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D0852-9A05-3F1B-27EA-8A380D852832}" v="29" dt="2022-09-19T15:17:46.392"/>
    <p1510:client id="{5CE2942C-CC14-4753-BAC0-6EFE895FBD5E}" v="851" dt="2022-09-19T15:12:37.291"/>
    <p1510:client id="{C47BD207-0FC3-EA80-D8E1-AFB4B21F3E25}" v="14" dt="2022-09-19T17:49:39.490"/>
    <p1510:client id="{CC68543F-6E12-C62E-74C6-5563CDAB7C03}" v="11" dt="2022-09-19T17:57:0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88" d="100"/>
          <a:sy n="8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nkw79s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vc9jrtj" TargetMode="Externa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r4e2zh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9rf3c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97kdkx28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akg.hu/info/erettsegi/szobeli/13.html" TargetMode="External"/><Relationship Id="rId4" Type="http://schemas.openxmlformats.org/officeDocument/2006/relationships/hyperlink" Target="https://www.eset.com/hu/malware-tortenele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8585886" cy="102458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3279" y="1898765"/>
            <a:ext cx="4902143" cy="281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hu-HU" dirty="0">
                <a:latin typeface="Century Schoolbook"/>
                <a:ea typeface="Arial Unicode MS"/>
                <a:cs typeface="Arial Unicode MS"/>
              </a:rPr>
              <a:t>Olyan program, amely rendelkezik ezekkel a tulajdonságokkal: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Szaporodás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Rejtőzködés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Számítógépen belüli károkozás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70" y="1572054"/>
            <a:ext cx="5547385" cy="3481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BD96F35-DB08-987D-6EAA-23AB4F5C9513}"/>
              </a:ext>
            </a:extLst>
          </p:cNvPr>
          <p:cNvSpPr txBox="1"/>
          <p:nvPr/>
        </p:nvSpPr>
        <p:spPr>
          <a:xfrm>
            <a:off x="7412851" y="5024336"/>
            <a:ext cx="2127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https://tinyurl.com/3nkw79sn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631825"/>
            <a:ext cx="7946571" cy="968375"/>
          </a:xfrm>
        </p:spPr>
        <p:txBody>
          <a:bodyPr/>
          <a:lstStyle/>
          <a:p>
            <a:r>
              <a:rPr lang="hu-HU" dirty="0"/>
              <a:t>Vírusok észlelése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449" y="2142422"/>
            <a:ext cx="7347858" cy="28619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/>
              <a:t>Felugró ablakok</a:t>
            </a:r>
          </a:p>
          <a:p>
            <a:r>
              <a:rPr lang="hu-HU" sz="2400" dirty="0"/>
              <a:t>Folyamatosan átirányít a böngészőnk</a:t>
            </a:r>
          </a:p>
          <a:p>
            <a:r>
              <a:rPr lang="hu-HU" sz="2400" dirty="0"/>
              <a:t>Letiltott rendszereszközök</a:t>
            </a:r>
          </a:p>
          <a:p>
            <a:r>
              <a:rPr lang="hu-HU" sz="2400" dirty="0"/>
              <a:t>Az operációs rendszer alacsony kapacitása (RAM)</a:t>
            </a:r>
          </a:p>
          <a:p>
            <a:r>
              <a:rPr lang="hu-HU" sz="2400" dirty="0"/>
              <a:t>Deaktivált Antivirus az Ön tudta nélkül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426029"/>
            <a:ext cx="2873829" cy="3768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633630E-4012-BBCA-BA34-EA137F29DA62}"/>
              </a:ext>
            </a:extLst>
          </p:cNvPr>
          <p:cNvSpPr txBox="1"/>
          <p:nvPr/>
        </p:nvSpPr>
        <p:spPr>
          <a:xfrm>
            <a:off x="8583385" y="5170361"/>
            <a:ext cx="2079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https://tinyurl.com/4vc9jrtj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48469" cy="899054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/>
              </a:rPr>
              <a:t>Legismertebb</a:t>
            </a:r>
            <a:r>
              <a:rPr lang="hu-HU" b="1" dirty="0">
                <a:latin typeface="Century Schoolbook"/>
              </a:rPr>
              <a:t> típusai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8451" y="1552285"/>
            <a:ext cx="669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/>
              </a:rPr>
              <a:t>-Program állományok </a:t>
            </a:r>
            <a:r>
              <a:rPr lang="hu-HU" sz="2200" dirty="0" err="1">
                <a:latin typeface="Century Schoolbook"/>
              </a:rPr>
              <a:t>belsejében</a:t>
            </a:r>
            <a:r>
              <a:rPr lang="hu-HU" sz="2200" dirty="0">
                <a:latin typeface="Century Schoolbook"/>
              </a:rPr>
              <a:t>(</a:t>
            </a:r>
            <a:r>
              <a:rPr lang="hu-HU" sz="2200" dirty="0" err="1">
                <a:latin typeface="Century Schoolbook"/>
              </a:rPr>
              <a:t>exe</a:t>
            </a:r>
            <a:r>
              <a:rPr lang="hu-HU" sz="2200" dirty="0">
                <a:latin typeface="Century Schoolbook"/>
              </a:rPr>
              <a:t>, </a:t>
            </a:r>
            <a:r>
              <a:rPr lang="hu-HU" sz="2200" dirty="0" err="1">
                <a:latin typeface="Century Schoolbook"/>
              </a:rPr>
              <a:t>sys</a:t>
            </a:r>
            <a:r>
              <a:rPr lang="hu-HU" sz="2200" dirty="0">
                <a:latin typeface="Century Schoolbook"/>
              </a:rPr>
              <a:t>, stb.)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145601"/>
            <a:ext cx="6676596" cy="11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3" y="13908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21" y="37817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030A54D-D427-AFD0-7EDE-6DEE678E73C3}"/>
              </a:ext>
            </a:extLst>
          </p:cNvPr>
          <p:cNvSpPr txBox="1"/>
          <p:nvPr/>
        </p:nvSpPr>
        <p:spPr>
          <a:xfrm>
            <a:off x="8048625" y="5848350"/>
            <a:ext cx="221660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4"/>
              </a:rPr>
              <a:t>https://tinyurl.com/mr4e2zh3</a:t>
            </a:r>
            <a:r>
              <a:rPr lang="hu-HU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9100" y="273593"/>
            <a:ext cx="5262319" cy="661988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latin typeface="Century Schoolbook"/>
              </a:rPr>
              <a:t>Vírus-rokon programok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pic>
        <p:nvPicPr>
          <p:cNvPr id="4" name="Kép 4" descr="A képen játék látható&#10;&#10;Automatikusan generált leírás">
            <a:extLst>
              <a:ext uri="{FF2B5EF4-FFF2-40B4-BE49-F238E27FC236}">
                <a16:creationId xmlns:a16="http://schemas.microsoft.com/office/drawing/2014/main" id="{25C13388-9DC4-283F-BE86-53673993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083" y="1653288"/>
            <a:ext cx="5708172" cy="36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641BC6B-F344-853C-9731-607841425252}"/>
              </a:ext>
            </a:extLst>
          </p:cNvPr>
          <p:cNvSpPr txBox="1"/>
          <p:nvPr/>
        </p:nvSpPr>
        <p:spPr>
          <a:xfrm>
            <a:off x="304270" y="1116541"/>
            <a:ext cx="578908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b="1" dirty="0"/>
              <a:t>Trójai falovak: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Rendellenességet okoz a számítógépbe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Nem szaporodik</a:t>
            </a:r>
          </a:p>
          <a:p>
            <a:endParaRPr lang="hu-HU" sz="2400" dirty="0"/>
          </a:p>
          <a:p>
            <a:r>
              <a:rPr lang="hu-HU" sz="2400" b="1" dirty="0"/>
              <a:t>Kémvírusok: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Nem okoznak semmilyen kárt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Információkat szednek le a gépről vagy hálózatról</a:t>
            </a:r>
          </a:p>
          <a:p>
            <a:endParaRPr lang="hu-HU" sz="2400" dirty="0"/>
          </a:p>
          <a:p>
            <a:r>
              <a:rPr lang="hu-HU" sz="2400" b="1" dirty="0"/>
              <a:t>Férgek: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Komoly rendszerhibák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Tárterület csökkentése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Szaporodás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358013-7C0F-869E-3F1A-9FBCA1E5B5AF}"/>
              </a:ext>
            </a:extLst>
          </p:cNvPr>
          <p:cNvSpPr txBox="1"/>
          <p:nvPr/>
        </p:nvSpPr>
        <p:spPr>
          <a:xfrm>
            <a:off x="7603067" y="5338233"/>
            <a:ext cx="233045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3"/>
              </a:rPr>
              <a:t>https://tinyurl.com/2p9rf3cb</a:t>
            </a:r>
            <a:r>
              <a:rPr lang="hu-HU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7116" y="406400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 Schoolbook"/>
              </a:rPr>
              <a:t>Kik írják a vírusokat?</a:t>
            </a:r>
          </a:p>
        </p:txBody>
      </p:sp>
      <p:pic>
        <p:nvPicPr>
          <p:cNvPr id="4" name="Kép 4" descr="A képen növény, levél, fa látható&#10;&#10;Automatikusan generált leírás">
            <a:extLst>
              <a:ext uri="{FF2B5EF4-FFF2-40B4-BE49-F238E27FC236}">
                <a16:creationId xmlns:a16="http://schemas.microsoft.com/office/drawing/2014/main" id="{AADC915B-A4BE-2A51-42AB-5D0D1F81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917" y="1613695"/>
            <a:ext cx="6752166" cy="3801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536BBF-FD0B-409F-FDC5-E54FBF7522C8}"/>
              </a:ext>
            </a:extLst>
          </p:cNvPr>
          <p:cNvSpPr txBox="1"/>
          <p:nvPr/>
        </p:nvSpPr>
        <p:spPr>
          <a:xfrm>
            <a:off x="460374" y="1815041"/>
            <a:ext cx="4291540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Terrorista szervezetek</a:t>
            </a:r>
            <a:endParaRPr lang="hu-HU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Programozók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Egyetemi kutatólaboratóriumok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Katonai kutatólaboratóriumok</a:t>
            </a:r>
          </a:p>
          <a:p>
            <a:endParaRPr lang="hu-HU" sz="2800" dirty="0">
              <a:latin typeface="Century Gothic"/>
            </a:endParaRPr>
          </a:p>
          <a:p>
            <a:pPr marL="342900" indent="-342900">
              <a:buFont typeface="Wingdings"/>
              <a:buChar char="§"/>
            </a:pPr>
            <a:endParaRPr lang="hu-HU" sz="2000" dirty="0">
              <a:latin typeface="Century Schoolbook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868DAD2-8ABC-5E32-9381-620C20574FD1}"/>
              </a:ext>
            </a:extLst>
          </p:cNvPr>
          <p:cNvSpPr txBox="1"/>
          <p:nvPr/>
        </p:nvSpPr>
        <p:spPr>
          <a:xfrm>
            <a:off x="7182756" y="5415227"/>
            <a:ext cx="21444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hlinkClick r:id="rId3"/>
              </a:rPr>
              <a:t>https://tinyurl.com/97kdkx28</a:t>
            </a:r>
            <a:r>
              <a:rPr lang="hu-H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hu-HU" sz="3600" b="1">
                <a:latin typeface="Century Schoolbook" panose="02040604050505020304" pitchFamily="18" charset="0"/>
              </a:rPr>
              <a:t>Védekezés vírusok ellen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800">
                <a:latin typeface="Century Schoolbook"/>
              </a:rPr>
              <a:t>Vírusirtó programok</a:t>
            </a:r>
          </a:p>
          <a:p>
            <a:pPr>
              <a:buClr>
                <a:srgbClr val="8AD0D6"/>
              </a:buClr>
            </a:pPr>
            <a:r>
              <a:rPr lang="hu-HU" sz="1800">
                <a:latin typeface="Century Schoolbook"/>
              </a:rPr>
              <a:t>Vírusmegfigyelő programok</a:t>
            </a:r>
          </a:p>
          <a:p>
            <a:pPr>
              <a:buClr>
                <a:srgbClr val="8AD0D6"/>
              </a:buClr>
            </a:pPr>
            <a:r>
              <a:rPr lang="hu-HU" sz="1800">
                <a:latin typeface="Century Schoolbook"/>
              </a:rPr>
              <a:t>Gyanús állományokat érdemes kerülni</a:t>
            </a:r>
          </a:p>
        </p:txBody>
      </p:sp>
      <p:pic>
        <p:nvPicPr>
          <p:cNvPr id="6" name="Kép 5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00662DE9-9386-478D-B398-BC198B7F4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r="1" b="2386"/>
          <a:stretch/>
        </p:blipFill>
        <p:spPr>
          <a:xfrm>
            <a:off x="5050389" y="1447799"/>
            <a:ext cx="6493910" cy="4572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739E4F0-ED20-099C-B6B3-D6328F3428F4}"/>
              </a:ext>
            </a:extLst>
          </p:cNvPr>
          <p:cNvSpPr txBox="1"/>
          <p:nvPr/>
        </p:nvSpPr>
        <p:spPr>
          <a:xfrm>
            <a:off x="7170672" y="6019800"/>
            <a:ext cx="2253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/>
              <a:t>https://tinyurl.com/bdfpbtp7</a:t>
            </a:r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https://hu.theastrologypage.com/macro-virus#menu-1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https://hu.wikipedia.org/wiki/Sz%C3%A1m%C3%ADt%C3%B3g%C3%A9pes_v%C3%ADrus</a:t>
            </a:r>
            <a:endParaRPr lang="hu-HU" dirty="0"/>
          </a:p>
          <a:p>
            <a:r>
              <a:rPr lang="hu-HU" dirty="0">
                <a:hlinkClick r:id="rId4"/>
              </a:rPr>
              <a:t>https://www.eset.com/hu/malware-tortenelem/</a:t>
            </a:r>
            <a:r>
              <a:rPr lang="hu-HU" dirty="0"/>
              <a:t> </a:t>
            </a:r>
          </a:p>
          <a:p>
            <a:r>
              <a:rPr lang="hu-HU">
                <a:hlinkClick r:id="rId5"/>
              </a:rPr>
              <a:t>https://www2.akg.hu/info/erettsegi/szobeli/13.html</a:t>
            </a:r>
            <a:endParaRPr lang="hu-HU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Century Schoolbook" panose="020406040505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262</Words>
  <Application>Microsoft Office PowerPoint</Application>
  <PresentationFormat>Szélesvásznú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Century Gothic</vt:lpstr>
      <vt:lpstr>Century Schoolbook</vt:lpstr>
      <vt:lpstr>Wingdings</vt:lpstr>
      <vt:lpstr>Wingdings 3</vt:lpstr>
      <vt:lpstr>Ion</vt:lpstr>
      <vt:lpstr>Számítógépes vírusok</vt:lpstr>
      <vt:lpstr>Mi a vírus?</vt:lpstr>
      <vt:lpstr>Vírusok észlelése</vt:lpstr>
      <vt:lpstr>Legismertebb típusai</vt:lpstr>
      <vt:lpstr>Vírus-rokon programok</vt:lpstr>
      <vt:lpstr>Kik írják a vírusokat?</vt:lpstr>
      <vt:lpstr>Védekezés vírusok ellen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211</cp:revision>
  <dcterms:created xsi:type="dcterms:W3CDTF">2022-09-08T09:21:17Z</dcterms:created>
  <dcterms:modified xsi:type="dcterms:W3CDTF">2022-09-25T09:26:35Z</dcterms:modified>
</cp:coreProperties>
</file>