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8254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875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184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7363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9377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85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7017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8661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9462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2989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8503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193CC-C62B-423D-A098-867CDE0A1E84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2400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362200" y="2451101"/>
            <a:ext cx="7277100" cy="711199"/>
          </a:xfrm>
        </p:spPr>
        <p:txBody>
          <a:bodyPr>
            <a:normAutofit fontScale="90000"/>
          </a:bodyPr>
          <a:lstStyle/>
          <a:p>
            <a:r>
              <a:rPr lang="hu-HU" dirty="0" smtClean="0">
                <a:latin typeface="Century Schoolbook" panose="02040604050505020304" pitchFamily="18" charset="0"/>
              </a:rPr>
              <a:t>Számítógépes vírusok</a:t>
            </a:r>
            <a:endParaRPr lang="hu-HU" dirty="0">
              <a:latin typeface="Century Schoolbook" panose="02040604050505020304" pitchFamily="18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3613150" y="3517900"/>
            <a:ext cx="4775200" cy="939800"/>
          </a:xfrm>
        </p:spPr>
        <p:txBody>
          <a:bodyPr>
            <a:normAutofit/>
          </a:bodyPr>
          <a:lstStyle/>
          <a:p>
            <a:r>
              <a:rPr lang="hu-HU" sz="2800" dirty="0" smtClean="0">
                <a:latin typeface="Century Schoolbook" panose="02040604050505020304" pitchFamily="18" charset="0"/>
              </a:rPr>
              <a:t>Készítette: Somodi Konrád</a:t>
            </a:r>
            <a:endParaRPr lang="hu-HU" sz="28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294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/>
          <p:cNvSpPr txBox="1"/>
          <p:nvPr/>
        </p:nvSpPr>
        <p:spPr>
          <a:xfrm>
            <a:off x="3441700" y="2908300"/>
            <a:ext cx="4965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 smtClean="0">
                <a:latin typeface="Century Schoolbook" panose="02040604050505020304" pitchFamily="18" charset="0"/>
              </a:rPr>
              <a:t>Köszönöm a figyelmet!</a:t>
            </a:r>
            <a:endParaRPr lang="hu-HU" sz="36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084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0520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9060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2231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9403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5837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7983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815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2690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</Words>
  <Application>Microsoft Office PowerPoint</Application>
  <PresentationFormat>Szélesvásznú</PresentationFormat>
  <Paragraphs>3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Century Schoolbook</vt:lpstr>
      <vt:lpstr>Office-téma</vt:lpstr>
      <vt:lpstr>Számítógépes vírusok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*Téma címe*</dc:title>
  <dc:creator>Somodi Konrád</dc:creator>
  <cp:lastModifiedBy>Somodi Konrád</cp:lastModifiedBy>
  <cp:revision>3</cp:revision>
  <dcterms:created xsi:type="dcterms:W3CDTF">2022-09-08T09:21:17Z</dcterms:created>
  <dcterms:modified xsi:type="dcterms:W3CDTF">2022-09-08T09:32:47Z</dcterms:modified>
</cp:coreProperties>
</file>