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4660"/>
  </p:normalViewPr>
  <p:slideViewPr>
    <p:cSldViewPr snapToGrid="0">
      <p:cViewPr>
        <p:scale>
          <a:sx n="78" d="100"/>
          <a:sy n="78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2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7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8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0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66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4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9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5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4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62200" y="2451101"/>
            <a:ext cx="7277100" cy="711199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13150" y="3517900"/>
            <a:ext cx="4775200" cy="559830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  <a:endParaRPr lang="hu-HU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Century Schoolbook" panose="02040604050505020304" pitchFamily="18" charset="0"/>
              </a:rPr>
              <a:t>Köszönöm a figyelmet!</a:t>
            </a:r>
            <a:endParaRPr lang="hu-HU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362" y="1126182"/>
            <a:ext cx="11432060" cy="5422900"/>
          </a:xfrm>
        </p:spPr>
        <p:txBody>
          <a:bodyPr>
            <a:noAutofit/>
          </a:bodyPr>
          <a:lstStyle/>
          <a:p>
            <a:pPr algn="just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Olyan programkód, </a:t>
            </a:r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amely saját másolatait helyezi el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programokban </a:t>
            </a:r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vagy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dokumentumokban. </a:t>
            </a:r>
          </a:p>
          <a:p>
            <a:pPr algn="just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Vírus jellemzően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Pendrive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Internetes letöltések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4" y="1921304"/>
            <a:ext cx="6796218" cy="4264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4368800" cy="968375"/>
          </a:xfrm>
        </p:spPr>
        <p:txBody>
          <a:bodyPr/>
          <a:lstStyle/>
          <a:p>
            <a:r>
              <a:rPr lang="hu-HU" dirty="0" smtClean="0"/>
              <a:t>Vírusok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2732903" cy="661988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Century Schoolbook" panose="02040604050505020304" pitchFamily="18" charset="0"/>
              </a:rPr>
              <a:t>Jellemzőik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21414"/>
            <a:ext cx="10515600" cy="3686262"/>
          </a:xfrm>
        </p:spPr>
        <p:txBody>
          <a:bodyPr>
            <a:noAutofit/>
          </a:bodyPr>
          <a:lstStyle/>
          <a:p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gazdaprogramok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megfertőzése, </a:t>
            </a:r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önsokszorosító viselkedés valamennyi vírusra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jellemző, továbbá: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nagyon kis </a:t>
            </a: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méretűek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futtatható állományokat képesek </a:t>
            </a: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megfertőzni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rejtetten </a:t>
            </a: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működnek, akkor fedik fel magukat, hogyha feladatukat elvégezték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947737"/>
            <a:ext cx="4445000" cy="8778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Legismertebb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787400"/>
            <a:ext cx="6794500" cy="6492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Milyen fenyegetések vannak?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Védekezés vírusok ellen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Híres számítógépes vírusok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Szélesvásznú</PresentationFormat>
  <Paragraphs>20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Century Schoolbook</vt:lpstr>
      <vt:lpstr>Office-téma</vt:lpstr>
      <vt:lpstr>Számítógépes vírusok</vt:lpstr>
      <vt:lpstr>Mi a vírus?</vt:lpstr>
      <vt:lpstr>Vírusok működése</vt:lpstr>
      <vt:lpstr>Jellemzőik</vt:lpstr>
      <vt:lpstr>Legismertebb fajtái</vt:lpstr>
      <vt:lpstr>Milyen fenyegetések vannak?</vt:lpstr>
      <vt:lpstr>Védekezés vírusok ellen</vt:lpstr>
      <vt:lpstr>Híres számítógépes vírusok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8</cp:revision>
  <dcterms:created xsi:type="dcterms:W3CDTF">2022-09-08T09:21:17Z</dcterms:created>
  <dcterms:modified xsi:type="dcterms:W3CDTF">2022-09-12T10:28:41Z</dcterms:modified>
</cp:coreProperties>
</file>