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7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2079F9-F9FA-4ED9-A8E4-41F8CCFFBF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highlight>
                  <a:srgbClr val="008080"/>
                </a:highlight>
              </a:rPr>
              <a:t>Projekt</a:t>
            </a:r>
            <a:r>
              <a:rPr lang="hu-HU" dirty="0"/>
              <a:t> és </a:t>
            </a:r>
            <a:r>
              <a:rPr lang="hu-HU" dirty="0">
                <a:highlight>
                  <a:srgbClr val="FF0000"/>
                </a:highlight>
              </a:rPr>
              <a:t>célja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D717FB7-3148-49B8-A1C9-A6DF4C58D5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4539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6F558A-EC2F-47A8-89A3-8F59D58D6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highlight>
                  <a:srgbClr val="FF0000"/>
                </a:highlight>
              </a:rPr>
              <a:t>topológia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4B4FDD0-B1C3-49CF-9A16-82A7119D26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2270" y="2193925"/>
            <a:ext cx="4927459" cy="402431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0724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03852C-EA8C-47E2-A240-187C190B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highlight>
                  <a:srgbClr val="FF0000"/>
                </a:highlight>
              </a:rPr>
              <a:t>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9C187C-8053-45E9-B6F4-0FBAC60C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800" dirty="0">
                <a:highlight>
                  <a:srgbClr val="0000FF"/>
                </a:highlight>
              </a:rPr>
              <a:t>feladat</a:t>
            </a:r>
          </a:p>
          <a:p>
            <a:r>
              <a:rPr lang="hu-HU" sz="4800" dirty="0">
                <a:highlight>
                  <a:srgbClr val="0000FF"/>
                </a:highlight>
              </a:rPr>
              <a:t>Érték</a:t>
            </a:r>
          </a:p>
          <a:p>
            <a:r>
              <a:rPr lang="hu-HU" sz="4800" dirty="0">
                <a:highlight>
                  <a:srgbClr val="008080"/>
                </a:highlight>
              </a:rPr>
              <a:t>Minőség</a:t>
            </a:r>
          </a:p>
          <a:p>
            <a:r>
              <a:rPr lang="hu-HU" sz="4800" dirty="0">
                <a:highlight>
                  <a:srgbClr val="008080"/>
                </a:highlight>
              </a:rPr>
              <a:t>Biztonság</a:t>
            </a:r>
          </a:p>
          <a:p>
            <a:r>
              <a:rPr lang="hu-HU" sz="4800" dirty="0">
                <a:highlight>
                  <a:srgbClr val="0000FF"/>
                </a:highlight>
              </a:rPr>
              <a:t>strapabíróság</a:t>
            </a:r>
          </a:p>
        </p:txBody>
      </p:sp>
    </p:spTree>
    <p:extLst>
      <p:ext uri="{BB962C8B-B14F-4D97-AF65-F5344CB8AC3E}">
        <p14:creationId xmlns:p14="http://schemas.microsoft.com/office/powerpoint/2010/main" val="262623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A64425-263A-41F8-BE4A-6A920079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01532"/>
            <a:ext cx="8610600" cy="1293028"/>
          </a:xfrm>
        </p:spPr>
        <p:txBody>
          <a:bodyPr/>
          <a:lstStyle/>
          <a:p>
            <a:pPr algn="l"/>
            <a:r>
              <a:rPr lang="hu-HU" dirty="0">
                <a:highlight>
                  <a:srgbClr val="008080"/>
                </a:highlight>
              </a:rPr>
              <a:t>eszközök</a:t>
            </a:r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D4EF7E99-2776-42E8-B0E5-26A0336521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762213"/>
              </p:ext>
            </p:extLst>
          </p:nvPr>
        </p:nvGraphicFramePr>
        <p:xfrm>
          <a:off x="81357" y="2274838"/>
          <a:ext cx="6510930" cy="5562600"/>
        </p:xfrm>
        <a:graphic>
          <a:graphicData uri="http://schemas.openxmlformats.org/drawingml/2006/table">
            <a:tbl>
              <a:tblPr/>
              <a:tblGrid>
                <a:gridCol w="6510930">
                  <a:extLst>
                    <a:ext uri="{9D8B030D-6E8A-4147-A177-3AD203B41FA5}">
                      <a16:colId xmlns:a16="http://schemas.microsoft.com/office/drawing/2014/main" val="2227022627"/>
                    </a:ext>
                  </a:extLst>
                </a:gridCol>
              </a:tblGrid>
              <a:tr h="445482">
                <a:tc>
                  <a:txBody>
                    <a:bodyPr/>
                    <a:lstStyle/>
                    <a:p>
                      <a:pPr lvl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Interaktív tábla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Eliteboard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 dc82+10 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touch</a:t>
                      </a:r>
                      <a:endParaRPr lang="hu-HU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endParaRPr lang="hu-HU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Nyomtató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: Canon 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maxify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 mb2150</a:t>
                      </a:r>
                    </a:p>
                    <a:p>
                      <a:pPr lvl="0"/>
                      <a:endParaRPr lang="hu-HU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Access </a:t>
                      </a:r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: Cisco cbw140ac</a:t>
                      </a:r>
                    </a:p>
                    <a:p>
                      <a:pPr lvl="0"/>
                      <a:endParaRPr lang="hu-HU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hu-HU" sz="2000" b="1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Switch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: Cisco ws-c2960x 24psq-l</a:t>
                      </a:r>
                    </a:p>
                    <a:p>
                      <a:pPr lvl="0"/>
                      <a:endParaRPr lang="hu-HU" sz="2000" kern="1200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hu-HU" sz="2000" b="1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Router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: Cisco </a:t>
                      </a:r>
                      <a:r>
                        <a:rPr lang="hu-HU" sz="2000" kern="1200" dirty="0" err="1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isr</a:t>
                      </a:r>
                      <a:r>
                        <a:rPr lang="hu-HU" sz="200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+mn-lt"/>
                          <a:ea typeface="+mn-ea"/>
                          <a:cs typeface="+mn-cs"/>
                        </a:rPr>
                        <a:t> 4331</a:t>
                      </a:r>
                      <a:endParaRPr lang="en-US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2970272"/>
                  </a:ext>
                </a:extLst>
              </a:tr>
              <a:tr h="168325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8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192050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8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3768644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8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7255589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8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312495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80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862972"/>
                  </a:ext>
                </a:extLst>
              </a:tr>
              <a:tr h="183803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6841859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3805516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95630"/>
                  </a:ext>
                </a:extLst>
              </a:tr>
              <a:tr h="100910">
                <a:tc>
                  <a:txBody>
                    <a:bodyPr/>
                    <a:lstStyle/>
                    <a:p>
                      <a:pPr algn="l" fontAlgn="b"/>
                      <a:endParaRPr lang="hu-HU" sz="20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613805"/>
                  </a:ext>
                </a:extLst>
              </a:tr>
            </a:tbl>
          </a:graphicData>
        </a:graphic>
      </p:graphicFrame>
      <p:pic>
        <p:nvPicPr>
          <p:cNvPr id="1026" name="Picture 2" descr="Cisco ISR 4331 Router">
            <a:extLst>
              <a:ext uri="{FF2B5EF4-FFF2-40B4-BE49-F238E27FC236}">
                <a16:creationId xmlns:a16="http://schemas.microsoft.com/office/drawing/2014/main" id="{9530DDE0-CEC7-4B00-87EF-74823510F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314" y="3698544"/>
            <a:ext cx="2944220" cy="2944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ll Optiplex 3020 SFF | TECHSAVERS">
            <a:extLst>
              <a:ext uri="{FF2B5EF4-FFF2-40B4-BE49-F238E27FC236}">
                <a16:creationId xmlns:a16="http://schemas.microsoft.com/office/drawing/2014/main" id="{3D458B60-048B-48B7-A478-8FAF1E7D7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313" y="56033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2427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BC073-A89D-4FD8-9EF4-743410B9A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hu-HU" dirty="0">
                <a:highlight>
                  <a:srgbClr val="008080"/>
                </a:highlight>
              </a:rPr>
              <a:t>Eszközök</a:t>
            </a:r>
            <a:r>
              <a:rPr lang="hu-HU" dirty="0"/>
              <a:t> </a:t>
            </a:r>
            <a:r>
              <a:rPr lang="hu-HU" dirty="0">
                <a:highlight>
                  <a:srgbClr val="FF0000"/>
                </a:highlight>
              </a:rPr>
              <a:t>okai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13F9D5-D200-4159-B1EC-F3BDDB7F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sz="8000" dirty="0">
                <a:highlight>
                  <a:srgbClr val="800000"/>
                </a:highlight>
              </a:rPr>
              <a:t>Költséghatékony megoldás, amely mégis jó minőséget </a:t>
            </a:r>
            <a:r>
              <a:rPr lang="hu-HU" sz="8000" dirty="0" err="1">
                <a:highlight>
                  <a:srgbClr val="800000"/>
                </a:highlight>
              </a:rPr>
              <a:t>nyujt</a:t>
            </a:r>
            <a:endParaRPr lang="hu-HU" sz="8000" dirty="0"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546769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E2E36E-7D90-4C15-9D52-83EAEE7C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19" y="764372"/>
            <a:ext cx="11014881" cy="4024125"/>
          </a:xfrm>
        </p:spPr>
        <p:txBody>
          <a:bodyPr>
            <a:normAutofit/>
          </a:bodyPr>
          <a:lstStyle/>
          <a:p>
            <a:r>
              <a:rPr lang="hu-HU" sz="7200" dirty="0">
                <a:highlight>
                  <a:srgbClr val="008080"/>
                </a:highlight>
              </a:rPr>
              <a:t>biztonság</a:t>
            </a:r>
          </a:p>
        </p:txBody>
      </p:sp>
      <p:pic>
        <p:nvPicPr>
          <p:cNvPr id="2050" name="Picture 2" descr="it biztonság - IT Support">
            <a:extLst>
              <a:ext uri="{FF2B5EF4-FFF2-40B4-BE49-F238E27FC236}">
                <a16:creationId xmlns:a16="http://schemas.microsoft.com/office/drawing/2014/main" id="{01916CB9-AE66-47A9-A97E-88BBA1E3C7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882" y="1416843"/>
            <a:ext cx="4024313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37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BCE931-8EB1-48A4-9F82-914209193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highlight>
                  <a:srgbClr val="FF0000"/>
                </a:highlight>
              </a:rPr>
              <a:t>telepítés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68C78B-8C35-401C-AF44-B3160EBCC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832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8FED21-A8DC-4416-8866-E80727FFB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dirty="0">
                <a:highlight>
                  <a:srgbClr val="FF0000"/>
                </a:highlight>
              </a:rPr>
              <a:t>konfigurálás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E9E08A1-7BC3-4CCA-A83D-3BC38F27F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 err="1"/>
              <a:t>Vlan</a:t>
            </a:r>
            <a:r>
              <a:rPr lang="hu-HU" dirty="0"/>
              <a:t> – 10 :192.168.1.1 /24 – Tanuló</a:t>
            </a:r>
          </a:p>
          <a:p>
            <a:pPr marL="0" indent="0">
              <a:buNone/>
            </a:pPr>
            <a:r>
              <a:rPr lang="hu-HU" dirty="0" err="1"/>
              <a:t>Vlan</a:t>
            </a:r>
            <a:r>
              <a:rPr lang="hu-HU" dirty="0"/>
              <a:t> – 20 :192.168.2.1 /24 – Tanár</a:t>
            </a:r>
          </a:p>
          <a:p>
            <a:pPr marL="0" indent="0">
              <a:buNone/>
            </a:pPr>
            <a:r>
              <a:rPr lang="hu-HU" dirty="0" err="1"/>
              <a:t>Vlan</a:t>
            </a:r>
            <a:r>
              <a:rPr lang="hu-HU" dirty="0"/>
              <a:t> – 30 :192.168.3.1 /24 – Igazgató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101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24CF005-DC4D-45F9-B11A-F2FA46B9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313" y="764372"/>
            <a:ext cx="8844887" cy="5609131"/>
          </a:xfrm>
        </p:spPr>
        <p:txBody>
          <a:bodyPr>
            <a:normAutofit/>
          </a:bodyPr>
          <a:lstStyle/>
          <a:p>
            <a:pPr algn="l"/>
            <a:r>
              <a:rPr lang="hu-HU" sz="9600" b="1" dirty="0">
                <a:highlight>
                  <a:srgbClr val="008080"/>
                </a:highlight>
              </a:rPr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15ADFD-2033-4284-8DE0-5A436103B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5468645"/>
            <a:ext cx="4818355" cy="750040"/>
          </a:xfrm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47825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ondenzcsík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TM04033937[[fn=Kondenzcsík]]</Template>
  <TotalTime>0</TotalTime>
  <Words>78</Words>
  <Application>Microsoft Office PowerPoint</Application>
  <PresentationFormat>Szélesvásznú</PresentationFormat>
  <Paragraphs>28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Kondenzcsík</vt:lpstr>
      <vt:lpstr>Projekt és célja</vt:lpstr>
      <vt:lpstr>topológia</vt:lpstr>
      <vt:lpstr>okai</vt:lpstr>
      <vt:lpstr>eszközök</vt:lpstr>
      <vt:lpstr>Eszközök okai</vt:lpstr>
      <vt:lpstr>biztonság</vt:lpstr>
      <vt:lpstr>telepítés</vt:lpstr>
      <vt:lpstr>konfigurálás</vt:lpstr>
      <vt:lpstr>összegzés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és célja</dc:title>
  <dc:creator>Fazekas Dominik</dc:creator>
  <cp:lastModifiedBy>Fazekas Dominik</cp:lastModifiedBy>
  <cp:revision>18</cp:revision>
  <dcterms:created xsi:type="dcterms:W3CDTF">2024-10-03T05:22:29Z</dcterms:created>
  <dcterms:modified xsi:type="dcterms:W3CDTF">2024-10-10T05:57:36Z</dcterms:modified>
</cp:coreProperties>
</file>