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 és 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topológia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E5A7A9-C5E7-483D-95E6-E3000C3C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kép</a:t>
            </a:r>
          </a:p>
        </p:txBody>
      </p:sp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/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9728"/>
              </p:ext>
            </p:extLst>
          </p:nvPr>
        </p:nvGraphicFramePr>
        <p:xfrm>
          <a:off x="791570" y="2194561"/>
          <a:ext cx="6510930" cy="3712194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3506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eliteboard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dc82+10 touch inter. </a:t>
                      </a:r>
                      <a:r>
                        <a:rPr lang="en-US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Tábl</a:t>
                      </a:r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52113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canon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maxify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mb2150 színes nyomtató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265886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isr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4331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ws-c2960x 24psq-l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c9300-48ub-a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dahua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Calibri" panose="020F0502020204030204" pitchFamily="34" charset="0"/>
                        </a:rPr>
                        <a:t> lm22-b200s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569058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dell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optiplex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3020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sff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cisco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cbw140ac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cryus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276521">
                <a:tc>
                  <a:txBody>
                    <a:bodyPr/>
                    <a:lstStyle/>
                    <a:p>
                      <a:pPr algn="l" fontAlgn="b"/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white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shark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commandos</a:t>
                      </a:r>
                      <a:r>
                        <a:rPr lang="hu-HU" sz="20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hu-HU" sz="2000" b="1" i="0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tkl</a:t>
                      </a:r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Eszközök 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61</Words>
  <Application>Microsoft Office PowerPoint</Application>
  <PresentationFormat>Szélesvásznú</PresentationFormat>
  <Paragraphs>26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10</cp:revision>
  <dcterms:created xsi:type="dcterms:W3CDTF">2024-10-03T05:22:29Z</dcterms:created>
  <dcterms:modified xsi:type="dcterms:W3CDTF">2024-10-03T06:21:10Z</dcterms:modified>
</cp:coreProperties>
</file>