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B4FDD0-B1C3-49CF-9A16-82A7119D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70" y="2193925"/>
            <a:ext cx="4927459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2213"/>
              </p:ext>
            </p:extLst>
          </p:nvPr>
        </p:nvGraphicFramePr>
        <p:xfrm>
          <a:off x="81357" y="2274838"/>
          <a:ext cx="6510930" cy="5562600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45482">
                <a:tc>
                  <a:txBody>
                    <a:bodyPr/>
                    <a:lstStyle/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Interaktív tábla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Eliteboard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dc82+10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Nyomtató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Canon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maxify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mb2150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cbw140ac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ws-c2960x 24psq-l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Router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isr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4331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highlight>
                  <a:srgbClr val="00FFFF"/>
                </a:highlight>
              </a:rPr>
              <a:t>Eszközök</a:t>
            </a:r>
            <a:r>
              <a:rPr lang="hu-HU" dirty="0"/>
              <a:t> </a:t>
            </a:r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10 :192.168.1.1 /24 – Tanuló</a:t>
            </a:r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20 :192.168.2.1 /24 – Tanár</a:t>
            </a:r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30 :192.168.3.1 /24 – Igazgató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>
                <a:highlight>
                  <a:srgbClr val="00FFFF"/>
                </a:highlight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78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Ötvös Bence Elek</cp:lastModifiedBy>
  <cp:revision>17</cp:revision>
  <dcterms:created xsi:type="dcterms:W3CDTF">2024-10-03T05:22:29Z</dcterms:created>
  <dcterms:modified xsi:type="dcterms:W3CDTF">2024-10-10T05:52:23Z</dcterms:modified>
</cp:coreProperties>
</file>