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2079F9-F9FA-4ED9-A8E4-41F8CCFFB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highlight>
                  <a:srgbClr val="008080"/>
                </a:highlight>
              </a:rPr>
              <a:t>Projekt</a:t>
            </a:r>
            <a:r>
              <a:rPr lang="hu-HU" dirty="0"/>
              <a:t> és </a:t>
            </a:r>
            <a:r>
              <a:rPr lang="hu-HU" dirty="0">
                <a:highlight>
                  <a:srgbClr val="FF0000"/>
                </a:highlight>
              </a:rPr>
              <a:t>célja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717FB7-3148-49B8-A1C9-A6DF4C58D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539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6F558A-EC2F-47A8-89A3-8F59D58D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topológia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7C32C42-B75E-4766-9254-7EA9798CA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6816" y="2057401"/>
            <a:ext cx="4658368" cy="40243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0724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03852C-EA8C-47E2-A240-187C190B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okai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9C187C-8053-45E9-B6F4-0FBAC60C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800" dirty="0">
                <a:highlight>
                  <a:srgbClr val="0000FF"/>
                </a:highlight>
              </a:rPr>
              <a:t>feladat</a:t>
            </a:r>
          </a:p>
          <a:p>
            <a:r>
              <a:rPr lang="hu-HU" sz="4800" dirty="0">
                <a:highlight>
                  <a:srgbClr val="0000FF"/>
                </a:highlight>
              </a:rPr>
              <a:t>Érték</a:t>
            </a:r>
          </a:p>
          <a:p>
            <a:r>
              <a:rPr lang="hu-HU" sz="4800" dirty="0">
                <a:highlight>
                  <a:srgbClr val="008080"/>
                </a:highlight>
              </a:rPr>
              <a:t>Minőség</a:t>
            </a:r>
          </a:p>
          <a:p>
            <a:r>
              <a:rPr lang="hu-HU" sz="4800" dirty="0">
                <a:highlight>
                  <a:srgbClr val="008080"/>
                </a:highlight>
              </a:rPr>
              <a:t>Biztonság</a:t>
            </a:r>
          </a:p>
          <a:p>
            <a:r>
              <a:rPr lang="hu-HU" sz="4800" dirty="0">
                <a:highlight>
                  <a:srgbClr val="0000FF"/>
                </a:highlight>
              </a:rPr>
              <a:t>strapabíróság</a:t>
            </a:r>
          </a:p>
        </p:txBody>
      </p:sp>
    </p:spTree>
    <p:extLst>
      <p:ext uri="{BB962C8B-B14F-4D97-AF65-F5344CB8AC3E}">
        <p14:creationId xmlns:p14="http://schemas.microsoft.com/office/powerpoint/2010/main" val="262623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A64425-263A-41F8-BE4A-6A920079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hu-HU" dirty="0"/>
              <a:t>eszközök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D4EF7E99-2776-42E8-B0E5-26A033652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989728"/>
              </p:ext>
            </p:extLst>
          </p:nvPr>
        </p:nvGraphicFramePr>
        <p:xfrm>
          <a:off x="791570" y="2194561"/>
          <a:ext cx="6510930" cy="3712194"/>
        </p:xfrm>
        <a:graphic>
          <a:graphicData uri="http://schemas.openxmlformats.org/drawingml/2006/table">
            <a:tbl>
              <a:tblPr/>
              <a:tblGrid>
                <a:gridCol w="6510930">
                  <a:extLst>
                    <a:ext uri="{9D8B030D-6E8A-4147-A177-3AD203B41FA5}">
                      <a16:colId xmlns:a16="http://schemas.microsoft.com/office/drawing/2014/main" val="2227022627"/>
                    </a:ext>
                  </a:extLst>
                </a:gridCol>
              </a:tblGrid>
              <a:tr h="4350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eliteboard</a:t>
                      </a: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dc82+10 touch inter. </a:t>
                      </a:r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Tábl</a:t>
                      </a: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970272"/>
                  </a:ext>
                </a:extLst>
              </a:tr>
              <a:tr h="521136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canon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maxify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mb2150 színes nyomtató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192050"/>
                  </a:ext>
                </a:extLst>
              </a:tr>
              <a:tr h="265886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isr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4331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68644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ws-c2960x 24psq-l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255589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c9300-48ub-a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312495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dahua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lm22-b200s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862972"/>
                  </a:ext>
                </a:extLst>
              </a:tr>
              <a:tr h="569058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dell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optiplex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3020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sff</a:t>
                      </a:r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841859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cbw140ac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805516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white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shark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cryus</a:t>
                      </a:r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5630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white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shark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commandos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tkl</a:t>
                      </a:r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13805"/>
                  </a:ext>
                </a:extLst>
              </a:tr>
            </a:tbl>
          </a:graphicData>
        </a:graphic>
      </p:graphicFrame>
      <p:pic>
        <p:nvPicPr>
          <p:cNvPr id="1026" name="Picture 2" descr="Cisco ISR 4331 Router">
            <a:extLst>
              <a:ext uri="{FF2B5EF4-FFF2-40B4-BE49-F238E27FC236}">
                <a16:creationId xmlns:a16="http://schemas.microsoft.com/office/drawing/2014/main" id="{9530DDE0-CEC7-4B00-87EF-74823510F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314" y="3698544"/>
            <a:ext cx="2944220" cy="294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ll Optiplex 3020 SFF | TECHSAVERS">
            <a:extLst>
              <a:ext uri="{FF2B5EF4-FFF2-40B4-BE49-F238E27FC236}">
                <a16:creationId xmlns:a16="http://schemas.microsoft.com/office/drawing/2014/main" id="{3D458B60-048B-48B7-A478-8FAF1E7D7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13" y="56033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42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BC073-A89D-4FD8-9EF4-743410B9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Eszközök okai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13F9D5-D200-4159-B1EC-F3BDDB7F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8000" dirty="0">
                <a:highlight>
                  <a:srgbClr val="800000"/>
                </a:highlight>
              </a:rPr>
              <a:t>Költséghatékony megoldás, amely mégis jó minőséget </a:t>
            </a:r>
            <a:r>
              <a:rPr lang="hu-HU" sz="8000" dirty="0" err="1">
                <a:highlight>
                  <a:srgbClr val="800000"/>
                </a:highlight>
              </a:rPr>
              <a:t>nyujt</a:t>
            </a:r>
            <a:endParaRPr lang="hu-HU" sz="8000" dirty="0"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4676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E2E36E-7D90-4C15-9D52-83EAEE7C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19" y="764372"/>
            <a:ext cx="11014881" cy="4024125"/>
          </a:xfrm>
        </p:spPr>
        <p:txBody>
          <a:bodyPr>
            <a:normAutofit/>
          </a:bodyPr>
          <a:lstStyle/>
          <a:p>
            <a:r>
              <a:rPr lang="hu-HU" sz="7200" dirty="0">
                <a:highlight>
                  <a:srgbClr val="008080"/>
                </a:highlight>
              </a:rPr>
              <a:t>biztonság</a:t>
            </a:r>
          </a:p>
        </p:txBody>
      </p:sp>
      <p:pic>
        <p:nvPicPr>
          <p:cNvPr id="2050" name="Picture 2" descr="it biztonság - IT Support">
            <a:extLst>
              <a:ext uri="{FF2B5EF4-FFF2-40B4-BE49-F238E27FC236}">
                <a16:creationId xmlns:a16="http://schemas.microsoft.com/office/drawing/2014/main" id="{01916CB9-AE66-47A9-A97E-88BBA1E3C7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82" y="1416843"/>
            <a:ext cx="4024313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37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BCE931-8EB1-48A4-9F82-91420919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telepítés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68C78B-8C35-401C-AF44-B3160EBC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83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8FED21-A8DC-4416-8866-E80727FF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konfigurálás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9E08A1-7BC3-4CCA-A83D-3BC38F27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101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4CF005-DC4D-45F9-B11A-F2FA46B9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13" y="764372"/>
            <a:ext cx="8844887" cy="5609131"/>
          </a:xfrm>
        </p:spPr>
        <p:txBody>
          <a:bodyPr>
            <a:normAutofit/>
          </a:bodyPr>
          <a:lstStyle/>
          <a:p>
            <a:pPr algn="l"/>
            <a:r>
              <a:rPr lang="hu-HU" sz="9600" b="1" dirty="0"/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15ADFD-2033-4284-8DE0-5A436103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7825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0</TotalTime>
  <Words>60</Words>
  <Application>Microsoft Office PowerPoint</Application>
  <PresentationFormat>Szélesvásznú</PresentationFormat>
  <Paragraphs>25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Kondenzcsík</vt:lpstr>
      <vt:lpstr>Projekt és célja</vt:lpstr>
      <vt:lpstr>topológia</vt:lpstr>
      <vt:lpstr>okai</vt:lpstr>
      <vt:lpstr>eszközök</vt:lpstr>
      <vt:lpstr>Eszközök okai</vt:lpstr>
      <vt:lpstr>biztonság</vt:lpstr>
      <vt:lpstr>telepítés</vt:lpstr>
      <vt:lpstr>konfigurálás</vt:lpstr>
      <vt:lpstr>összegzés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és célja</dc:title>
  <dc:creator>Fazekas Dominik</dc:creator>
  <cp:lastModifiedBy>Somogyi Bánk Bence</cp:lastModifiedBy>
  <cp:revision>13</cp:revision>
  <dcterms:created xsi:type="dcterms:W3CDTF">2024-10-03T05:22:29Z</dcterms:created>
  <dcterms:modified xsi:type="dcterms:W3CDTF">2024-10-03T07:27:58Z</dcterms:modified>
</cp:coreProperties>
</file>