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és 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E5A7A9-C5E7-483D-95E6-E3000C3C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</a:t>
            </a:r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feladat</a:t>
            </a:r>
          </a:p>
          <a:p>
            <a:r>
              <a:rPr lang="hu-HU" sz="4800" dirty="0"/>
              <a:t>Érték</a:t>
            </a:r>
          </a:p>
          <a:p>
            <a:r>
              <a:rPr lang="hu-HU" sz="4800" dirty="0"/>
              <a:t>Minőség</a:t>
            </a:r>
          </a:p>
          <a:p>
            <a:r>
              <a:rPr lang="hu-HU" sz="4800" dirty="0"/>
              <a:t>Biztonság</a:t>
            </a:r>
          </a:p>
          <a:p>
            <a:r>
              <a:rPr lang="hu-HU" sz="4800" dirty="0"/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15975"/>
              </p:ext>
            </p:extLst>
          </p:nvPr>
        </p:nvGraphicFramePr>
        <p:xfrm>
          <a:off x="791570" y="2194561"/>
          <a:ext cx="6510930" cy="358955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Eszközök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/>
              <a:t>Költséghatékony megoldás, amely mégis jó minőséget </a:t>
            </a:r>
            <a:r>
              <a:rPr lang="hu-HU" sz="8000" dirty="0" err="1"/>
              <a:t>nyujt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/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61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9</cp:revision>
  <dcterms:created xsi:type="dcterms:W3CDTF">2024-10-03T05:22:29Z</dcterms:created>
  <dcterms:modified xsi:type="dcterms:W3CDTF">2024-10-03T06:15:02Z</dcterms:modified>
</cp:coreProperties>
</file>