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highlight>
                  <a:srgbClr val="008080"/>
                </a:highlight>
              </a:rPr>
              <a:t>Projekt</a:t>
            </a:r>
            <a:r>
              <a:rPr lang="hu-HU" dirty="0"/>
              <a:t> és </a:t>
            </a:r>
            <a:r>
              <a:rPr lang="hu-HU" dirty="0">
                <a:highlight>
                  <a:srgbClr val="FF0000"/>
                </a:highlight>
              </a:rPr>
              <a:t>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E5A7A9-C5E7-483D-95E6-E3000C3C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highlight>
                  <a:srgbClr val="0000FF"/>
                </a:highlight>
              </a:rPr>
              <a:t>feladat</a:t>
            </a:r>
          </a:p>
          <a:p>
            <a:r>
              <a:rPr lang="hu-HU" sz="4800" dirty="0">
                <a:highlight>
                  <a:srgbClr val="0000FF"/>
                </a:highlight>
              </a:rPr>
              <a:t>Érték</a:t>
            </a:r>
          </a:p>
          <a:p>
            <a:r>
              <a:rPr lang="hu-HU" sz="4800" dirty="0">
                <a:highlight>
                  <a:srgbClr val="008080"/>
                </a:highlight>
              </a:rPr>
              <a:t>Minőség</a:t>
            </a:r>
          </a:p>
          <a:p>
            <a:r>
              <a:rPr lang="hu-HU" sz="4800" dirty="0">
                <a:highlight>
                  <a:srgbClr val="008080"/>
                </a:highlight>
              </a:rPr>
              <a:t>Biztonság</a:t>
            </a:r>
          </a:p>
          <a:p>
            <a:r>
              <a:rPr lang="hu-HU" sz="4800" dirty="0">
                <a:highlight>
                  <a:srgbClr val="0000FF"/>
                </a:highlight>
              </a:rPr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89728"/>
              </p:ext>
            </p:extLst>
          </p:nvPr>
        </p:nvGraphicFramePr>
        <p:xfrm>
          <a:off x="791570" y="2194561"/>
          <a:ext cx="6510930" cy="3712194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eliteboard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dc82+10 touch inter. </a:t>
                      </a: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Tábl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52113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canon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maxify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mb2150 színes nyomtató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isr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4331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ws-c2960x 24psq-l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c9300-48ub-a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dahua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lm22-b200s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569058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dell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optiplex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3020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sff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cbw140ac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cryus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commandos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tkl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Eszközök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>
                <a:highlight>
                  <a:srgbClr val="800000"/>
                </a:highlight>
              </a:rPr>
              <a:t>Költséghatékony megoldás, amely mégis jó minőséget </a:t>
            </a:r>
            <a:r>
              <a:rPr lang="hu-HU" sz="8000" dirty="0" err="1">
                <a:highlight>
                  <a:srgbClr val="800000"/>
                </a:highlight>
              </a:rPr>
              <a:t>nyujt</a:t>
            </a:r>
            <a:endParaRPr lang="hu-HU" sz="80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>
                <a:highlight>
                  <a:srgbClr val="008080"/>
                </a:highlight>
              </a:rPr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60</Words>
  <Application>Microsoft Office PowerPoint</Application>
  <PresentationFormat>Szélesvásznú</PresentationFormat>
  <Paragraphs>25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Fazekas Dominik</cp:lastModifiedBy>
  <cp:revision>12</cp:revision>
  <dcterms:created xsi:type="dcterms:W3CDTF">2024-10-03T05:22:29Z</dcterms:created>
  <dcterms:modified xsi:type="dcterms:W3CDTF">2024-10-03T07:26:16Z</dcterms:modified>
</cp:coreProperties>
</file>