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CD9B18-FB3F-4808-8DCE-F9CB8D524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3DCBB02-F602-40B9-BD45-07F948755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AE3CA07-C652-4FDB-BBE9-BD8041213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CE4F-3F9B-4CA1-AB40-2EA60361557A}" type="datetimeFigureOut">
              <a:rPr lang="hu-HU" smtClean="0"/>
              <a:t>2023. 11. 24.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00CA992-6917-4F11-99CC-0B319966A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9BD2F99-2BFC-46C2-86FF-E2DE0A30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AA27-06CB-4668-BB0B-1E843F6C07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4123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218E53-CB1C-4A88-A75C-400C2B17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1EE4721-86DA-4C26-A64B-5A11CE563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0505A27-9209-4ABF-9447-4DEEDB29E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CE4F-3F9B-4CA1-AB40-2EA60361557A}" type="datetimeFigureOut">
              <a:rPr lang="hu-HU" smtClean="0"/>
              <a:t>2023. 11. 24.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7D47035-4E57-407B-9EED-C526C1906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64E6AB3-227D-4F93-9B8C-103CA3B5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AA27-06CB-4668-BB0B-1E843F6C07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07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68756B8-AA34-46B5-A739-48653B46DA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C7DBFCF-6BE3-435F-AA3B-CA082F6B5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ACA91A8-F172-4665-82D6-A2F02D794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CE4F-3F9B-4CA1-AB40-2EA60361557A}" type="datetimeFigureOut">
              <a:rPr lang="hu-HU" smtClean="0"/>
              <a:t>2023. 11. 24.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5725B5D-BD50-4741-94F6-99E8158A2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7FCC38B-6493-41FA-8232-96B4D3D39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AA27-06CB-4668-BB0B-1E843F6C07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273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239343-63E1-4234-86B2-E5BAB33E9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33C9B37-9910-45E7-B9E7-67C127100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31000F7-DBDB-4DA0-BC97-E0B910E6F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CE4F-3F9B-4CA1-AB40-2EA60361557A}" type="datetimeFigureOut">
              <a:rPr lang="hu-HU" smtClean="0"/>
              <a:t>2023. 11. 24.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49405E7-3D68-46FF-92F2-EA0DFEFEF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647321F-3812-47CE-8CA3-A52DC62B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AA27-06CB-4668-BB0B-1E843F6C07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4828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E64108-878D-431F-9205-A22ADEE6A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667A020-4031-4FF4-9396-1F86D5C3B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651DD21-1152-4AAC-AB4A-206773B45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CE4F-3F9B-4CA1-AB40-2EA60361557A}" type="datetimeFigureOut">
              <a:rPr lang="hu-HU" smtClean="0"/>
              <a:t>2023. 11. 24.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D9CA0BC-28DD-4287-AF7A-5965C01C1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7DF97C7-68FE-43D4-801D-372543571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AA27-06CB-4668-BB0B-1E843F6C07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090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B0252D-495F-4858-B0D8-080A3A83F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25EDBB5-A2F5-472A-BD76-CFAE3F3E68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CBB716C-3F3F-4F08-8917-285095528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41BAC7E-A37A-40B8-B452-BCE7995EF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CE4F-3F9B-4CA1-AB40-2EA60361557A}" type="datetimeFigureOut">
              <a:rPr lang="hu-HU" smtClean="0"/>
              <a:t>2023. 11. 24.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19BDEC5-5BBB-4D4F-A6A6-E9425CCC5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6177A0A-4F0B-4BE2-B4F8-32AC768A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AA27-06CB-4668-BB0B-1E843F6C07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458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A8B545-AD38-4ACB-8ACE-15A7A97C6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8A14C21-6976-4135-A77A-0D9C7EA61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0562535-5FAA-455D-8F56-F76E1FC1E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DFCC5ACB-DCBA-438A-AB18-53DC64C01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C193A3C-B4B6-463C-AFB3-651CD0463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072E65A9-DC76-4974-8673-70B2FC91B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CE4F-3F9B-4CA1-AB40-2EA60361557A}" type="datetimeFigureOut">
              <a:rPr lang="hu-HU" smtClean="0"/>
              <a:t>2023. 11. 24.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685A225-07E5-4055-A04E-A010859D5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C564583E-4A03-4007-90BD-E7274969E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AA27-06CB-4668-BB0B-1E843F6C07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635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50DB17-2B56-4CB2-BA43-2AED7BD76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6E775AC3-CA34-4350-B3C0-53A394559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CE4F-3F9B-4CA1-AB40-2EA60361557A}" type="datetimeFigureOut">
              <a:rPr lang="hu-HU" smtClean="0"/>
              <a:t>2023. 11. 24.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49823BC-20E3-433E-B53B-B669CC594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56896D5-B3D5-441F-A0EC-22A2C8487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AA27-06CB-4668-BB0B-1E843F6C07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6423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376C8140-917C-4803-A5C5-BAF80BF8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CE4F-3F9B-4CA1-AB40-2EA60361557A}" type="datetimeFigureOut">
              <a:rPr lang="hu-HU" smtClean="0"/>
              <a:t>2023. 11. 24.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34A643DD-B0A5-46E0-BF15-297A9958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6F17F0C-0B4C-4D6E-8EF1-A76D401D2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AA27-06CB-4668-BB0B-1E843F6C07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747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616C3B-26C7-4FAB-94FC-7CC88A95B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DD80178-E987-4A33-8828-97A49DEE4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9C372A6-C6BC-4060-B1C2-BE0ACC429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9A8A352-EB2B-4E4A-9974-E22144C11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CE4F-3F9B-4CA1-AB40-2EA60361557A}" type="datetimeFigureOut">
              <a:rPr lang="hu-HU" smtClean="0"/>
              <a:t>2023. 11. 24.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F5F2123-30A8-4285-903C-7B87FD942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A50D6C6-C43A-4AAF-B8FE-210E42905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AA27-06CB-4668-BB0B-1E843F6C07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314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380CAD-D104-4AC8-A2D2-6AD51B241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EDC3903-9235-42AE-9A33-06B501344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2B6D75C-2C9B-4F09-979E-D33A05908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376A16A-9EFE-4688-BF9C-2D8A5148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CE4F-3F9B-4CA1-AB40-2EA60361557A}" type="datetimeFigureOut">
              <a:rPr lang="hu-HU" smtClean="0"/>
              <a:t>2023. 11. 24.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5D09E48-FE6B-487E-AB64-912A6587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3C73CF7-1BFB-45F6-8383-74EF8E4DF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AA27-06CB-4668-BB0B-1E843F6C07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751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8D73A7D7-19FD-4869-B89E-A5301717F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99A1EB8-320F-4EE0-B182-D5CCF2248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BDD177D-233A-4098-B8DC-8FD68D13C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BCE4F-3F9B-4CA1-AB40-2EA60361557A}" type="datetimeFigureOut">
              <a:rPr lang="hu-HU" smtClean="0"/>
              <a:t>2023. 11. 24.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491F06A-438A-45C5-9A7B-B617F5CBF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CF2E39C-46E1-4496-8F7D-3CC49B70C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CAA27-06CB-4668-BB0B-1E843F6C07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033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8D8DB5-B0C0-4F96-8EEC-2470FB7A5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16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5000" b="1" i="1" dirty="0"/>
              <a:t>Agilis szoftverfejlesztés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022EA391-3F8B-4456-9FBD-51CC705F0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12" y="1722302"/>
            <a:ext cx="7648575" cy="474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0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25C195-0284-430D-99A9-58C69F24D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hu-HU" b="1" i="1" dirty="0"/>
              <a:t>Mi az az agilis szoftverfejlesztés?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64D237-124D-4BAC-AD40-A629A52A1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3800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dirty="0"/>
              <a:t>Az agilis szó a mindennapi köznyelvben is használatos, jelentése tettre kész, gyors észjárású. Az agilis módszertan lényege, hogy a fejlesztés folyamatát egységekre bontják, ezek a fejlesztési ciklusok, melyek során egy-egy, az előzőnél fejlettebb termékverzió készül el. Így épül fel a szoftver és bővül folyamatosan a beépített funkciók köre.</a:t>
            </a:r>
          </a:p>
          <a:p>
            <a:pPr marL="0" indent="0">
              <a:buNone/>
            </a:pPr>
            <a:endParaRPr lang="hu-HU" sz="2400" dirty="0"/>
          </a:p>
          <a:p>
            <a:pPr marL="0" indent="0">
              <a:buNone/>
            </a:pPr>
            <a:endParaRPr lang="hu-HU" sz="2400" dirty="0"/>
          </a:p>
          <a:p>
            <a:pPr marL="0" indent="0">
              <a:buNone/>
            </a:pPr>
            <a:endParaRPr lang="hu-HU" sz="2400" dirty="0"/>
          </a:p>
          <a:p>
            <a:pPr marL="0" indent="0">
              <a:buNone/>
            </a:pPr>
            <a:endParaRPr lang="hu-HU" sz="2400" dirty="0"/>
          </a:p>
          <a:p>
            <a:pPr marL="0" indent="0">
              <a:buNone/>
            </a:pPr>
            <a:r>
              <a:rPr lang="hu-HU" sz="2400" dirty="0"/>
              <a:t>Az agilis szoftverfejlesztés egy keretet ad, amin belül több programozási módszertan, gyakorlat is létezik. Ide sorolható a </a:t>
            </a:r>
            <a:r>
              <a:rPr lang="hu-HU" sz="2400" dirty="0" err="1"/>
              <a:t>Scrum</a:t>
            </a:r>
            <a:r>
              <a:rPr lang="hu-HU" sz="2400" dirty="0"/>
              <a:t>, a </a:t>
            </a:r>
            <a:r>
              <a:rPr lang="hu-HU" sz="2400" dirty="0" err="1"/>
              <a:t>Lean</a:t>
            </a:r>
            <a:r>
              <a:rPr lang="hu-HU" sz="2400" dirty="0"/>
              <a:t>, a Kanban, a </a:t>
            </a:r>
            <a:r>
              <a:rPr lang="hu-HU" sz="2400" dirty="0" err="1"/>
              <a:t>Crystal</a:t>
            </a:r>
            <a:r>
              <a:rPr lang="hu-HU" sz="2400" dirty="0"/>
              <a:t>, az </a:t>
            </a:r>
            <a:r>
              <a:rPr lang="hu-HU" sz="2400" dirty="0" err="1"/>
              <a:t>Extreme</a:t>
            </a:r>
            <a:r>
              <a:rPr lang="hu-HU" sz="2400" dirty="0"/>
              <a:t> </a:t>
            </a:r>
            <a:r>
              <a:rPr lang="hu-HU" sz="2400" dirty="0" err="1"/>
              <a:t>Programming</a:t>
            </a:r>
            <a:r>
              <a:rPr lang="hu-HU" sz="2400" dirty="0"/>
              <a:t>, a </a:t>
            </a:r>
            <a:r>
              <a:rPr lang="hu-HU" sz="2400" dirty="0" err="1"/>
              <a:t>Feature-Driven</a:t>
            </a:r>
            <a:r>
              <a:rPr lang="hu-HU" sz="2400" dirty="0"/>
              <a:t> </a:t>
            </a:r>
            <a:r>
              <a:rPr lang="hu-HU" sz="2400" dirty="0" err="1"/>
              <a:t>Development</a:t>
            </a:r>
            <a:r>
              <a:rPr lang="hu-HU" sz="2400" dirty="0"/>
              <a:t> és a </a:t>
            </a:r>
            <a:r>
              <a:rPr lang="hu-HU" sz="2400" dirty="0" err="1"/>
              <a:t>Dynamic</a:t>
            </a:r>
            <a:r>
              <a:rPr lang="hu-HU" sz="2400" dirty="0"/>
              <a:t> Systems </a:t>
            </a:r>
            <a:r>
              <a:rPr lang="hu-HU" sz="2400" dirty="0" err="1"/>
              <a:t>Development</a:t>
            </a:r>
            <a:r>
              <a:rPr lang="hu-HU" sz="2400" dirty="0"/>
              <a:t> </a:t>
            </a:r>
            <a:r>
              <a:rPr lang="hu-HU" sz="2400" dirty="0" err="1"/>
              <a:t>Method</a:t>
            </a:r>
            <a:r>
              <a:rPr lang="hu-HU" sz="2400" dirty="0"/>
              <a:t> (DSDM) is.</a:t>
            </a:r>
          </a:p>
          <a:p>
            <a:pPr marL="514350" indent="-514350">
              <a:buFont typeface="+mj-lt"/>
              <a:buAutoNum type="arabicPeriod"/>
            </a:pPr>
            <a:endParaRPr lang="hu-HU" dirty="0"/>
          </a:p>
        </p:txBody>
      </p:sp>
      <p:sp>
        <p:nvSpPr>
          <p:cNvPr id="4" name="AutoShape 2" descr="Az agilis szoftverfejlesztés eredeti jelentése">
            <a:extLst>
              <a:ext uri="{FF2B5EF4-FFF2-40B4-BE49-F238E27FC236}">
                <a16:creationId xmlns:a16="http://schemas.microsoft.com/office/drawing/2014/main" id="{3F288D9C-7461-41BC-8B31-6A6270AA39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25EBCE58-FE6C-4AF1-BCF2-3500A5C85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112292"/>
            <a:ext cx="59436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762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25C195-0284-430D-99A9-58C69F24D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hu-HU" b="1" i="1" dirty="0"/>
              <a:t>Agilis szoftverfejlesztés alapelvei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64D237-124D-4BAC-AD40-A629A52A1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hu-HU" dirty="0"/>
              <a:t>A kiáltványban megfogalmazták, hogy a legfontosabb az ügyfélelégedettség és a mielőbbi, működőképes szoftver szállítása.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A változást természetesnek tekintik, amiből előnyt kell kovácsolni.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A működő szoftver újabb verzióit a lehető legnagyobb gyakorisággal kell szállítani.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Az üzleti és az IT munkatársak szoros együttműködését várja el.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Lényeges, hogy a projekten dolgozók </a:t>
            </a:r>
            <a:r>
              <a:rPr lang="hu-HU" dirty="0" err="1"/>
              <a:t>sikerorientáltak</a:t>
            </a:r>
            <a:r>
              <a:rPr lang="hu-HU" dirty="0"/>
              <a:t> legyenek és megfelelő környezetben tudjanak dolgozni.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A személyes beszélgetések preferálása.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Az előrehaladás mércéje a működő szoftver.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Lényeges a fenntartható fejlesztés, a folytonosság.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Az agilitás fokozható egy jó tervvel és a műszaki kiválósággal.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Az egyszerűség elengedhetetlen.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Az önszerveződő csoportok gyümölcsözők lehetnek.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A hatékonyságot rendszeresen mérlegelni kell, és ehhez képest igazítani a működésen.</a:t>
            </a:r>
          </a:p>
          <a:p>
            <a:pPr marL="514350" indent="-514350">
              <a:buFont typeface="+mj-lt"/>
              <a:buAutoNum type="arabicPeriod"/>
            </a:pPr>
            <a:endParaRPr lang="hu-HU" dirty="0"/>
          </a:p>
        </p:txBody>
      </p:sp>
      <p:sp>
        <p:nvSpPr>
          <p:cNvPr id="4" name="AutoShape 2" descr="Az agilis szoftverfejlesztés eredeti jelentése">
            <a:extLst>
              <a:ext uri="{FF2B5EF4-FFF2-40B4-BE49-F238E27FC236}">
                <a16:creationId xmlns:a16="http://schemas.microsoft.com/office/drawing/2014/main" id="{3F288D9C-7461-41BC-8B31-6A6270AA39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B3C553C1-88B2-4600-9AEB-A4021B957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637" y="3276600"/>
            <a:ext cx="2138363" cy="158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7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989E6F-D047-4CA0-A6F4-04F2DD545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hu-HU" b="1" i="1" dirty="0"/>
              <a:t>Napjainkban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D28A09F-F47A-448A-8921-580D4ADF6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Az agilis szoftverfejlesztés ma a legnépszerűbb fejlesztési keret. </a:t>
            </a:r>
          </a:p>
          <a:p>
            <a:pPr marL="0" indent="0">
              <a:buNone/>
            </a:pPr>
            <a:r>
              <a:rPr lang="hu-HU" dirty="0"/>
              <a:t>A </a:t>
            </a:r>
            <a:r>
              <a:rPr lang="hu-HU" dirty="0" err="1"/>
              <a:t>Zippia</a:t>
            </a:r>
            <a:r>
              <a:rPr lang="hu-HU" dirty="0"/>
              <a:t> felmérése szerint az amerikai vállalatok 71%-a követi ezt a módszertant. </a:t>
            </a:r>
          </a:p>
          <a:p>
            <a:pPr marL="0" indent="0">
              <a:buNone/>
            </a:pPr>
            <a:r>
              <a:rPr lang="hu-HU" dirty="0"/>
              <a:t>Ezen belül pedig a legszívesebb a </a:t>
            </a:r>
            <a:r>
              <a:rPr lang="hu-HU" dirty="0" err="1"/>
              <a:t>Scrum</a:t>
            </a:r>
            <a:r>
              <a:rPr lang="hu-HU" dirty="0"/>
              <a:t> elveit alkalmazzák.</a:t>
            </a:r>
          </a:p>
          <a:p>
            <a:pPr marL="0" indent="0">
              <a:buNone/>
            </a:pPr>
            <a:r>
              <a:rPr lang="hu-HU" dirty="0"/>
              <a:t> Hatékonyságát a számok is igazolják, az eredményekből ugyanis az is kiderül, hogy az agilis projektek esetén a siker aránya 64%, a Vízesés-modellt alkalmazók esetén ez csak 49%.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81ABDE2-B4B0-4E91-B0FB-851FB3ED2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900" y="4217723"/>
            <a:ext cx="4622800" cy="269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97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C86D79-D251-4EEB-A472-E07EFC18A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955"/>
            <a:ext cx="10515600" cy="1325563"/>
          </a:xfrm>
        </p:spPr>
        <p:txBody>
          <a:bodyPr/>
          <a:lstStyle/>
          <a:p>
            <a:pPr algn="ctr"/>
            <a:r>
              <a:rPr lang="hu-HU" b="1" i="1" dirty="0"/>
              <a:t>Az agilis modell előnyei:</a:t>
            </a:r>
            <a:br>
              <a:rPr lang="hu-HU" dirty="0"/>
            </a:br>
            <a:r>
              <a:rPr lang="hu-HU" dirty="0"/>
              <a:t>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8C7B6B8-400D-4072-ADE5-631E70AD9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hu-HU" sz="2400" dirty="0"/>
              <a:t>Összpontosított ügyfélfolyamat. Ezért biztosítja, hogy a felhasználó folyamatosan részt vegyen minden szakaszban.</a:t>
            </a:r>
          </a:p>
          <a:p>
            <a:pPr marL="457200" indent="-457200">
              <a:buFont typeface="+mj-lt"/>
              <a:buAutoNum type="arabicPeriod"/>
            </a:pPr>
            <a:r>
              <a:rPr lang="hu-HU" sz="2400" dirty="0"/>
              <a:t>Az agilis csapatok rendkívül motiváltak és ön szerveződtek, ezért valószínűleg jobb eredményeket fognak produkálni a fejlesztési projektekben.</a:t>
            </a:r>
          </a:p>
          <a:p>
            <a:pPr marL="457200" indent="-457200">
              <a:buFont typeface="+mj-lt"/>
              <a:buAutoNum type="arabicPeriod"/>
            </a:pPr>
            <a:r>
              <a:rPr lang="hu-HU" sz="2400" dirty="0"/>
              <a:t>Az </a:t>
            </a:r>
            <a:r>
              <a:rPr lang="hu-HU" sz="2400" dirty="0" err="1"/>
              <a:t>Agile</a:t>
            </a:r>
            <a:r>
              <a:rPr lang="hu-HU" sz="2400" dirty="0"/>
              <a:t> szoftverfejlesztési módja biztosítja a fejlesztés minőségének fenntartását.</a:t>
            </a:r>
          </a:p>
          <a:p>
            <a:pPr marL="457200" indent="-457200">
              <a:buFont typeface="+mj-lt"/>
              <a:buAutoNum type="arabicPeriod"/>
            </a:pPr>
            <a:r>
              <a:rPr lang="hu-HU" sz="2400" dirty="0"/>
              <a:t>A folyamat teljes mértékben a haladó betekintésen alapul. Ezért a felhasználó és a csapat pontosan tudja, mi fejeződött be és mi nem. Ez csökkenti a fejlesztési folyamat kockázatát.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5BC9E9A-25F8-43E7-B972-A22BB7A9C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097" y="4565899"/>
            <a:ext cx="3048006" cy="229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59620056-E678-4AFA-B756-C5CD47EFA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500" y="4892221"/>
            <a:ext cx="3492500" cy="196577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35539278-FC90-4C93-AD39-654A340F7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u-HU" sz="4900" b="1" i="1" dirty="0"/>
              <a:t>A Vízesés módszertana és az Agilis módszertana közötti különbségek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23AC981-CFEC-4031-B01F-627BAA111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85000" lnSpcReduction="10000"/>
          </a:bodyPr>
          <a:lstStyle/>
          <a:p>
            <a:r>
              <a:rPr lang="hu-HU" sz="2000" dirty="0"/>
              <a:t>A vízesés strukturált szoftverfejlesztési módszertan és gyakran nagyon merev lehet, míg az </a:t>
            </a:r>
            <a:r>
              <a:rPr lang="hu-HU" sz="2000" dirty="0" err="1"/>
              <a:t>agile</a:t>
            </a:r>
            <a:r>
              <a:rPr lang="hu-HU" sz="2000" dirty="0"/>
              <a:t> módszertan rugalmasságáról ismert.</a:t>
            </a:r>
          </a:p>
          <a:p>
            <a:r>
              <a:rPr lang="hu-HU" sz="2000" dirty="0"/>
              <a:t>A szoftverfejlesztési folyamat a </a:t>
            </a:r>
            <a:r>
              <a:rPr lang="hu-HU" sz="2000" dirty="0" err="1"/>
              <a:t>waterfall</a:t>
            </a:r>
            <a:r>
              <a:rPr lang="hu-HU" sz="2000" dirty="0"/>
              <a:t> modellben különböző fázisokra oszlik, míg az agilis módszertan a projektfejlesztési életciklust sprintekre bontja.</a:t>
            </a:r>
          </a:p>
          <a:p>
            <a:r>
              <a:rPr lang="hu-HU" sz="2000" dirty="0"/>
              <a:t>A </a:t>
            </a:r>
            <a:r>
              <a:rPr lang="hu-HU" sz="2000" dirty="0" err="1"/>
              <a:t>waterfall</a:t>
            </a:r>
            <a:r>
              <a:rPr lang="hu-HU" sz="2000" dirty="0"/>
              <a:t> modell szerint a szoftverfejlesztést egy projektként kell befejeznünk. Ezt követően különböző fázisokra osztjuk. Minden szakasz csak egyszer fordul elő a projekt során. Az </a:t>
            </a:r>
            <a:r>
              <a:rPr lang="hu-HU" sz="2000" dirty="0" err="1"/>
              <a:t>agile</a:t>
            </a:r>
            <a:r>
              <a:rPr lang="hu-HU" sz="2000" dirty="0"/>
              <a:t> módszertan viszont sok különféle kis projekt gyűjteményének tekinthető. Azok a projektek, amelyek nem más, mint a különböző szakaszok ismétlése, a felhasználók vagy a minőségbiztosítási csapat visszajelzéseivel a szoftver általános minőségének javítását célozzák.</a:t>
            </a:r>
          </a:p>
          <a:p>
            <a:r>
              <a:rPr lang="hu-HU" sz="2000" dirty="0"/>
              <a:t>A projekt minden fejlesztési fázisa, mint a tervezés, fejlesztés, tesztelés stb. Egyszer befejeződik a </a:t>
            </a:r>
            <a:r>
              <a:rPr lang="hu-HU" sz="2000" dirty="0" err="1"/>
              <a:t>waterfall</a:t>
            </a:r>
            <a:r>
              <a:rPr lang="hu-HU" sz="2000" dirty="0"/>
              <a:t> modellben, míg az agilis módszertan részeként iteratív fejlesztési megközelítést alkalmazunk. Tervezés, fejlesztés, prototípus és a szoftverfejlesztés más fázisai ezért egy agilis projekt során többször is előfordulhatnak.</a:t>
            </a:r>
          </a:p>
          <a:p>
            <a:r>
              <a:rPr lang="hu-HU" sz="2000" dirty="0"/>
              <a:t>Ha a </a:t>
            </a:r>
            <a:r>
              <a:rPr lang="hu-HU" sz="2000" dirty="0" err="1"/>
              <a:t>Waterfall</a:t>
            </a:r>
            <a:r>
              <a:rPr lang="hu-HU" sz="2000" dirty="0"/>
              <a:t> modellt szeretné használni szoftverfejlesztéshez, törölnie kell az összeset. A projektfejlesztés megkezdése után nincs hely a követelmények megváltoztatására. Az </a:t>
            </a:r>
            <a:r>
              <a:rPr lang="hu-HU" sz="2000" dirty="0" err="1"/>
              <a:t>Agile</a:t>
            </a:r>
            <a:r>
              <a:rPr lang="hu-HU" sz="2000" dirty="0"/>
              <a:t> módszertan meglehetősen rugalmas, és lehetővé teszi a követelmények módosítását a kezdeti tervezés befejezése után is.</a:t>
            </a:r>
          </a:p>
          <a:p>
            <a:pPr marL="0" indent="0">
              <a:buNone/>
            </a:pP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74540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592</Words>
  <Application>Microsoft Office PowerPoint</Application>
  <PresentationFormat>Szélesvásznú</PresentationFormat>
  <Paragraphs>38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Agilis szoftverfejlesztés</vt:lpstr>
      <vt:lpstr>Mi az az agilis szoftverfejlesztés?</vt:lpstr>
      <vt:lpstr>Agilis szoftverfejlesztés alapelvei</vt:lpstr>
      <vt:lpstr>Napjainkban</vt:lpstr>
      <vt:lpstr>Az agilis modell előnyei:  </vt:lpstr>
      <vt:lpstr>A Vízesés módszertana és az Agilis módszertana közötti különbségek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Agilis szoftverfejlesztés</dc:title>
  <dc:creator>Somogyi Dániel</dc:creator>
  <cp:lastModifiedBy>Somogyi Dániel</cp:lastModifiedBy>
  <cp:revision>3</cp:revision>
  <dcterms:created xsi:type="dcterms:W3CDTF">2023-11-24T07:13:05Z</dcterms:created>
  <dcterms:modified xsi:type="dcterms:W3CDTF">2023-11-24T07:26:29Z</dcterms:modified>
</cp:coreProperties>
</file>