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KG Primary Penmanship" charset="1" panose="02000506000000020003"/>
      <p:regular r:id="rId21"/>
    </p:embeddedFont>
    <p:embeddedFont>
      <p:font typeface="Canva Sans" charset="1" panose="020B0503030501040103"/>
      <p:regular r:id="rId22"/>
    </p:embeddedFont>
    <p:embeddedFont>
      <p:font typeface="Big Shoulders Display Bold" charset="1" panose="00000000000000000000"/>
      <p:regular r:id="rId23"/>
    </p:embeddedFont>
    <p:embeddedFont>
      <p:font typeface="Anton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49.png" Type="http://schemas.openxmlformats.org/officeDocument/2006/relationships/image"/><Relationship Id="rId14" Target="../media/image50.svg" Type="http://schemas.openxmlformats.org/officeDocument/2006/relationships/image"/><Relationship Id="rId15" Target="../media/image51.png" Type="http://schemas.openxmlformats.org/officeDocument/2006/relationships/image"/><Relationship Id="rId16" Target="../media/image5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16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15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3831" y="-682663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2" y="0"/>
                </a:lnTo>
                <a:lnTo>
                  <a:pt x="18735662" y="18735662"/>
                </a:lnTo>
                <a:lnTo>
                  <a:pt x="0" y="18735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51276">
            <a:off x="14449333" y="-661016"/>
            <a:ext cx="4471530" cy="4430880"/>
          </a:xfrm>
          <a:custGeom>
            <a:avLst/>
            <a:gdLst/>
            <a:ahLst/>
            <a:cxnLst/>
            <a:rect r="r" b="b" t="t" l="l"/>
            <a:pathLst>
              <a:path h="4430880" w="4471530">
                <a:moveTo>
                  <a:pt x="0" y="0"/>
                </a:moveTo>
                <a:lnTo>
                  <a:pt x="4471530" y="0"/>
                </a:lnTo>
                <a:lnTo>
                  <a:pt x="4471530" y="4430879"/>
                </a:lnTo>
                <a:lnTo>
                  <a:pt x="0" y="44308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53587" y="7736320"/>
            <a:ext cx="3263022" cy="3263022"/>
          </a:xfrm>
          <a:custGeom>
            <a:avLst/>
            <a:gdLst/>
            <a:ahLst/>
            <a:cxnLst/>
            <a:rect r="r" b="b" t="t" l="l"/>
            <a:pathLst>
              <a:path h="3263022" w="3263022">
                <a:moveTo>
                  <a:pt x="0" y="0"/>
                </a:moveTo>
                <a:lnTo>
                  <a:pt x="3263022" y="0"/>
                </a:lnTo>
                <a:lnTo>
                  <a:pt x="3263022" y="3263022"/>
                </a:lnTo>
                <a:lnTo>
                  <a:pt x="0" y="32630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23353">
            <a:off x="-281352" y="-1682139"/>
            <a:ext cx="4593639" cy="5421677"/>
          </a:xfrm>
          <a:custGeom>
            <a:avLst/>
            <a:gdLst/>
            <a:ahLst/>
            <a:cxnLst/>
            <a:rect r="r" b="b" t="t" l="l"/>
            <a:pathLst>
              <a:path h="5421677" w="4593639">
                <a:moveTo>
                  <a:pt x="0" y="0"/>
                </a:moveTo>
                <a:lnTo>
                  <a:pt x="4593639" y="0"/>
                </a:lnTo>
                <a:lnTo>
                  <a:pt x="4593639" y="5421678"/>
                </a:lnTo>
                <a:lnTo>
                  <a:pt x="0" y="54216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81299" y="1028700"/>
            <a:ext cx="13654514" cy="13257291"/>
          </a:xfrm>
          <a:custGeom>
            <a:avLst/>
            <a:gdLst/>
            <a:ahLst/>
            <a:cxnLst/>
            <a:rect r="r" b="b" t="t" l="l"/>
            <a:pathLst>
              <a:path h="13257291" w="13654514">
                <a:moveTo>
                  <a:pt x="0" y="0"/>
                </a:moveTo>
                <a:lnTo>
                  <a:pt x="13654514" y="0"/>
                </a:lnTo>
                <a:lnTo>
                  <a:pt x="13654514" y="13257291"/>
                </a:lnTo>
                <a:lnTo>
                  <a:pt x="0" y="132572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372976">
            <a:off x="-642291" y="7098851"/>
            <a:ext cx="3923926" cy="4201070"/>
          </a:xfrm>
          <a:custGeom>
            <a:avLst/>
            <a:gdLst/>
            <a:ahLst/>
            <a:cxnLst/>
            <a:rect r="r" b="b" t="t" l="l"/>
            <a:pathLst>
              <a:path h="4201070" w="3923926">
                <a:moveTo>
                  <a:pt x="0" y="0"/>
                </a:moveTo>
                <a:lnTo>
                  <a:pt x="3923926" y="0"/>
                </a:lnTo>
                <a:lnTo>
                  <a:pt x="3923926" y="4201070"/>
                </a:lnTo>
                <a:lnTo>
                  <a:pt x="0" y="42010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19859" y="2075020"/>
            <a:ext cx="2449098" cy="2444645"/>
          </a:xfrm>
          <a:custGeom>
            <a:avLst/>
            <a:gdLst/>
            <a:ahLst/>
            <a:cxnLst/>
            <a:rect r="r" b="b" t="t" l="l"/>
            <a:pathLst>
              <a:path h="2444645" w="2449098">
                <a:moveTo>
                  <a:pt x="0" y="0"/>
                </a:moveTo>
                <a:lnTo>
                  <a:pt x="2449098" y="0"/>
                </a:lnTo>
                <a:lnTo>
                  <a:pt x="2449098" y="2444645"/>
                </a:lnTo>
                <a:lnTo>
                  <a:pt x="0" y="24446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12831" y="2554837"/>
            <a:ext cx="8062338" cy="27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70"/>
              </a:lnSpc>
            </a:pPr>
            <a:r>
              <a:rPr lang="en-US" sz="90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Movie Ticket Reservation  System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29922" y="5549397"/>
            <a:ext cx="502815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by Alpha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4169997" y="5644647"/>
            <a:ext cx="1911598" cy="1908123"/>
          </a:xfrm>
          <a:custGeom>
            <a:avLst/>
            <a:gdLst/>
            <a:ahLst/>
            <a:cxnLst/>
            <a:rect r="r" b="b" t="t" l="l"/>
            <a:pathLst>
              <a:path h="1908123" w="1911598">
                <a:moveTo>
                  <a:pt x="0" y="0"/>
                </a:moveTo>
                <a:lnTo>
                  <a:pt x="1911598" y="0"/>
                </a:lnTo>
                <a:lnTo>
                  <a:pt x="1911598" y="1908122"/>
                </a:lnTo>
                <a:lnTo>
                  <a:pt x="0" y="19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1620" y="-237948"/>
            <a:ext cx="18300689" cy="17768305"/>
          </a:xfrm>
          <a:custGeom>
            <a:avLst/>
            <a:gdLst/>
            <a:ahLst/>
            <a:cxnLst/>
            <a:rect r="r" b="b" t="t" l="l"/>
            <a:pathLst>
              <a:path h="17768305" w="18300689">
                <a:moveTo>
                  <a:pt x="0" y="0"/>
                </a:moveTo>
                <a:lnTo>
                  <a:pt x="18300689" y="0"/>
                </a:lnTo>
                <a:lnTo>
                  <a:pt x="18300689" y="17768305"/>
                </a:lnTo>
                <a:lnTo>
                  <a:pt x="0" y="177683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7630886" y="4337787"/>
            <a:ext cx="17884133" cy="9208559"/>
            <a:chOff x="0" y="0"/>
            <a:chExt cx="4710224" cy="2425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225" cy="2425299"/>
            </a:xfrm>
            <a:custGeom>
              <a:avLst/>
              <a:gdLst/>
              <a:ahLst/>
              <a:cxnLst/>
              <a:rect r="r" b="b" t="t" l="l"/>
              <a:pathLst>
                <a:path h="2425299" w="4710225">
                  <a:moveTo>
                    <a:pt x="0" y="0"/>
                  </a:moveTo>
                  <a:lnTo>
                    <a:pt x="4710225" y="0"/>
                  </a:lnTo>
                  <a:lnTo>
                    <a:pt x="4710225" y="2425299"/>
                  </a:lnTo>
                  <a:lnTo>
                    <a:pt x="0" y="24252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710224" cy="2472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234672" y="870540"/>
            <a:ext cx="9888547" cy="8071527"/>
          </a:xfrm>
          <a:custGeom>
            <a:avLst/>
            <a:gdLst/>
            <a:ahLst/>
            <a:cxnLst/>
            <a:rect r="r" b="b" t="t" l="l"/>
            <a:pathLst>
              <a:path h="8071527" w="9888547">
                <a:moveTo>
                  <a:pt x="0" y="0"/>
                </a:moveTo>
                <a:lnTo>
                  <a:pt x="9888547" y="0"/>
                </a:lnTo>
                <a:lnTo>
                  <a:pt x="9888547" y="8071527"/>
                </a:lnTo>
                <a:lnTo>
                  <a:pt x="0" y="807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9561" y="1892665"/>
            <a:ext cx="5089941" cy="825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This function takes </a:t>
            </a:r>
          </a:p>
          <a:p>
            <a:pPr algn="just">
              <a:lnSpc>
                <a:spcPts val="658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user’s name, phone number, and seat choice.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It validates the input </a:t>
            </a:r>
          </a:p>
          <a:p>
            <a:pPr algn="just">
              <a:lnSpc>
                <a:spcPts val="658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and ensures the seat is available before booking.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seat is marked</a:t>
            </a:r>
          </a:p>
          <a:p>
            <a:pPr algn="just">
              <a:lnSpc>
                <a:spcPts val="658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 ‘X’ once booked, and the reservation is stored in the reservations vector.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2482320" y="591862"/>
            <a:ext cx="8115300" cy="1527768"/>
            <a:chOff x="0" y="0"/>
            <a:chExt cx="10820400" cy="20370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562518" y="123825"/>
              <a:ext cx="6257882" cy="1244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43"/>
                </a:lnSpc>
              </a:pPr>
              <a:r>
                <a:rPr lang="en-US" sz="6743" spc="-134" b="true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Booking a Seat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7377"/>
              <a:ext cx="4072451" cy="1459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935"/>
                </a:lnSpc>
              </a:pPr>
              <a:r>
                <a:rPr lang="en-US" sz="7935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3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30155" y="835596"/>
            <a:ext cx="13757845" cy="13357616"/>
          </a:xfrm>
          <a:custGeom>
            <a:avLst/>
            <a:gdLst/>
            <a:ahLst/>
            <a:cxnLst/>
            <a:rect r="r" b="b" t="t" l="l"/>
            <a:pathLst>
              <a:path h="13357616" w="13757845">
                <a:moveTo>
                  <a:pt x="0" y="0"/>
                </a:moveTo>
                <a:lnTo>
                  <a:pt x="13757845" y="0"/>
                </a:lnTo>
                <a:lnTo>
                  <a:pt x="13757845" y="13357616"/>
                </a:lnTo>
                <a:lnTo>
                  <a:pt x="0" y="13357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7913367" y="4337787"/>
            <a:ext cx="17884133" cy="9208559"/>
            <a:chOff x="0" y="0"/>
            <a:chExt cx="4710224" cy="2425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225" cy="2425299"/>
            </a:xfrm>
            <a:custGeom>
              <a:avLst/>
              <a:gdLst/>
              <a:ahLst/>
              <a:cxnLst/>
              <a:rect r="r" b="b" t="t" l="l"/>
              <a:pathLst>
                <a:path h="2425299" w="4710225">
                  <a:moveTo>
                    <a:pt x="0" y="0"/>
                  </a:moveTo>
                  <a:lnTo>
                    <a:pt x="4710225" y="0"/>
                  </a:lnTo>
                  <a:lnTo>
                    <a:pt x="4710225" y="2425299"/>
                  </a:lnTo>
                  <a:lnTo>
                    <a:pt x="0" y="24252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710224" cy="2472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150190" y="1926030"/>
            <a:ext cx="9877489" cy="5588374"/>
          </a:xfrm>
          <a:custGeom>
            <a:avLst/>
            <a:gdLst/>
            <a:ahLst/>
            <a:cxnLst/>
            <a:rect r="r" b="b" t="t" l="l"/>
            <a:pathLst>
              <a:path h="5588374" w="9877489">
                <a:moveTo>
                  <a:pt x="0" y="0"/>
                </a:moveTo>
                <a:lnTo>
                  <a:pt x="9877490" y="0"/>
                </a:lnTo>
                <a:lnTo>
                  <a:pt x="9877490" y="5588374"/>
                </a:lnTo>
                <a:lnTo>
                  <a:pt x="0" y="55883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5498" y="2749208"/>
            <a:ext cx="4841918" cy="708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14731" indent="-507365" lvl="1">
              <a:lnSpc>
                <a:spcPts val="7050"/>
              </a:lnSpc>
              <a:buFont typeface="Arial"/>
              <a:buChar char="•"/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This function prints</a:t>
            </a:r>
          </a:p>
          <a:p>
            <a:pPr algn="just">
              <a:lnSpc>
                <a:spcPts val="705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 list of all booked reservations.</a:t>
            </a:r>
          </a:p>
          <a:p>
            <a:pPr algn="just" marL="1014731" indent="-507365" lvl="1">
              <a:lnSpc>
                <a:spcPts val="7050"/>
              </a:lnSpc>
              <a:buFont typeface="Arial"/>
              <a:buChar char="•"/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If no bookings exist,</a:t>
            </a:r>
          </a:p>
          <a:p>
            <a:pPr algn="just">
              <a:lnSpc>
                <a:spcPts val="705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it displays a message: “No reservations have been made yet.”</a:t>
            </a:r>
          </a:p>
          <a:p>
            <a:pPr algn="just">
              <a:lnSpc>
                <a:spcPts val="658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-2482320" y="835596"/>
            <a:ext cx="8115300" cy="1881157"/>
            <a:chOff x="0" y="0"/>
            <a:chExt cx="10820400" cy="250820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562518" y="123825"/>
              <a:ext cx="6257882" cy="23843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43"/>
                </a:lnSpc>
              </a:pPr>
              <a:r>
                <a:rPr lang="en-US" sz="6743" spc="-134" b="true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Viewing  Reservations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7377"/>
              <a:ext cx="4072451" cy="1459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935"/>
                </a:lnSpc>
              </a:pPr>
              <a:r>
                <a:rPr lang="en-US" sz="7935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4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295" y="0"/>
            <a:ext cx="17088902" cy="16591771"/>
          </a:xfrm>
          <a:custGeom>
            <a:avLst/>
            <a:gdLst/>
            <a:ahLst/>
            <a:cxnLst/>
            <a:rect r="r" b="b" t="t" l="l"/>
            <a:pathLst>
              <a:path h="16591771" w="17088902">
                <a:moveTo>
                  <a:pt x="0" y="0"/>
                </a:moveTo>
                <a:lnTo>
                  <a:pt x="17088902" y="0"/>
                </a:lnTo>
                <a:lnTo>
                  <a:pt x="17088902" y="16591771"/>
                </a:lnTo>
                <a:lnTo>
                  <a:pt x="0" y="165917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7913367" y="4337787"/>
            <a:ext cx="17884133" cy="9208559"/>
            <a:chOff x="0" y="0"/>
            <a:chExt cx="4710224" cy="2425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225" cy="2425299"/>
            </a:xfrm>
            <a:custGeom>
              <a:avLst/>
              <a:gdLst/>
              <a:ahLst/>
              <a:cxnLst/>
              <a:rect r="r" b="b" t="t" l="l"/>
              <a:pathLst>
                <a:path h="2425299" w="4710225">
                  <a:moveTo>
                    <a:pt x="0" y="0"/>
                  </a:moveTo>
                  <a:lnTo>
                    <a:pt x="4710225" y="0"/>
                  </a:lnTo>
                  <a:lnTo>
                    <a:pt x="4710225" y="2425299"/>
                  </a:lnTo>
                  <a:lnTo>
                    <a:pt x="0" y="24252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710224" cy="2472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407218" y="1028700"/>
            <a:ext cx="10271524" cy="7434015"/>
          </a:xfrm>
          <a:custGeom>
            <a:avLst/>
            <a:gdLst/>
            <a:ahLst/>
            <a:cxnLst/>
            <a:rect r="r" b="b" t="t" l="l"/>
            <a:pathLst>
              <a:path h="7434015" w="10271524">
                <a:moveTo>
                  <a:pt x="0" y="0"/>
                </a:moveTo>
                <a:lnTo>
                  <a:pt x="10271524" y="0"/>
                </a:lnTo>
                <a:lnTo>
                  <a:pt x="10271524" y="7434015"/>
                </a:lnTo>
                <a:lnTo>
                  <a:pt x="0" y="7434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0138" y="3254375"/>
            <a:ext cx="5242100" cy="600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This function controls </a:t>
            </a:r>
          </a:p>
          <a:p>
            <a:pPr algn="just">
              <a:lnSpc>
                <a:spcPts val="658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program flow using a menu system.</a:t>
            </a:r>
          </a:p>
          <a:p>
            <a:pPr algn="just" marL="1014731" indent="-507365" lvl="1">
              <a:lnSpc>
                <a:spcPts val="7050"/>
              </a:lnSpc>
              <a:buFont typeface="Arial"/>
              <a:buChar char="•"/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It allows users to:</a:t>
            </a:r>
          </a:p>
          <a:p>
            <a:pPr algn="just">
              <a:lnSpc>
                <a:spcPts val="705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1. Book a ticket</a:t>
            </a:r>
          </a:p>
          <a:p>
            <a:pPr algn="just">
              <a:lnSpc>
                <a:spcPts val="705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2. View reservations</a:t>
            </a:r>
          </a:p>
          <a:p>
            <a:pPr algn="just">
              <a:lnSpc>
                <a:spcPts val="7050"/>
              </a:lnSpc>
            </a:pPr>
            <a:r>
              <a:rPr lang="en-US" sz="4700" spc="-136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3. Exit the system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2482320" y="835596"/>
            <a:ext cx="8115300" cy="1866725"/>
            <a:chOff x="0" y="0"/>
            <a:chExt cx="10820400" cy="248896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562518" y="123825"/>
              <a:ext cx="6257882" cy="2365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43"/>
                </a:lnSpc>
              </a:pPr>
              <a:r>
                <a:rPr lang="en-US" sz="6743" spc="-134" b="true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Main Menu System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7377"/>
              <a:ext cx="4072451" cy="1459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935"/>
                </a:lnSpc>
              </a:pPr>
              <a:r>
                <a:rPr lang="en-US" sz="7935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5</a:t>
              </a:r>
            </a:p>
          </p:txBody>
        </p:sp>
      </p:grpSp>
    </p:spTree>
  </p:cSld>
  <p:clrMapOvr>
    <a:masterClrMapping/>
  </p:clrMapOvr>
  <p:transition spd="slow">
    <p:circl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5820" y="0"/>
            <a:ext cx="16904606" cy="16412836"/>
          </a:xfrm>
          <a:custGeom>
            <a:avLst/>
            <a:gdLst/>
            <a:ahLst/>
            <a:cxnLst/>
            <a:rect r="r" b="b" t="t" l="l"/>
            <a:pathLst>
              <a:path h="16412836" w="16904606">
                <a:moveTo>
                  <a:pt x="0" y="0"/>
                </a:moveTo>
                <a:lnTo>
                  <a:pt x="16904606" y="0"/>
                </a:lnTo>
                <a:lnTo>
                  <a:pt x="16904606" y="16412836"/>
                </a:lnTo>
                <a:lnTo>
                  <a:pt x="0" y="16412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18195" y="2113980"/>
            <a:ext cx="12460813" cy="6069194"/>
            <a:chOff x="0" y="0"/>
            <a:chExt cx="3281860" cy="1598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81860" cy="1598471"/>
            </a:xfrm>
            <a:custGeom>
              <a:avLst/>
              <a:gdLst/>
              <a:ahLst/>
              <a:cxnLst/>
              <a:rect r="r" b="b" t="t" l="l"/>
              <a:pathLst>
                <a:path h="1598471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598471"/>
                  </a:lnTo>
                  <a:lnTo>
                    <a:pt x="0" y="1598471"/>
                  </a:lnTo>
                  <a:close/>
                </a:path>
              </a:pathLst>
            </a:custGeom>
            <a:solidFill>
              <a:srgbClr val="F4F4F4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81860" cy="1646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918195" y="7462804"/>
            <a:ext cx="12460813" cy="670009"/>
            <a:chOff x="0" y="0"/>
            <a:chExt cx="3281860" cy="1764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81860" cy="176463"/>
            </a:xfrm>
            <a:custGeom>
              <a:avLst/>
              <a:gdLst/>
              <a:ahLst/>
              <a:cxnLst/>
              <a:rect r="r" b="b" t="t" l="l"/>
              <a:pathLst>
                <a:path h="176463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76463"/>
                  </a:lnTo>
                  <a:lnTo>
                    <a:pt x="0" y="176463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281860" cy="22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955522" y="7621658"/>
            <a:ext cx="3315674" cy="337596"/>
          </a:xfrm>
          <a:custGeom>
            <a:avLst/>
            <a:gdLst/>
            <a:ahLst/>
            <a:cxnLst/>
            <a:rect r="r" b="b" t="t" l="l"/>
            <a:pathLst>
              <a:path h="337596" w="3315674">
                <a:moveTo>
                  <a:pt x="0" y="0"/>
                </a:moveTo>
                <a:lnTo>
                  <a:pt x="3315674" y="0"/>
                </a:lnTo>
                <a:lnTo>
                  <a:pt x="3315674" y="337596"/>
                </a:lnTo>
                <a:lnTo>
                  <a:pt x="0" y="337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0063" y="7626549"/>
            <a:ext cx="437770" cy="332705"/>
          </a:xfrm>
          <a:custGeom>
            <a:avLst/>
            <a:gdLst/>
            <a:ahLst/>
            <a:cxnLst/>
            <a:rect r="r" b="b" t="t" l="l"/>
            <a:pathLst>
              <a:path h="332705" w="437770">
                <a:moveTo>
                  <a:pt x="0" y="0"/>
                </a:moveTo>
                <a:lnTo>
                  <a:pt x="437770" y="0"/>
                </a:lnTo>
                <a:lnTo>
                  <a:pt x="437770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29951" y="7574033"/>
            <a:ext cx="608834" cy="437253"/>
          </a:xfrm>
          <a:custGeom>
            <a:avLst/>
            <a:gdLst/>
            <a:ahLst/>
            <a:cxnLst/>
            <a:rect r="r" b="b" t="t" l="l"/>
            <a:pathLst>
              <a:path h="437253" w="608834">
                <a:moveTo>
                  <a:pt x="0" y="0"/>
                </a:moveTo>
                <a:lnTo>
                  <a:pt x="608834" y="0"/>
                </a:lnTo>
                <a:lnTo>
                  <a:pt x="608834" y="437253"/>
                </a:lnTo>
                <a:lnTo>
                  <a:pt x="0" y="437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95935" y="7547735"/>
            <a:ext cx="545999" cy="485443"/>
          </a:xfrm>
          <a:custGeom>
            <a:avLst/>
            <a:gdLst/>
            <a:ahLst/>
            <a:cxnLst/>
            <a:rect r="r" b="b" t="t" l="l"/>
            <a:pathLst>
              <a:path h="485443" w="545999">
                <a:moveTo>
                  <a:pt x="0" y="0"/>
                </a:moveTo>
                <a:lnTo>
                  <a:pt x="545999" y="0"/>
                </a:lnTo>
                <a:lnTo>
                  <a:pt x="545999" y="485442"/>
                </a:lnTo>
                <a:lnTo>
                  <a:pt x="0" y="4854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918195" y="1268360"/>
            <a:ext cx="12460813" cy="954035"/>
            <a:chOff x="0" y="0"/>
            <a:chExt cx="3281860" cy="2512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81860" cy="251268"/>
            </a:xfrm>
            <a:custGeom>
              <a:avLst/>
              <a:gdLst/>
              <a:ahLst/>
              <a:cxnLst/>
              <a:rect r="r" b="b" t="t" l="l"/>
              <a:pathLst>
                <a:path h="251268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251268"/>
                  </a:lnTo>
                  <a:lnTo>
                    <a:pt x="0" y="251268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81860" cy="298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241900" y="1425406"/>
            <a:ext cx="846128" cy="607674"/>
          </a:xfrm>
          <a:custGeom>
            <a:avLst/>
            <a:gdLst/>
            <a:ahLst/>
            <a:cxnLst/>
            <a:rect r="r" b="b" t="t" l="l"/>
            <a:pathLst>
              <a:path h="607674" w="846128">
                <a:moveTo>
                  <a:pt x="0" y="0"/>
                </a:moveTo>
                <a:lnTo>
                  <a:pt x="846128" y="0"/>
                </a:lnTo>
                <a:lnTo>
                  <a:pt x="846128" y="607674"/>
                </a:lnTo>
                <a:lnTo>
                  <a:pt x="0" y="6076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658357" y="1572882"/>
            <a:ext cx="376676" cy="37667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3708039" y="1861630"/>
            <a:ext cx="27731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4130327" y="1572882"/>
            <a:ext cx="376676" cy="37667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198531" y="1641086"/>
            <a:ext cx="240267" cy="240267"/>
            <a:chOff x="0" y="0"/>
            <a:chExt cx="518455" cy="51845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18455" cy="518455"/>
            </a:xfrm>
            <a:custGeom>
              <a:avLst/>
              <a:gdLst/>
              <a:ahLst/>
              <a:cxnLst/>
              <a:rect r="r" b="b" t="t" l="l"/>
              <a:pathLst>
                <a:path h="518455" w="518455">
                  <a:moveTo>
                    <a:pt x="0" y="0"/>
                  </a:moveTo>
                  <a:lnTo>
                    <a:pt x="518455" y="0"/>
                  </a:lnTo>
                  <a:lnTo>
                    <a:pt x="518455" y="518455"/>
                  </a:lnTo>
                  <a:lnTo>
                    <a:pt x="0" y="518455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518455" cy="566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4198531" y="1666566"/>
            <a:ext cx="24026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4601643" y="1572882"/>
            <a:ext cx="376676" cy="37667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507555" y="7631456"/>
            <a:ext cx="301249" cy="332705"/>
          </a:xfrm>
          <a:custGeom>
            <a:avLst/>
            <a:gdLst/>
            <a:ahLst/>
            <a:cxnLst/>
            <a:rect r="r" b="b" t="t" l="l"/>
            <a:pathLst>
              <a:path h="332705" w="301249">
                <a:moveTo>
                  <a:pt x="0" y="0"/>
                </a:moveTo>
                <a:lnTo>
                  <a:pt x="301249" y="0"/>
                </a:lnTo>
                <a:lnTo>
                  <a:pt x="30124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135653" y="1332930"/>
            <a:ext cx="417083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Code Demonstration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617468" y="1248854"/>
            <a:ext cx="346515" cy="8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3"/>
              </a:lnSpc>
            </a:pPr>
            <a:r>
              <a:rPr lang="en-US" sz="4981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x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5820" y="-247164"/>
            <a:ext cx="16904606" cy="16412836"/>
          </a:xfrm>
          <a:custGeom>
            <a:avLst/>
            <a:gdLst/>
            <a:ahLst/>
            <a:cxnLst/>
            <a:rect r="r" b="b" t="t" l="l"/>
            <a:pathLst>
              <a:path h="16412836" w="16904606">
                <a:moveTo>
                  <a:pt x="0" y="0"/>
                </a:moveTo>
                <a:lnTo>
                  <a:pt x="16904606" y="0"/>
                </a:lnTo>
                <a:lnTo>
                  <a:pt x="16904606" y="16412836"/>
                </a:lnTo>
                <a:lnTo>
                  <a:pt x="0" y="16412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18195" y="2113980"/>
            <a:ext cx="12460813" cy="6069194"/>
            <a:chOff x="0" y="0"/>
            <a:chExt cx="3281860" cy="1598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81860" cy="1598471"/>
            </a:xfrm>
            <a:custGeom>
              <a:avLst/>
              <a:gdLst/>
              <a:ahLst/>
              <a:cxnLst/>
              <a:rect r="r" b="b" t="t" l="l"/>
              <a:pathLst>
                <a:path h="1598471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598471"/>
                  </a:lnTo>
                  <a:lnTo>
                    <a:pt x="0" y="1598471"/>
                  </a:lnTo>
                  <a:close/>
                </a:path>
              </a:pathLst>
            </a:custGeom>
            <a:solidFill>
              <a:srgbClr val="F4F4F4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81860" cy="1646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918195" y="7462804"/>
            <a:ext cx="12460813" cy="670009"/>
            <a:chOff x="0" y="0"/>
            <a:chExt cx="3281860" cy="1764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81860" cy="176463"/>
            </a:xfrm>
            <a:custGeom>
              <a:avLst/>
              <a:gdLst/>
              <a:ahLst/>
              <a:cxnLst/>
              <a:rect r="r" b="b" t="t" l="l"/>
              <a:pathLst>
                <a:path h="176463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76463"/>
                  </a:lnTo>
                  <a:lnTo>
                    <a:pt x="0" y="176463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281860" cy="22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955522" y="7621658"/>
            <a:ext cx="3315674" cy="337596"/>
          </a:xfrm>
          <a:custGeom>
            <a:avLst/>
            <a:gdLst/>
            <a:ahLst/>
            <a:cxnLst/>
            <a:rect r="r" b="b" t="t" l="l"/>
            <a:pathLst>
              <a:path h="337596" w="3315674">
                <a:moveTo>
                  <a:pt x="0" y="0"/>
                </a:moveTo>
                <a:lnTo>
                  <a:pt x="3315674" y="0"/>
                </a:lnTo>
                <a:lnTo>
                  <a:pt x="3315674" y="337596"/>
                </a:lnTo>
                <a:lnTo>
                  <a:pt x="0" y="337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0063" y="7626549"/>
            <a:ext cx="437770" cy="332705"/>
          </a:xfrm>
          <a:custGeom>
            <a:avLst/>
            <a:gdLst/>
            <a:ahLst/>
            <a:cxnLst/>
            <a:rect r="r" b="b" t="t" l="l"/>
            <a:pathLst>
              <a:path h="332705" w="437770">
                <a:moveTo>
                  <a:pt x="0" y="0"/>
                </a:moveTo>
                <a:lnTo>
                  <a:pt x="437770" y="0"/>
                </a:lnTo>
                <a:lnTo>
                  <a:pt x="437770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29951" y="7574033"/>
            <a:ext cx="608834" cy="437253"/>
          </a:xfrm>
          <a:custGeom>
            <a:avLst/>
            <a:gdLst/>
            <a:ahLst/>
            <a:cxnLst/>
            <a:rect r="r" b="b" t="t" l="l"/>
            <a:pathLst>
              <a:path h="437253" w="608834">
                <a:moveTo>
                  <a:pt x="0" y="0"/>
                </a:moveTo>
                <a:lnTo>
                  <a:pt x="608834" y="0"/>
                </a:lnTo>
                <a:lnTo>
                  <a:pt x="608834" y="437253"/>
                </a:lnTo>
                <a:lnTo>
                  <a:pt x="0" y="437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95935" y="7547735"/>
            <a:ext cx="545999" cy="485443"/>
          </a:xfrm>
          <a:custGeom>
            <a:avLst/>
            <a:gdLst/>
            <a:ahLst/>
            <a:cxnLst/>
            <a:rect r="r" b="b" t="t" l="l"/>
            <a:pathLst>
              <a:path h="485443" w="545999">
                <a:moveTo>
                  <a:pt x="0" y="0"/>
                </a:moveTo>
                <a:lnTo>
                  <a:pt x="545999" y="0"/>
                </a:lnTo>
                <a:lnTo>
                  <a:pt x="545999" y="485442"/>
                </a:lnTo>
                <a:lnTo>
                  <a:pt x="0" y="4854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918195" y="1268360"/>
            <a:ext cx="12460813" cy="954035"/>
            <a:chOff x="0" y="0"/>
            <a:chExt cx="3281860" cy="2512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81860" cy="251268"/>
            </a:xfrm>
            <a:custGeom>
              <a:avLst/>
              <a:gdLst/>
              <a:ahLst/>
              <a:cxnLst/>
              <a:rect r="r" b="b" t="t" l="l"/>
              <a:pathLst>
                <a:path h="251268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251268"/>
                  </a:lnTo>
                  <a:lnTo>
                    <a:pt x="0" y="251268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81860" cy="298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241900" y="1425406"/>
            <a:ext cx="846128" cy="607674"/>
          </a:xfrm>
          <a:custGeom>
            <a:avLst/>
            <a:gdLst/>
            <a:ahLst/>
            <a:cxnLst/>
            <a:rect r="r" b="b" t="t" l="l"/>
            <a:pathLst>
              <a:path h="607674" w="846128">
                <a:moveTo>
                  <a:pt x="0" y="0"/>
                </a:moveTo>
                <a:lnTo>
                  <a:pt x="846128" y="0"/>
                </a:lnTo>
                <a:lnTo>
                  <a:pt x="846128" y="607674"/>
                </a:lnTo>
                <a:lnTo>
                  <a:pt x="0" y="6076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658357" y="1572882"/>
            <a:ext cx="376676" cy="37667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3708039" y="1861630"/>
            <a:ext cx="27731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4130327" y="1572882"/>
            <a:ext cx="376676" cy="37667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198531" y="1641086"/>
            <a:ext cx="240267" cy="240267"/>
            <a:chOff x="0" y="0"/>
            <a:chExt cx="518455" cy="51845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18455" cy="518455"/>
            </a:xfrm>
            <a:custGeom>
              <a:avLst/>
              <a:gdLst/>
              <a:ahLst/>
              <a:cxnLst/>
              <a:rect r="r" b="b" t="t" l="l"/>
              <a:pathLst>
                <a:path h="518455" w="518455">
                  <a:moveTo>
                    <a:pt x="0" y="0"/>
                  </a:moveTo>
                  <a:lnTo>
                    <a:pt x="518455" y="0"/>
                  </a:lnTo>
                  <a:lnTo>
                    <a:pt x="518455" y="518455"/>
                  </a:lnTo>
                  <a:lnTo>
                    <a:pt x="0" y="518455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518455" cy="566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4198531" y="1666566"/>
            <a:ext cx="24026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4601643" y="1572882"/>
            <a:ext cx="376676" cy="37667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507555" y="7631456"/>
            <a:ext cx="301249" cy="332705"/>
          </a:xfrm>
          <a:custGeom>
            <a:avLst/>
            <a:gdLst/>
            <a:ahLst/>
            <a:cxnLst/>
            <a:rect r="r" b="b" t="t" l="l"/>
            <a:pathLst>
              <a:path h="332705" w="301249">
                <a:moveTo>
                  <a:pt x="0" y="0"/>
                </a:moveTo>
                <a:lnTo>
                  <a:pt x="301249" y="0"/>
                </a:lnTo>
                <a:lnTo>
                  <a:pt x="30124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135653" y="1332930"/>
            <a:ext cx="417083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Conclusion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617468" y="1248854"/>
            <a:ext cx="346515" cy="8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3"/>
              </a:lnSpc>
            </a:pPr>
            <a:r>
              <a:rPr lang="en-US" sz="4981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x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775420" y="2962999"/>
            <a:ext cx="8746364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Movie Ticket Reservation System ensures efficient seat booking for multiple movies with separate seating charts. It prevents duplicate bookings and allows users to view their reservations easily.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51276">
            <a:off x="14449333" y="-661016"/>
            <a:ext cx="4471530" cy="4430880"/>
          </a:xfrm>
          <a:custGeom>
            <a:avLst/>
            <a:gdLst/>
            <a:ahLst/>
            <a:cxnLst/>
            <a:rect r="r" b="b" t="t" l="l"/>
            <a:pathLst>
              <a:path h="4430880" w="4471530">
                <a:moveTo>
                  <a:pt x="0" y="0"/>
                </a:moveTo>
                <a:lnTo>
                  <a:pt x="4471530" y="0"/>
                </a:lnTo>
                <a:lnTo>
                  <a:pt x="4471530" y="4430879"/>
                </a:lnTo>
                <a:lnTo>
                  <a:pt x="0" y="44308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53587" y="7736320"/>
            <a:ext cx="3263022" cy="3263022"/>
          </a:xfrm>
          <a:custGeom>
            <a:avLst/>
            <a:gdLst/>
            <a:ahLst/>
            <a:cxnLst/>
            <a:rect r="r" b="b" t="t" l="l"/>
            <a:pathLst>
              <a:path h="3263022" w="3263022">
                <a:moveTo>
                  <a:pt x="0" y="0"/>
                </a:moveTo>
                <a:lnTo>
                  <a:pt x="3263022" y="0"/>
                </a:lnTo>
                <a:lnTo>
                  <a:pt x="3263022" y="3263022"/>
                </a:lnTo>
                <a:lnTo>
                  <a:pt x="0" y="32630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23353">
            <a:off x="-281352" y="-1682139"/>
            <a:ext cx="4593639" cy="5421677"/>
          </a:xfrm>
          <a:custGeom>
            <a:avLst/>
            <a:gdLst/>
            <a:ahLst/>
            <a:cxnLst/>
            <a:rect r="r" b="b" t="t" l="l"/>
            <a:pathLst>
              <a:path h="5421677" w="4593639">
                <a:moveTo>
                  <a:pt x="0" y="0"/>
                </a:moveTo>
                <a:lnTo>
                  <a:pt x="4593639" y="0"/>
                </a:lnTo>
                <a:lnTo>
                  <a:pt x="4593639" y="5421678"/>
                </a:lnTo>
                <a:lnTo>
                  <a:pt x="0" y="54216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81299" y="1028700"/>
            <a:ext cx="13654514" cy="13257291"/>
          </a:xfrm>
          <a:custGeom>
            <a:avLst/>
            <a:gdLst/>
            <a:ahLst/>
            <a:cxnLst/>
            <a:rect r="r" b="b" t="t" l="l"/>
            <a:pathLst>
              <a:path h="13257291" w="13654514">
                <a:moveTo>
                  <a:pt x="0" y="0"/>
                </a:moveTo>
                <a:lnTo>
                  <a:pt x="13654514" y="0"/>
                </a:lnTo>
                <a:lnTo>
                  <a:pt x="13654514" y="13257291"/>
                </a:lnTo>
                <a:lnTo>
                  <a:pt x="0" y="132572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372976">
            <a:off x="-642291" y="7098851"/>
            <a:ext cx="3923926" cy="4201070"/>
          </a:xfrm>
          <a:custGeom>
            <a:avLst/>
            <a:gdLst/>
            <a:ahLst/>
            <a:cxnLst/>
            <a:rect r="r" b="b" t="t" l="l"/>
            <a:pathLst>
              <a:path h="4201070" w="3923926">
                <a:moveTo>
                  <a:pt x="0" y="0"/>
                </a:moveTo>
                <a:lnTo>
                  <a:pt x="3923926" y="0"/>
                </a:lnTo>
                <a:lnTo>
                  <a:pt x="3923926" y="4201070"/>
                </a:lnTo>
                <a:lnTo>
                  <a:pt x="0" y="42010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19859" y="2075020"/>
            <a:ext cx="2449098" cy="2444645"/>
          </a:xfrm>
          <a:custGeom>
            <a:avLst/>
            <a:gdLst/>
            <a:ahLst/>
            <a:cxnLst/>
            <a:rect r="r" b="b" t="t" l="l"/>
            <a:pathLst>
              <a:path h="2444645" w="2449098">
                <a:moveTo>
                  <a:pt x="0" y="0"/>
                </a:moveTo>
                <a:lnTo>
                  <a:pt x="2449098" y="0"/>
                </a:lnTo>
                <a:lnTo>
                  <a:pt x="2449098" y="2444645"/>
                </a:lnTo>
                <a:lnTo>
                  <a:pt x="0" y="24446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4003978" y="5086350"/>
            <a:ext cx="2738501" cy="2778118"/>
          </a:xfrm>
          <a:custGeom>
            <a:avLst/>
            <a:gdLst/>
            <a:ahLst/>
            <a:cxnLst/>
            <a:rect r="r" b="b" t="t" l="l"/>
            <a:pathLst>
              <a:path h="2778118" w="2738501">
                <a:moveTo>
                  <a:pt x="0" y="0"/>
                </a:moveTo>
                <a:lnTo>
                  <a:pt x="2738500" y="0"/>
                </a:lnTo>
                <a:lnTo>
                  <a:pt x="2738500" y="2778118"/>
                </a:lnTo>
                <a:lnTo>
                  <a:pt x="0" y="27781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82070" y="3500149"/>
            <a:ext cx="8062338" cy="158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4"/>
              </a:lnSpc>
            </a:pPr>
            <a:r>
              <a:rPr lang="en-US" sz="9182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42478" y="5048250"/>
            <a:ext cx="5028155" cy="139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Presented by </a:t>
            </a:r>
          </a:p>
          <a:p>
            <a:pPr algn="ctr">
              <a:lnSpc>
                <a:spcPts val="3375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Alpha</a:t>
            </a:r>
          </a:p>
        </p:txBody>
      </p:sp>
    </p:spTree>
  </p:cSld>
  <p:clrMapOvr>
    <a:masterClrMapping/>
  </p:clrMapOvr>
  <p:transition spd="slow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B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5820" y="0"/>
            <a:ext cx="16904606" cy="16412836"/>
          </a:xfrm>
          <a:custGeom>
            <a:avLst/>
            <a:gdLst/>
            <a:ahLst/>
            <a:cxnLst/>
            <a:rect r="r" b="b" t="t" l="l"/>
            <a:pathLst>
              <a:path h="16412836" w="16904606">
                <a:moveTo>
                  <a:pt x="0" y="0"/>
                </a:moveTo>
                <a:lnTo>
                  <a:pt x="16904606" y="0"/>
                </a:lnTo>
                <a:lnTo>
                  <a:pt x="16904606" y="16412836"/>
                </a:lnTo>
                <a:lnTo>
                  <a:pt x="0" y="16412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18195" y="1771080"/>
            <a:ext cx="12460813" cy="6069194"/>
            <a:chOff x="0" y="0"/>
            <a:chExt cx="3281860" cy="1598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81860" cy="1598471"/>
            </a:xfrm>
            <a:custGeom>
              <a:avLst/>
              <a:gdLst/>
              <a:ahLst/>
              <a:cxnLst/>
              <a:rect r="r" b="b" t="t" l="l"/>
              <a:pathLst>
                <a:path h="1598471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598471"/>
                  </a:lnTo>
                  <a:lnTo>
                    <a:pt x="0" y="1598471"/>
                  </a:lnTo>
                  <a:close/>
                </a:path>
              </a:pathLst>
            </a:custGeom>
            <a:solidFill>
              <a:srgbClr val="F4F4F4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81860" cy="1646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918195" y="7462804"/>
            <a:ext cx="12460813" cy="670009"/>
            <a:chOff x="0" y="0"/>
            <a:chExt cx="3281860" cy="1764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81860" cy="176463"/>
            </a:xfrm>
            <a:custGeom>
              <a:avLst/>
              <a:gdLst/>
              <a:ahLst/>
              <a:cxnLst/>
              <a:rect r="r" b="b" t="t" l="l"/>
              <a:pathLst>
                <a:path h="176463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76463"/>
                  </a:lnTo>
                  <a:lnTo>
                    <a:pt x="0" y="176463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281860" cy="22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955522" y="7621658"/>
            <a:ext cx="3315674" cy="337596"/>
          </a:xfrm>
          <a:custGeom>
            <a:avLst/>
            <a:gdLst/>
            <a:ahLst/>
            <a:cxnLst/>
            <a:rect r="r" b="b" t="t" l="l"/>
            <a:pathLst>
              <a:path h="337596" w="3315674">
                <a:moveTo>
                  <a:pt x="0" y="0"/>
                </a:moveTo>
                <a:lnTo>
                  <a:pt x="3315674" y="0"/>
                </a:lnTo>
                <a:lnTo>
                  <a:pt x="3315674" y="337596"/>
                </a:lnTo>
                <a:lnTo>
                  <a:pt x="0" y="337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0063" y="7626549"/>
            <a:ext cx="437770" cy="332705"/>
          </a:xfrm>
          <a:custGeom>
            <a:avLst/>
            <a:gdLst/>
            <a:ahLst/>
            <a:cxnLst/>
            <a:rect r="r" b="b" t="t" l="l"/>
            <a:pathLst>
              <a:path h="332705" w="437770">
                <a:moveTo>
                  <a:pt x="0" y="0"/>
                </a:moveTo>
                <a:lnTo>
                  <a:pt x="437770" y="0"/>
                </a:lnTo>
                <a:lnTo>
                  <a:pt x="437770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29951" y="7574033"/>
            <a:ext cx="608834" cy="437253"/>
          </a:xfrm>
          <a:custGeom>
            <a:avLst/>
            <a:gdLst/>
            <a:ahLst/>
            <a:cxnLst/>
            <a:rect r="r" b="b" t="t" l="l"/>
            <a:pathLst>
              <a:path h="437253" w="608834">
                <a:moveTo>
                  <a:pt x="0" y="0"/>
                </a:moveTo>
                <a:lnTo>
                  <a:pt x="608834" y="0"/>
                </a:lnTo>
                <a:lnTo>
                  <a:pt x="608834" y="437253"/>
                </a:lnTo>
                <a:lnTo>
                  <a:pt x="0" y="437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95935" y="7547735"/>
            <a:ext cx="545999" cy="485443"/>
          </a:xfrm>
          <a:custGeom>
            <a:avLst/>
            <a:gdLst/>
            <a:ahLst/>
            <a:cxnLst/>
            <a:rect r="r" b="b" t="t" l="l"/>
            <a:pathLst>
              <a:path h="485443" w="545999">
                <a:moveTo>
                  <a:pt x="0" y="0"/>
                </a:moveTo>
                <a:lnTo>
                  <a:pt x="545999" y="0"/>
                </a:lnTo>
                <a:lnTo>
                  <a:pt x="545999" y="485442"/>
                </a:lnTo>
                <a:lnTo>
                  <a:pt x="0" y="4854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918195" y="1268360"/>
            <a:ext cx="12460813" cy="954035"/>
            <a:chOff x="0" y="0"/>
            <a:chExt cx="3281860" cy="2512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81860" cy="251268"/>
            </a:xfrm>
            <a:custGeom>
              <a:avLst/>
              <a:gdLst/>
              <a:ahLst/>
              <a:cxnLst/>
              <a:rect r="r" b="b" t="t" l="l"/>
              <a:pathLst>
                <a:path h="251268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251268"/>
                  </a:lnTo>
                  <a:lnTo>
                    <a:pt x="0" y="251268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81860" cy="298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241900" y="1425406"/>
            <a:ext cx="846128" cy="607674"/>
          </a:xfrm>
          <a:custGeom>
            <a:avLst/>
            <a:gdLst/>
            <a:ahLst/>
            <a:cxnLst/>
            <a:rect r="r" b="b" t="t" l="l"/>
            <a:pathLst>
              <a:path h="607674" w="846128">
                <a:moveTo>
                  <a:pt x="0" y="0"/>
                </a:moveTo>
                <a:lnTo>
                  <a:pt x="846128" y="0"/>
                </a:lnTo>
                <a:lnTo>
                  <a:pt x="846128" y="607674"/>
                </a:lnTo>
                <a:lnTo>
                  <a:pt x="0" y="6076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658357" y="1572882"/>
            <a:ext cx="376676" cy="37667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3708039" y="1861630"/>
            <a:ext cx="27731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4130327" y="1572882"/>
            <a:ext cx="376676" cy="37667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198531" y="1641086"/>
            <a:ext cx="240267" cy="240267"/>
            <a:chOff x="0" y="0"/>
            <a:chExt cx="518455" cy="51845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18455" cy="518455"/>
            </a:xfrm>
            <a:custGeom>
              <a:avLst/>
              <a:gdLst/>
              <a:ahLst/>
              <a:cxnLst/>
              <a:rect r="r" b="b" t="t" l="l"/>
              <a:pathLst>
                <a:path h="518455" w="518455">
                  <a:moveTo>
                    <a:pt x="0" y="0"/>
                  </a:moveTo>
                  <a:lnTo>
                    <a:pt x="518455" y="0"/>
                  </a:lnTo>
                  <a:lnTo>
                    <a:pt x="518455" y="518455"/>
                  </a:lnTo>
                  <a:lnTo>
                    <a:pt x="0" y="518455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518455" cy="566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4198531" y="1666566"/>
            <a:ext cx="24026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4601643" y="1572882"/>
            <a:ext cx="376676" cy="37667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507555" y="7631456"/>
            <a:ext cx="301249" cy="332705"/>
          </a:xfrm>
          <a:custGeom>
            <a:avLst/>
            <a:gdLst/>
            <a:ahLst/>
            <a:cxnLst/>
            <a:rect r="r" b="b" t="t" l="l"/>
            <a:pathLst>
              <a:path h="332705" w="301249">
                <a:moveTo>
                  <a:pt x="0" y="0"/>
                </a:moveTo>
                <a:lnTo>
                  <a:pt x="301249" y="0"/>
                </a:lnTo>
                <a:lnTo>
                  <a:pt x="30124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239738" y="3015608"/>
            <a:ext cx="1370747" cy="1104075"/>
          </a:xfrm>
          <a:custGeom>
            <a:avLst/>
            <a:gdLst/>
            <a:ahLst/>
            <a:cxnLst/>
            <a:rect r="r" b="b" t="t" l="l"/>
            <a:pathLst>
              <a:path h="1104075" w="1370747">
                <a:moveTo>
                  <a:pt x="0" y="0"/>
                </a:moveTo>
                <a:lnTo>
                  <a:pt x="1370747" y="0"/>
                </a:lnTo>
                <a:lnTo>
                  <a:pt x="1370747" y="1104075"/>
                </a:lnTo>
                <a:lnTo>
                  <a:pt x="0" y="11040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4135653" y="1332930"/>
            <a:ext cx="447770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TABLE OF CONTENT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617468" y="1248854"/>
            <a:ext cx="346515" cy="8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3"/>
              </a:lnSpc>
            </a:pPr>
            <a:r>
              <a:rPr lang="en-US" sz="4981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x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84307" y="4403451"/>
            <a:ext cx="4011326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Team Introduction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665051" y="6628040"/>
            <a:ext cx="2964731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Code Explanation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914780" y="6628040"/>
            <a:ext cx="3403884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Code Demonstration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7621110" y="3015608"/>
            <a:ext cx="1370747" cy="1104075"/>
          </a:xfrm>
          <a:custGeom>
            <a:avLst/>
            <a:gdLst/>
            <a:ahLst/>
            <a:cxnLst/>
            <a:rect r="r" b="b" t="t" l="l"/>
            <a:pathLst>
              <a:path h="1104075" w="1370747">
                <a:moveTo>
                  <a:pt x="0" y="0"/>
                </a:moveTo>
                <a:lnTo>
                  <a:pt x="1370747" y="0"/>
                </a:lnTo>
                <a:lnTo>
                  <a:pt x="1370747" y="1104075"/>
                </a:lnTo>
                <a:lnTo>
                  <a:pt x="0" y="11040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239738" y="5404846"/>
            <a:ext cx="1370747" cy="1104075"/>
          </a:xfrm>
          <a:custGeom>
            <a:avLst/>
            <a:gdLst/>
            <a:ahLst/>
            <a:cxnLst/>
            <a:rect r="r" b="b" t="t" l="l"/>
            <a:pathLst>
              <a:path h="1104075" w="1370747">
                <a:moveTo>
                  <a:pt x="0" y="0"/>
                </a:moveTo>
                <a:lnTo>
                  <a:pt x="1370747" y="0"/>
                </a:lnTo>
                <a:lnTo>
                  <a:pt x="1370747" y="1104074"/>
                </a:lnTo>
                <a:lnTo>
                  <a:pt x="0" y="11040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1095935" y="3015608"/>
            <a:ext cx="1370747" cy="1104075"/>
          </a:xfrm>
          <a:custGeom>
            <a:avLst/>
            <a:gdLst/>
            <a:ahLst/>
            <a:cxnLst/>
            <a:rect r="r" b="b" t="t" l="l"/>
            <a:pathLst>
              <a:path h="1104075" w="1370747">
                <a:moveTo>
                  <a:pt x="0" y="0"/>
                </a:moveTo>
                <a:lnTo>
                  <a:pt x="1370748" y="0"/>
                </a:lnTo>
                <a:lnTo>
                  <a:pt x="1370748" y="1104075"/>
                </a:lnTo>
                <a:lnTo>
                  <a:pt x="0" y="11040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4135653" y="6628040"/>
            <a:ext cx="1896616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Flowchart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629782" y="4354827"/>
            <a:ext cx="4160199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C++ Concepts Used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665051" y="4354827"/>
            <a:ext cx="2275114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Introduction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7665051" y="5404846"/>
            <a:ext cx="1370747" cy="1104075"/>
          </a:xfrm>
          <a:custGeom>
            <a:avLst/>
            <a:gdLst/>
            <a:ahLst/>
            <a:cxnLst/>
            <a:rect r="r" b="b" t="t" l="l"/>
            <a:pathLst>
              <a:path h="1104075" w="1370747">
                <a:moveTo>
                  <a:pt x="0" y="0"/>
                </a:moveTo>
                <a:lnTo>
                  <a:pt x="1370747" y="0"/>
                </a:lnTo>
                <a:lnTo>
                  <a:pt x="1370747" y="1104074"/>
                </a:lnTo>
                <a:lnTo>
                  <a:pt x="0" y="11040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1095935" y="5404846"/>
            <a:ext cx="1370747" cy="1104075"/>
          </a:xfrm>
          <a:custGeom>
            <a:avLst/>
            <a:gdLst/>
            <a:ahLst/>
            <a:cxnLst/>
            <a:rect r="r" b="b" t="t" l="l"/>
            <a:pathLst>
              <a:path h="1104075" w="1370747">
                <a:moveTo>
                  <a:pt x="0" y="0"/>
                </a:moveTo>
                <a:lnTo>
                  <a:pt x="1370748" y="0"/>
                </a:lnTo>
                <a:lnTo>
                  <a:pt x="1370748" y="1104074"/>
                </a:lnTo>
                <a:lnTo>
                  <a:pt x="0" y="11040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51276">
            <a:off x="14449333" y="-661016"/>
            <a:ext cx="4471530" cy="4430880"/>
          </a:xfrm>
          <a:custGeom>
            <a:avLst/>
            <a:gdLst/>
            <a:ahLst/>
            <a:cxnLst/>
            <a:rect r="r" b="b" t="t" l="l"/>
            <a:pathLst>
              <a:path h="4430880" w="4471530">
                <a:moveTo>
                  <a:pt x="0" y="0"/>
                </a:moveTo>
                <a:lnTo>
                  <a:pt x="4471530" y="0"/>
                </a:lnTo>
                <a:lnTo>
                  <a:pt x="4471530" y="4430879"/>
                </a:lnTo>
                <a:lnTo>
                  <a:pt x="0" y="44308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53587" y="7736320"/>
            <a:ext cx="3263022" cy="3263022"/>
          </a:xfrm>
          <a:custGeom>
            <a:avLst/>
            <a:gdLst/>
            <a:ahLst/>
            <a:cxnLst/>
            <a:rect r="r" b="b" t="t" l="l"/>
            <a:pathLst>
              <a:path h="3263022" w="3263022">
                <a:moveTo>
                  <a:pt x="0" y="0"/>
                </a:moveTo>
                <a:lnTo>
                  <a:pt x="3263022" y="0"/>
                </a:lnTo>
                <a:lnTo>
                  <a:pt x="3263022" y="3263022"/>
                </a:lnTo>
                <a:lnTo>
                  <a:pt x="0" y="32630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23353">
            <a:off x="-281352" y="-1682139"/>
            <a:ext cx="4593639" cy="5421677"/>
          </a:xfrm>
          <a:custGeom>
            <a:avLst/>
            <a:gdLst/>
            <a:ahLst/>
            <a:cxnLst/>
            <a:rect r="r" b="b" t="t" l="l"/>
            <a:pathLst>
              <a:path h="5421677" w="4593639">
                <a:moveTo>
                  <a:pt x="0" y="0"/>
                </a:moveTo>
                <a:lnTo>
                  <a:pt x="4593639" y="0"/>
                </a:lnTo>
                <a:lnTo>
                  <a:pt x="4593639" y="5421678"/>
                </a:lnTo>
                <a:lnTo>
                  <a:pt x="0" y="54216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81299" y="1028700"/>
            <a:ext cx="13654514" cy="13257291"/>
          </a:xfrm>
          <a:custGeom>
            <a:avLst/>
            <a:gdLst/>
            <a:ahLst/>
            <a:cxnLst/>
            <a:rect r="r" b="b" t="t" l="l"/>
            <a:pathLst>
              <a:path h="13257291" w="13654514">
                <a:moveTo>
                  <a:pt x="0" y="0"/>
                </a:moveTo>
                <a:lnTo>
                  <a:pt x="13654514" y="0"/>
                </a:lnTo>
                <a:lnTo>
                  <a:pt x="13654514" y="13257291"/>
                </a:lnTo>
                <a:lnTo>
                  <a:pt x="0" y="132572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372976">
            <a:off x="-642291" y="7098851"/>
            <a:ext cx="3923926" cy="4201070"/>
          </a:xfrm>
          <a:custGeom>
            <a:avLst/>
            <a:gdLst/>
            <a:ahLst/>
            <a:cxnLst/>
            <a:rect r="r" b="b" t="t" l="l"/>
            <a:pathLst>
              <a:path h="4201070" w="3923926">
                <a:moveTo>
                  <a:pt x="0" y="0"/>
                </a:moveTo>
                <a:lnTo>
                  <a:pt x="3923926" y="0"/>
                </a:lnTo>
                <a:lnTo>
                  <a:pt x="3923926" y="4201070"/>
                </a:lnTo>
                <a:lnTo>
                  <a:pt x="0" y="42010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19859" y="2075020"/>
            <a:ext cx="2449098" cy="2444645"/>
          </a:xfrm>
          <a:custGeom>
            <a:avLst/>
            <a:gdLst/>
            <a:ahLst/>
            <a:cxnLst/>
            <a:rect r="r" b="b" t="t" l="l"/>
            <a:pathLst>
              <a:path h="2444645" w="2449098">
                <a:moveTo>
                  <a:pt x="0" y="0"/>
                </a:moveTo>
                <a:lnTo>
                  <a:pt x="2449098" y="0"/>
                </a:lnTo>
                <a:lnTo>
                  <a:pt x="2449098" y="2444645"/>
                </a:lnTo>
                <a:lnTo>
                  <a:pt x="0" y="24446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15315" y="2478192"/>
            <a:ext cx="2886007" cy="101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Alpha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9997" y="3588850"/>
            <a:ext cx="254292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Somony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79792" y="4424415"/>
            <a:ext cx="186607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Leyli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79792" y="5262615"/>
            <a:ext cx="186607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Ayla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88277" y="6100815"/>
            <a:ext cx="252464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Khadija 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5820" y="0"/>
            <a:ext cx="16904606" cy="16412836"/>
          </a:xfrm>
          <a:custGeom>
            <a:avLst/>
            <a:gdLst/>
            <a:ahLst/>
            <a:cxnLst/>
            <a:rect r="r" b="b" t="t" l="l"/>
            <a:pathLst>
              <a:path h="16412836" w="16904606">
                <a:moveTo>
                  <a:pt x="0" y="0"/>
                </a:moveTo>
                <a:lnTo>
                  <a:pt x="16904606" y="0"/>
                </a:lnTo>
                <a:lnTo>
                  <a:pt x="16904606" y="16412836"/>
                </a:lnTo>
                <a:lnTo>
                  <a:pt x="0" y="16412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18195" y="1771080"/>
            <a:ext cx="12460813" cy="6069194"/>
            <a:chOff x="0" y="0"/>
            <a:chExt cx="3281860" cy="1598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81860" cy="1598471"/>
            </a:xfrm>
            <a:custGeom>
              <a:avLst/>
              <a:gdLst/>
              <a:ahLst/>
              <a:cxnLst/>
              <a:rect r="r" b="b" t="t" l="l"/>
              <a:pathLst>
                <a:path h="1598471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598471"/>
                  </a:lnTo>
                  <a:lnTo>
                    <a:pt x="0" y="1598471"/>
                  </a:lnTo>
                  <a:close/>
                </a:path>
              </a:pathLst>
            </a:custGeom>
            <a:solidFill>
              <a:srgbClr val="F4F4F4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81860" cy="1646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918195" y="7462804"/>
            <a:ext cx="12460813" cy="670009"/>
            <a:chOff x="0" y="0"/>
            <a:chExt cx="3281860" cy="1764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81860" cy="176463"/>
            </a:xfrm>
            <a:custGeom>
              <a:avLst/>
              <a:gdLst/>
              <a:ahLst/>
              <a:cxnLst/>
              <a:rect r="r" b="b" t="t" l="l"/>
              <a:pathLst>
                <a:path h="176463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176463"/>
                  </a:lnTo>
                  <a:lnTo>
                    <a:pt x="0" y="176463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281860" cy="22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955522" y="7621658"/>
            <a:ext cx="3315674" cy="337596"/>
          </a:xfrm>
          <a:custGeom>
            <a:avLst/>
            <a:gdLst/>
            <a:ahLst/>
            <a:cxnLst/>
            <a:rect r="r" b="b" t="t" l="l"/>
            <a:pathLst>
              <a:path h="337596" w="3315674">
                <a:moveTo>
                  <a:pt x="0" y="0"/>
                </a:moveTo>
                <a:lnTo>
                  <a:pt x="3315674" y="0"/>
                </a:lnTo>
                <a:lnTo>
                  <a:pt x="3315674" y="337596"/>
                </a:lnTo>
                <a:lnTo>
                  <a:pt x="0" y="337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0063" y="7626549"/>
            <a:ext cx="437770" cy="332705"/>
          </a:xfrm>
          <a:custGeom>
            <a:avLst/>
            <a:gdLst/>
            <a:ahLst/>
            <a:cxnLst/>
            <a:rect r="r" b="b" t="t" l="l"/>
            <a:pathLst>
              <a:path h="332705" w="437770">
                <a:moveTo>
                  <a:pt x="0" y="0"/>
                </a:moveTo>
                <a:lnTo>
                  <a:pt x="437770" y="0"/>
                </a:lnTo>
                <a:lnTo>
                  <a:pt x="437770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29951" y="7574033"/>
            <a:ext cx="608834" cy="437253"/>
          </a:xfrm>
          <a:custGeom>
            <a:avLst/>
            <a:gdLst/>
            <a:ahLst/>
            <a:cxnLst/>
            <a:rect r="r" b="b" t="t" l="l"/>
            <a:pathLst>
              <a:path h="437253" w="608834">
                <a:moveTo>
                  <a:pt x="0" y="0"/>
                </a:moveTo>
                <a:lnTo>
                  <a:pt x="608834" y="0"/>
                </a:lnTo>
                <a:lnTo>
                  <a:pt x="608834" y="437253"/>
                </a:lnTo>
                <a:lnTo>
                  <a:pt x="0" y="437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95935" y="7547735"/>
            <a:ext cx="545999" cy="485443"/>
          </a:xfrm>
          <a:custGeom>
            <a:avLst/>
            <a:gdLst/>
            <a:ahLst/>
            <a:cxnLst/>
            <a:rect r="r" b="b" t="t" l="l"/>
            <a:pathLst>
              <a:path h="485443" w="545999">
                <a:moveTo>
                  <a:pt x="0" y="0"/>
                </a:moveTo>
                <a:lnTo>
                  <a:pt x="545999" y="0"/>
                </a:lnTo>
                <a:lnTo>
                  <a:pt x="545999" y="485442"/>
                </a:lnTo>
                <a:lnTo>
                  <a:pt x="0" y="4854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918195" y="1268360"/>
            <a:ext cx="12460813" cy="954035"/>
            <a:chOff x="0" y="0"/>
            <a:chExt cx="3281860" cy="2512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81860" cy="251268"/>
            </a:xfrm>
            <a:custGeom>
              <a:avLst/>
              <a:gdLst/>
              <a:ahLst/>
              <a:cxnLst/>
              <a:rect r="r" b="b" t="t" l="l"/>
              <a:pathLst>
                <a:path h="251268" w="3281860">
                  <a:moveTo>
                    <a:pt x="0" y="0"/>
                  </a:moveTo>
                  <a:lnTo>
                    <a:pt x="3281860" y="0"/>
                  </a:lnTo>
                  <a:lnTo>
                    <a:pt x="3281860" y="251268"/>
                  </a:lnTo>
                  <a:lnTo>
                    <a:pt x="0" y="251268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81860" cy="298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241900" y="1425406"/>
            <a:ext cx="846128" cy="607674"/>
          </a:xfrm>
          <a:custGeom>
            <a:avLst/>
            <a:gdLst/>
            <a:ahLst/>
            <a:cxnLst/>
            <a:rect r="r" b="b" t="t" l="l"/>
            <a:pathLst>
              <a:path h="607674" w="846128">
                <a:moveTo>
                  <a:pt x="0" y="0"/>
                </a:moveTo>
                <a:lnTo>
                  <a:pt x="846128" y="0"/>
                </a:lnTo>
                <a:lnTo>
                  <a:pt x="846128" y="607674"/>
                </a:lnTo>
                <a:lnTo>
                  <a:pt x="0" y="6076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658357" y="1572882"/>
            <a:ext cx="376676" cy="37667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3708039" y="1861630"/>
            <a:ext cx="27731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4130327" y="1572882"/>
            <a:ext cx="376676" cy="37667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198531" y="1641086"/>
            <a:ext cx="240267" cy="240267"/>
            <a:chOff x="0" y="0"/>
            <a:chExt cx="518455" cy="51845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18455" cy="518455"/>
            </a:xfrm>
            <a:custGeom>
              <a:avLst/>
              <a:gdLst/>
              <a:ahLst/>
              <a:cxnLst/>
              <a:rect r="r" b="b" t="t" l="l"/>
              <a:pathLst>
                <a:path h="518455" w="518455">
                  <a:moveTo>
                    <a:pt x="0" y="0"/>
                  </a:moveTo>
                  <a:lnTo>
                    <a:pt x="518455" y="0"/>
                  </a:lnTo>
                  <a:lnTo>
                    <a:pt x="518455" y="518455"/>
                  </a:lnTo>
                  <a:lnTo>
                    <a:pt x="0" y="518455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518455" cy="566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4198531" y="1666566"/>
            <a:ext cx="24026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4601643" y="1572882"/>
            <a:ext cx="376676" cy="37667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BD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507555" y="7631456"/>
            <a:ext cx="301249" cy="332705"/>
          </a:xfrm>
          <a:custGeom>
            <a:avLst/>
            <a:gdLst/>
            <a:ahLst/>
            <a:cxnLst/>
            <a:rect r="r" b="b" t="t" l="l"/>
            <a:pathLst>
              <a:path h="332705" w="301249">
                <a:moveTo>
                  <a:pt x="0" y="0"/>
                </a:moveTo>
                <a:lnTo>
                  <a:pt x="301249" y="0"/>
                </a:lnTo>
                <a:lnTo>
                  <a:pt x="30124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135653" y="1332930"/>
            <a:ext cx="447770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Introduction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617468" y="1248854"/>
            <a:ext cx="346515" cy="8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3"/>
              </a:lnSpc>
            </a:pPr>
            <a:r>
              <a:rPr lang="en-US" sz="4981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x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135653" y="3075937"/>
            <a:ext cx="9954766" cy="336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This project is a Movie Ticket Reservation System that allows users to book seats for different movies, ensuring that each movie has a separate seating chart.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162185" y="540068"/>
            <a:ext cx="21568512" cy="8718232"/>
            <a:chOff x="0" y="0"/>
            <a:chExt cx="5680596" cy="22961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80596" cy="2296160"/>
            </a:xfrm>
            <a:custGeom>
              <a:avLst/>
              <a:gdLst/>
              <a:ahLst/>
              <a:cxnLst/>
              <a:rect r="r" b="b" t="t" l="l"/>
              <a:pathLst>
                <a:path h="2296160" w="5680596">
                  <a:moveTo>
                    <a:pt x="0" y="0"/>
                  </a:moveTo>
                  <a:lnTo>
                    <a:pt x="5680596" y="0"/>
                  </a:lnTo>
                  <a:lnTo>
                    <a:pt x="5680596" y="2296160"/>
                  </a:lnTo>
                  <a:lnTo>
                    <a:pt x="0" y="2296160"/>
                  </a:lnTo>
                  <a:close/>
                </a:path>
              </a:pathLst>
            </a:custGeom>
            <a:solidFill>
              <a:srgbClr val="DDD5CB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680596" cy="2343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34969" y="9616991"/>
            <a:ext cx="19670630" cy="894402"/>
            <a:chOff x="0" y="0"/>
            <a:chExt cx="5180742" cy="2355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0742" cy="235563"/>
            </a:xfrm>
            <a:custGeom>
              <a:avLst/>
              <a:gdLst/>
              <a:ahLst/>
              <a:cxnLst/>
              <a:rect r="r" b="b" t="t" l="l"/>
              <a:pathLst>
                <a:path h="235563" w="5180742">
                  <a:moveTo>
                    <a:pt x="0" y="0"/>
                  </a:moveTo>
                  <a:lnTo>
                    <a:pt x="5180742" y="0"/>
                  </a:lnTo>
                  <a:lnTo>
                    <a:pt x="5180742" y="235563"/>
                  </a:lnTo>
                  <a:lnTo>
                    <a:pt x="0" y="235563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180742" cy="283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580443" y="9775845"/>
            <a:ext cx="3315674" cy="337596"/>
          </a:xfrm>
          <a:custGeom>
            <a:avLst/>
            <a:gdLst/>
            <a:ahLst/>
            <a:cxnLst/>
            <a:rect r="r" b="b" t="t" l="l"/>
            <a:pathLst>
              <a:path h="337596" w="3315674">
                <a:moveTo>
                  <a:pt x="0" y="0"/>
                </a:moveTo>
                <a:lnTo>
                  <a:pt x="3315674" y="0"/>
                </a:lnTo>
                <a:lnTo>
                  <a:pt x="3315674" y="337596"/>
                </a:lnTo>
                <a:lnTo>
                  <a:pt x="0" y="3375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34985" y="9780736"/>
            <a:ext cx="437770" cy="332705"/>
          </a:xfrm>
          <a:custGeom>
            <a:avLst/>
            <a:gdLst/>
            <a:ahLst/>
            <a:cxnLst/>
            <a:rect r="r" b="b" t="t" l="l"/>
            <a:pathLst>
              <a:path h="332705" w="437770">
                <a:moveTo>
                  <a:pt x="0" y="0"/>
                </a:moveTo>
                <a:lnTo>
                  <a:pt x="437769" y="0"/>
                </a:lnTo>
                <a:lnTo>
                  <a:pt x="43776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54873" y="9728220"/>
            <a:ext cx="608834" cy="437253"/>
          </a:xfrm>
          <a:custGeom>
            <a:avLst/>
            <a:gdLst/>
            <a:ahLst/>
            <a:cxnLst/>
            <a:rect r="r" b="b" t="t" l="l"/>
            <a:pathLst>
              <a:path h="437253" w="608834">
                <a:moveTo>
                  <a:pt x="0" y="0"/>
                </a:moveTo>
                <a:lnTo>
                  <a:pt x="608834" y="0"/>
                </a:lnTo>
                <a:lnTo>
                  <a:pt x="608834" y="437253"/>
                </a:lnTo>
                <a:lnTo>
                  <a:pt x="0" y="437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20857" y="9701921"/>
            <a:ext cx="545999" cy="485443"/>
          </a:xfrm>
          <a:custGeom>
            <a:avLst/>
            <a:gdLst/>
            <a:ahLst/>
            <a:cxnLst/>
            <a:rect r="r" b="b" t="t" l="l"/>
            <a:pathLst>
              <a:path h="485443" w="545999">
                <a:moveTo>
                  <a:pt x="0" y="0"/>
                </a:moveTo>
                <a:lnTo>
                  <a:pt x="545998" y="0"/>
                </a:lnTo>
                <a:lnTo>
                  <a:pt x="545998" y="485443"/>
                </a:lnTo>
                <a:lnTo>
                  <a:pt x="0" y="4854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9544" y="540068"/>
            <a:ext cx="789156" cy="566758"/>
          </a:xfrm>
          <a:custGeom>
            <a:avLst/>
            <a:gdLst/>
            <a:ahLst/>
            <a:cxnLst/>
            <a:rect r="r" b="b" t="t" l="l"/>
            <a:pathLst>
              <a:path h="566758" w="789156">
                <a:moveTo>
                  <a:pt x="0" y="0"/>
                </a:moveTo>
                <a:lnTo>
                  <a:pt x="789156" y="0"/>
                </a:lnTo>
                <a:lnTo>
                  <a:pt x="789156" y="566758"/>
                </a:lnTo>
                <a:lnTo>
                  <a:pt x="0" y="566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132476" y="9785643"/>
            <a:ext cx="301249" cy="332705"/>
          </a:xfrm>
          <a:custGeom>
            <a:avLst/>
            <a:gdLst/>
            <a:ahLst/>
            <a:cxnLst/>
            <a:rect r="r" b="b" t="t" l="l"/>
            <a:pathLst>
              <a:path h="332705" w="301249">
                <a:moveTo>
                  <a:pt x="0" y="0"/>
                </a:moveTo>
                <a:lnTo>
                  <a:pt x="301249" y="0"/>
                </a:lnTo>
                <a:lnTo>
                  <a:pt x="30124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5400000">
            <a:off x="8083084" y="-1163435"/>
            <a:ext cx="12344299" cy="8718232"/>
            <a:chOff x="0" y="0"/>
            <a:chExt cx="3251173" cy="22961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51173" cy="2296160"/>
            </a:xfrm>
            <a:custGeom>
              <a:avLst/>
              <a:gdLst/>
              <a:ahLst/>
              <a:cxnLst/>
              <a:rect r="r" b="b" t="t" l="l"/>
              <a:pathLst>
                <a:path h="2296160" w="3251173">
                  <a:moveTo>
                    <a:pt x="0" y="0"/>
                  </a:moveTo>
                  <a:lnTo>
                    <a:pt x="3251173" y="0"/>
                  </a:lnTo>
                  <a:lnTo>
                    <a:pt x="3251173" y="2296160"/>
                  </a:lnTo>
                  <a:lnTo>
                    <a:pt x="0" y="229616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251173" cy="2343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39544" y="3567135"/>
            <a:ext cx="9128287" cy="3090991"/>
          </a:xfrm>
          <a:custGeom>
            <a:avLst/>
            <a:gdLst/>
            <a:ahLst/>
            <a:cxnLst/>
            <a:rect r="r" b="b" t="t" l="l"/>
            <a:pathLst>
              <a:path h="3090991" w="9128287">
                <a:moveTo>
                  <a:pt x="0" y="0"/>
                </a:moveTo>
                <a:lnTo>
                  <a:pt x="9128287" y="0"/>
                </a:lnTo>
                <a:lnTo>
                  <a:pt x="9128287" y="3090991"/>
                </a:lnTo>
                <a:lnTo>
                  <a:pt x="0" y="30909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4594" y="8500077"/>
            <a:ext cx="9278186" cy="559891"/>
          </a:xfrm>
          <a:custGeom>
            <a:avLst/>
            <a:gdLst/>
            <a:ahLst/>
            <a:cxnLst/>
            <a:rect r="r" b="b" t="t" l="l"/>
            <a:pathLst>
              <a:path h="559891" w="9278186">
                <a:moveTo>
                  <a:pt x="0" y="0"/>
                </a:moveTo>
                <a:lnTo>
                  <a:pt x="9278186" y="0"/>
                </a:lnTo>
                <a:lnTo>
                  <a:pt x="9278186" y="559891"/>
                </a:lnTo>
                <a:lnTo>
                  <a:pt x="0" y="55989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896117" y="3567135"/>
            <a:ext cx="8491069" cy="628968"/>
          </a:xfrm>
          <a:custGeom>
            <a:avLst/>
            <a:gdLst/>
            <a:ahLst/>
            <a:cxnLst/>
            <a:rect r="r" b="b" t="t" l="l"/>
            <a:pathLst>
              <a:path h="628968" w="8491069">
                <a:moveTo>
                  <a:pt x="0" y="0"/>
                </a:moveTo>
                <a:lnTo>
                  <a:pt x="8491069" y="0"/>
                </a:lnTo>
                <a:lnTo>
                  <a:pt x="8491069" y="628968"/>
                </a:lnTo>
                <a:lnTo>
                  <a:pt x="0" y="62896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055227" y="7381962"/>
            <a:ext cx="9435054" cy="1118115"/>
          </a:xfrm>
          <a:custGeom>
            <a:avLst/>
            <a:gdLst/>
            <a:ahLst/>
            <a:cxnLst/>
            <a:rect r="r" b="b" t="t" l="l"/>
            <a:pathLst>
              <a:path h="1118115" w="9435054">
                <a:moveTo>
                  <a:pt x="0" y="0"/>
                </a:moveTo>
                <a:lnTo>
                  <a:pt x="9435054" y="0"/>
                </a:lnTo>
                <a:lnTo>
                  <a:pt x="9435054" y="1118115"/>
                </a:lnTo>
                <a:lnTo>
                  <a:pt x="0" y="111811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28700" y="523167"/>
            <a:ext cx="6938174" cy="719603"/>
            <a:chOff x="0" y="0"/>
            <a:chExt cx="1827338" cy="1895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27338" cy="189525"/>
            </a:xfrm>
            <a:custGeom>
              <a:avLst/>
              <a:gdLst/>
              <a:ahLst/>
              <a:cxnLst/>
              <a:rect r="r" b="b" t="t" l="l"/>
              <a:pathLst>
                <a:path h="189525" w="1827338">
                  <a:moveTo>
                    <a:pt x="0" y="0"/>
                  </a:moveTo>
                  <a:lnTo>
                    <a:pt x="1827338" y="0"/>
                  </a:lnTo>
                  <a:lnTo>
                    <a:pt x="1827338" y="189525"/>
                  </a:lnTo>
                  <a:lnTo>
                    <a:pt x="0" y="189525"/>
                  </a:lnTo>
                  <a:close/>
                </a:path>
              </a:pathLst>
            </a:custGeom>
            <a:solidFill>
              <a:srgbClr val="50616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827338" cy="237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28700" y="444818"/>
            <a:ext cx="787164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D0E3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 C++ Concepts Used in the Project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6635" y="1382592"/>
            <a:ext cx="787164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1. Classes &amp; Objects (OOP)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4122" y="2354142"/>
            <a:ext cx="826622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makes our code reusable and well-organized.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66635" y="6566503"/>
            <a:ext cx="787164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2. Arrays &amp; Multi-Dimensional Arrays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34122" y="7290403"/>
            <a:ext cx="826622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arrays helps efficiently manage seat reservations.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19410" y="247650"/>
            <a:ext cx="829493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3. Vectors (STL) for Dynamic Data Storage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639642" y="1890735"/>
            <a:ext cx="826622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Vectors are useful because they grow dynamically as reservations increase.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319410" y="4803934"/>
            <a:ext cx="829493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4. Functions &amp; Modular Programming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720857" y="5708809"/>
            <a:ext cx="756714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function handles a specific task, making debugging easier.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162185" y="-415526"/>
            <a:ext cx="22005344" cy="9843166"/>
            <a:chOff x="0" y="0"/>
            <a:chExt cx="5795646" cy="25924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5646" cy="2592439"/>
            </a:xfrm>
            <a:custGeom>
              <a:avLst/>
              <a:gdLst/>
              <a:ahLst/>
              <a:cxnLst/>
              <a:rect r="r" b="b" t="t" l="l"/>
              <a:pathLst>
                <a:path h="2592439" w="5795646">
                  <a:moveTo>
                    <a:pt x="0" y="0"/>
                  </a:moveTo>
                  <a:lnTo>
                    <a:pt x="5795646" y="0"/>
                  </a:lnTo>
                  <a:lnTo>
                    <a:pt x="5795646" y="2592439"/>
                  </a:lnTo>
                  <a:lnTo>
                    <a:pt x="0" y="2592439"/>
                  </a:lnTo>
                  <a:close/>
                </a:path>
              </a:pathLst>
            </a:custGeom>
            <a:solidFill>
              <a:srgbClr val="DDD5CB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795646" cy="264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34969" y="9616991"/>
            <a:ext cx="19670630" cy="894402"/>
            <a:chOff x="0" y="0"/>
            <a:chExt cx="5180742" cy="2355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0742" cy="235563"/>
            </a:xfrm>
            <a:custGeom>
              <a:avLst/>
              <a:gdLst/>
              <a:ahLst/>
              <a:cxnLst/>
              <a:rect r="r" b="b" t="t" l="l"/>
              <a:pathLst>
                <a:path h="235563" w="5180742">
                  <a:moveTo>
                    <a:pt x="0" y="0"/>
                  </a:moveTo>
                  <a:lnTo>
                    <a:pt x="5180742" y="0"/>
                  </a:lnTo>
                  <a:lnTo>
                    <a:pt x="5180742" y="235563"/>
                  </a:lnTo>
                  <a:lnTo>
                    <a:pt x="0" y="235563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180742" cy="283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580443" y="9775845"/>
            <a:ext cx="3315674" cy="337596"/>
          </a:xfrm>
          <a:custGeom>
            <a:avLst/>
            <a:gdLst/>
            <a:ahLst/>
            <a:cxnLst/>
            <a:rect r="r" b="b" t="t" l="l"/>
            <a:pathLst>
              <a:path h="337596" w="3315674">
                <a:moveTo>
                  <a:pt x="0" y="0"/>
                </a:moveTo>
                <a:lnTo>
                  <a:pt x="3315674" y="0"/>
                </a:lnTo>
                <a:lnTo>
                  <a:pt x="3315674" y="337596"/>
                </a:lnTo>
                <a:lnTo>
                  <a:pt x="0" y="3375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34985" y="9780736"/>
            <a:ext cx="437770" cy="332705"/>
          </a:xfrm>
          <a:custGeom>
            <a:avLst/>
            <a:gdLst/>
            <a:ahLst/>
            <a:cxnLst/>
            <a:rect r="r" b="b" t="t" l="l"/>
            <a:pathLst>
              <a:path h="332705" w="437770">
                <a:moveTo>
                  <a:pt x="0" y="0"/>
                </a:moveTo>
                <a:lnTo>
                  <a:pt x="437769" y="0"/>
                </a:lnTo>
                <a:lnTo>
                  <a:pt x="43776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54873" y="9728220"/>
            <a:ext cx="608834" cy="437253"/>
          </a:xfrm>
          <a:custGeom>
            <a:avLst/>
            <a:gdLst/>
            <a:ahLst/>
            <a:cxnLst/>
            <a:rect r="r" b="b" t="t" l="l"/>
            <a:pathLst>
              <a:path h="437253" w="608834">
                <a:moveTo>
                  <a:pt x="0" y="0"/>
                </a:moveTo>
                <a:lnTo>
                  <a:pt x="608834" y="0"/>
                </a:lnTo>
                <a:lnTo>
                  <a:pt x="608834" y="437253"/>
                </a:lnTo>
                <a:lnTo>
                  <a:pt x="0" y="437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20857" y="9701921"/>
            <a:ext cx="545999" cy="485443"/>
          </a:xfrm>
          <a:custGeom>
            <a:avLst/>
            <a:gdLst/>
            <a:ahLst/>
            <a:cxnLst/>
            <a:rect r="r" b="b" t="t" l="l"/>
            <a:pathLst>
              <a:path h="485443" w="545999">
                <a:moveTo>
                  <a:pt x="0" y="0"/>
                </a:moveTo>
                <a:lnTo>
                  <a:pt x="545998" y="0"/>
                </a:lnTo>
                <a:lnTo>
                  <a:pt x="545998" y="485443"/>
                </a:lnTo>
                <a:lnTo>
                  <a:pt x="0" y="4854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254" y="256689"/>
            <a:ext cx="789156" cy="566758"/>
          </a:xfrm>
          <a:custGeom>
            <a:avLst/>
            <a:gdLst/>
            <a:ahLst/>
            <a:cxnLst/>
            <a:rect r="r" b="b" t="t" l="l"/>
            <a:pathLst>
              <a:path h="566758" w="789156">
                <a:moveTo>
                  <a:pt x="0" y="0"/>
                </a:moveTo>
                <a:lnTo>
                  <a:pt x="789157" y="0"/>
                </a:lnTo>
                <a:lnTo>
                  <a:pt x="789157" y="566758"/>
                </a:lnTo>
                <a:lnTo>
                  <a:pt x="0" y="566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132476" y="9785643"/>
            <a:ext cx="301249" cy="332705"/>
          </a:xfrm>
          <a:custGeom>
            <a:avLst/>
            <a:gdLst/>
            <a:ahLst/>
            <a:cxnLst/>
            <a:rect r="r" b="b" t="t" l="l"/>
            <a:pathLst>
              <a:path h="332705" w="301249">
                <a:moveTo>
                  <a:pt x="0" y="0"/>
                </a:moveTo>
                <a:lnTo>
                  <a:pt x="301249" y="0"/>
                </a:lnTo>
                <a:lnTo>
                  <a:pt x="301249" y="332705"/>
                </a:lnTo>
                <a:lnTo>
                  <a:pt x="0" y="3327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5400000">
            <a:off x="8162461" y="-1084057"/>
            <a:ext cx="12344299" cy="8559476"/>
            <a:chOff x="0" y="0"/>
            <a:chExt cx="3251173" cy="22543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51173" cy="2254348"/>
            </a:xfrm>
            <a:custGeom>
              <a:avLst/>
              <a:gdLst/>
              <a:ahLst/>
              <a:cxnLst/>
              <a:rect r="r" b="b" t="t" l="l"/>
              <a:pathLst>
                <a:path h="2254348" w="3251173">
                  <a:moveTo>
                    <a:pt x="0" y="0"/>
                  </a:moveTo>
                  <a:lnTo>
                    <a:pt x="3251173" y="0"/>
                  </a:lnTo>
                  <a:lnTo>
                    <a:pt x="3251173" y="2254348"/>
                  </a:lnTo>
                  <a:lnTo>
                    <a:pt x="0" y="2254348"/>
                  </a:lnTo>
                  <a:close/>
                </a:path>
              </a:pathLst>
            </a:custGeom>
            <a:solidFill>
              <a:srgbClr val="F4F4F4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251173" cy="2301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27774" y="2705100"/>
            <a:ext cx="9406327" cy="1293992"/>
          </a:xfrm>
          <a:custGeom>
            <a:avLst/>
            <a:gdLst/>
            <a:ahLst/>
            <a:cxnLst/>
            <a:rect r="r" b="b" t="t" l="l"/>
            <a:pathLst>
              <a:path h="1293992" w="9406327">
                <a:moveTo>
                  <a:pt x="0" y="0"/>
                </a:moveTo>
                <a:lnTo>
                  <a:pt x="9406327" y="0"/>
                </a:lnTo>
                <a:lnTo>
                  <a:pt x="9406327" y="1293992"/>
                </a:lnTo>
                <a:lnTo>
                  <a:pt x="0" y="129399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27774" y="5139463"/>
            <a:ext cx="8652185" cy="4228368"/>
          </a:xfrm>
          <a:custGeom>
            <a:avLst/>
            <a:gdLst/>
            <a:ahLst/>
            <a:cxnLst/>
            <a:rect r="r" b="b" t="t" l="l"/>
            <a:pathLst>
              <a:path h="4228368" w="8652185">
                <a:moveTo>
                  <a:pt x="0" y="0"/>
                </a:moveTo>
                <a:lnTo>
                  <a:pt x="8652185" y="0"/>
                </a:lnTo>
                <a:lnTo>
                  <a:pt x="8652185" y="4228368"/>
                </a:lnTo>
                <a:lnTo>
                  <a:pt x="0" y="422836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582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054873" y="3260668"/>
            <a:ext cx="8114021" cy="4124355"/>
          </a:xfrm>
          <a:custGeom>
            <a:avLst/>
            <a:gdLst/>
            <a:ahLst/>
            <a:cxnLst/>
            <a:rect r="r" b="b" t="t" l="l"/>
            <a:pathLst>
              <a:path h="4124355" w="8114021">
                <a:moveTo>
                  <a:pt x="0" y="0"/>
                </a:moveTo>
                <a:lnTo>
                  <a:pt x="8114021" y="0"/>
                </a:lnTo>
                <a:lnTo>
                  <a:pt x="8114021" y="4124355"/>
                </a:lnTo>
                <a:lnTo>
                  <a:pt x="0" y="412435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7835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01918"/>
            <a:ext cx="787164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 C++ Concepts Used in the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6635" y="3867882"/>
            <a:ext cx="787164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6. Recursion for Input Validation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7776" y="4591782"/>
            <a:ext cx="82662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ensures only valid inputs are accepted.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59290" y="590550"/>
            <a:ext cx="829493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7. File Handling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93856" y="1592234"/>
            <a:ext cx="59475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This allows users to retrieve their reservations later.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6635" y="933450"/>
            <a:ext cx="829493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5. Loops &amp; Conditional Statements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7776" y="1657350"/>
            <a:ext cx="896538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ensures users can't book an already reserved seat.</a:t>
            </a:r>
          </a:p>
        </p:txBody>
      </p:sp>
    </p:spTree>
  </p:cSld>
  <p:clrMapOvr>
    <a:masterClrMapping/>
  </p:clrMapOvr>
  <p:transition spd="slow">
    <p:push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8107" y="-101831"/>
            <a:ext cx="5946601" cy="1838040"/>
          </a:xfrm>
          <a:custGeom>
            <a:avLst/>
            <a:gdLst/>
            <a:ahLst/>
            <a:cxnLst/>
            <a:rect r="r" b="b" t="t" l="l"/>
            <a:pathLst>
              <a:path h="1838040" w="5946601">
                <a:moveTo>
                  <a:pt x="0" y="0"/>
                </a:moveTo>
                <a:lnTo>
                  <a:pt x="5946601" y="0"/>
                </a:lnTo>
                <a:lnTo>
                  <a:pt x="5946601" y="1838040"/>
                </a:lnTo>
                <a:lnTo>
                  <a:pt x="0" y="1838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85458" y="1736209"/>
            <a:ext cx="5485653" cy="7101769"/>
          </a:xfrm>
          <a:custGeom>
            <a:avLst/>
            <a:gdLst/>
            <a:ahLst/>
            <a:cxnLst/>
            <a:rect r="r" b="b" t="t" l="l"/>
            <a:pathLst>
              <a:path h="7101769" w="5485653">
                <a:moveTo>
                  <a:pt x="0" y="0"/>
                </a:moveTo>
                <a:lnTo>
                  <a:pt x="5485653" y="0"/>
                </a:lnTo>
                <a:lnTo>
                  <a:pt x="5485653" y="7101769"/>
                </a:lnTo>
                <a:lnTo>
                  <a:pt x="0" y="71017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2727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342900"/>
            <a:ext cx="4631724" cy="8092654"/>
          </a:xfrm>
          <a:custGeom>
            <a:avLst/>
            <a:gdLst/>
            <a:ahLst/>
            <a:cxnLst/>
            <a:rect r="r" b="b" t="t" l="l"/>
            <a:pathLst>
              <a:path h="8092654" w="4631724">
                <a:moveTo>
                  <a:pt x="0" y="0"/>
                </a:moveTo>
                <a:lnTo>
                  <a:pt x="4631724" y="0"/>
                </a:lnTo>
                <a:lnTo>
                  <a:pt x="4631724" y="8092654"/>
                </a:lnTo>
                <a:lnTo>
                  <a:pt x="0" y="80926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8396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47650"/>
            <a:ext cx="607839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Flowchart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595" y="8852693"/>
            <a:ext cx="17988810" cy="97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7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flowchart represents the workflow of our Movie Ticket Reservation System. It starts with movie selection, displays available seats, and allows users to book a seat while ensuring no double bookings.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9895" y="502930"/>
            <a:ext cx="12985189" cy="12607438"/>
          </a:xfrm>
          <a:custGeom>
            <a:avLst/>
            <a:gdLst/>
            <a:ahLst/>
            <a:cxnLst/>
            <a:rect r="r" b="b" t="t" l="l"/>
            <a:pathLst>
              <a:path h="12607438" w="12985189">
                <a:moveTo>
                  <a:pt x="0" y="0"/>
                </a:moveTo>
                <a:lnTo>
                  <a:pt x="12985189" y="0"/>
                </a:lnTo>
                <a:lnTo>
                  <a:pt x="12985189" y="12607438"/>
                </a:lnTo>
                <a:lnTo>
                  <a:pt x="0" y="1260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7913367" y="4337787"/>
            <a:ext cx="17884133" cy="9208559"/>
            <a:chOff x="0" y="0"/>
            <a:chExt cx="4710224" cy="2425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225" cy="2425299"/>
            </a:xfrm>
            <a:custGeom>
              <a:avLst/>
              <a:gdLst/>
              <a:ahLst/>
              <a:cxnLst/>
              <a:rect r="r" b="b" t="t" l="l"/>
              <a:pathLst>
                <a:path h="2425299" w="4710225">
                  <a:moveTo>
                    <a:pt x="0" y="0"/>
                  </a:moveTo>
                  <a:lnTo>
                    <a:pt x="4710225" y="0"/>
                  </a:lnTo>
                  <a:lnTo>
                    <a:pt x="4710225" y="2425299"/>
                  </a:lnTo>
                  <a:lnTo>
                    <a:pt x="0" y="24252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710224" cy="2472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072890" y="1229863"/>
            <a:ext cx="10186410" cy="5732092"/>
          </a:xfrm>
          <a:custGeom>
            <a:avLst/>
            <a:gdLst/>
            <a:ahLst/>
            <a:cxnLst/>
            <a:rect r="r" b="b" t="t" l="l"/>
            <a:pathLst>
              <a:path h="5732092" w="10186410">
                <a:moveTo>
                  <a:pt x="0" y="0"/>
                </a:moveTo>
                <a:lnTo>
                  <a:pt x="10186410" y="0"/>
                </a:lnTo>
                <a:lnTo>
                  <a:pt x="10186410" y="5732092"/>
                </a:lnTo>
                <a:lnTo>
                  <a:pt x="0" y="5732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219" r="0" b="-828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1861" y="2783462"/>
            <a:ext cx="5185718" cy="72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62" indent="-474981" lvl="1">
              <a:lnSpc>
                <a:spcPts val="5280"/>
              </a:lnSpc>
              <a:buFont typeface="Arial"/>
              <a:buChar char="•"/>
            </a:pPr>
            <a:r>
              <a:rPr lang="en-US" sz="4400" spc="-44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displayMovies()</a:t>
            </a:r>
          </a:p>
          <a:p>
            <a:pPr algn="just">
              <a:lnSpc>
                <a:spcPts val="5280"/>
              </a:lnSpc>
            </a:pPr>
            <a:r>
              <a:rPr lang="en-US" sz="4400" spc="-44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function prints the list of available movies.</a:t>
            </a:r>
          </a:p>
          <a:p>
            <a:pPr algn="just" marL="1014731" indent="-507365" lvl="1">
              <a:lnSpc>
                <a:spcPts val="7097"/>
              </a:lnSpc>
              <a:buFont typeface="Arial"/>
              <a:buChar char="•"/>
            </a:pPr>
            <a:r>
              <a:rPr lang="en-US" sz="4700" spc="-47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selectMovie()</a:t>
            </a:r>
          </a:p>
          <a:p>
            <a:pPr algn="just">
              <a:lnSpc>
                <a:spcPts val="7097"/>
              </a:lnSpc>
            </a:pPr>
            <a:r>
              <a:rPr lang="en-US" sz="4700" spc="-47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function asks the user to pick a movie. It validates the input and ensures the user selects a correct option.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2482320" y="835596"/>
            <a:ext cx="8115300" cy="1527768"/>
            <a:chOff x="0" y="0"/>
            <a:chExt cx="10820400" cy="20370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562518" y="123825"/>
              <a:ext cx="6257882" cy="1244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43"/>
                </a:lnSpc>
              </a:pPr>
              <a:r>
                <a:rPr lang="en-US" sz="6743" spc="-134" b="true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Movie Selection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7377"/>
              <a:ext cx="4072451" cy="1459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935"/>
                </a:lnSpc>
              </a:pPr>
              <a:r>
                <a:rPr lang="en-US" sz="7935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1</a:t>
              </a:r>
            </a:p>
          </p:txBody>
        </p:sp>
      </p:grpSp>
    </p:spTree>
  </p:cSld>
  <p:clrMapOvr>
    <a:masterClrMapping/>
  </p:clrMapOvr>
  <p:transition spd="slow">
    <p:push dir="r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7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35661" cy="18735661"/>
          </a:xfrm>
          <a:custGeom>
            <a:avLst/>
            <a:gdLst/>
            <a:ahLst/>
            <a:cxnLst/>
            <a:rect r="r" b="b" t="t" l="l"/>
            <a:pathLst>
              <a:path h="18735661" w="18735661">
                <a:moveTo>
                  <a:pt x="0" y="0"/>
                </a:moveTo>
                <a:lnTo>
                  <a:pt x="18735661" y="0"/>
                </a:lnTo>
                <a:lnTo>
                  <a:pt x="18735661" y="18735661"/>
                </a:lnTo>
                <a:lnTo>
                  <a:pt x="0" y="1873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603" y="835596"/>
            <a:ext cx="13757845" cy="13357616"/>
          </a:xfrm>
          <a:custGeom>
            <a:avLst/>
            <a:gdLst/>
            <a:ahLst/>
            <a:cxnLst/>
            <a:rect r="r" b="b" t="t" l="l"/>
            <a:pathLst>
              <a:path h="13357616" w="13757845">
                <a:moveTo>
                  <a:pt x="0" y="0"/>
                </a:moveTo>
                <a:lnTo>
                  <a:pt x="13757845" y="0"/>
                </a:lnTo>
                <a:lnTo>
                  <a:pt x="13757845" y="13357616"/>
                </a:lnTo>
                <a:lnTo>
                  <a:pt x="0" y="13357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8176454" y="3734635"/>
            <a:ext cx="17884133" cy="9208559"/>
            <a:chOff x="0" y="0"/>
            <a:chExt cx="4710224" cy="2425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225" cy="2425299"/>
            </a:xfrm>
            <a:custGeom>
              <a:avLst/>
              <a:gdLst/>
              <a:ahLst/>
              <a:cxnLst/>
              <a:rect r="r" b="b" t="t" l="l"/>
              <a:pathLst>
                <a:path h="2425299" w="4710225">
                  <a:moveTo>
                    <a:pt x="0" y="0"/>
                  </a:moveTo>
                  <a:lnTo>
                    <a:pt x="4710225" y="0"/>
                  </a:lnTo>
                  <a:lnTo>
                    <a:pt x="4710225" y="2425299"/>
                  </a:lnTo>
                  <a:lnTo>
                    <a:pt x="0" y="24252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710224" cy="2472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6742001"/>
            <a:ext cx="10299343" cy="772403"/>
            <a:chOff x="0" y="0"/>
            <a:chExt cx="2712584" cy="2034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12584" cy="203431"/>
            </a:xfrm>
            <a:custGeom>
              <a:avLst/>
              <a:gdLst/>
              <a:ahLst/>
              <a:cxnLst/>
              <a:rect r="r" b="b" t="t" l="l"/>
              <a:pathLst>
                <a:path h="203431" w="2712584">
                  <a:moveTo>
                    <a:pt x="0" y="0"/>
                  </a:moveTo>
                  <a:lnTo>
                    <a:pt x="2712584" y="0"/>
                  </a:lnTo>
                  <a:lnTo>
                    <a:pt x="2712584" y="203431"/>
                  </a:lnTo>
                  <a:lnTo>
                    <a:pt x="0" y="203431"/>
                  </a:lnTo>
                  <a:close/>
                </a:path>
              </a:pathLst>
            </a:custGeom>
            <a:solidFill>
              <a:srgbClr val="D0E3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12584" cy="251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17021" y="2187301"/>
            <a:ext cx="10111023" cy="3853743"/>
          </a:xfrm>
          <a:custGeom>
            <a:avLst/>
            <a:gdLst/>
            <a:ahLst/>
            <a:cxnLst/>
            <a:rect r="r" b="b" t="t" l="l"/>
            <a:pathLst>
              <a:path h="3853743" w="10111023">
                <a:moveTo>
                  <a:pt x="0" y="0"/>
                </a:moveTo>
                <a:lnTo>
                  <a:pt x="10111022" y="0"/>
                </a:lnTo>
                <a:lnTo>
                  <a:pt x="10111022" y="3853743"/>
                </a:lnTo>
                <a:lnTo>
                  <a:pt x="0" y="3853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59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814625" y="2421780"/>
            <a:ext cx="5053779" cy="800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14731" indent="-507365" lvl="1">
              <a:lnSpc>
                <a:spcPts val="7097"/>
              </a:lnSpc>
              <a:buFont typeface="Arial"/>
              <a:buChar char="•"/>
            </a:pPr>
            <a:r>
              <a:rPr lang="en-US" sz="4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displaySeats()</a:t>
            </a:r>
          </a:p>
          <a:p>
            <a:pPr algn="just">
              <a:lnSpc>
                <a:spcPts val="7097"/>
              </a:lnSpc>
            </a:pPr>
            <a:r>
              <a:rPr lang="en-US" sz="4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function prints the seat chart for a selected movie.</a:t>
            </a:r>
          </a:p>
          <a:p>
            <a:pPr algn="just" marL="1014731" indent="-507365" lvl="1">
              <a:lnSpc>
                <a:spcPts val="7097"/>
              </a:lnSpc>
              <a:buFont typeface="Arial"/>
              <a:buChar char="•"/>
            </a:pPr>
            <a:r>
              <a:rPr lang="en-US" sz="4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Each movie has its </a:t>
            </a:r>
          </a:p>
          <a:p>
            <a:pPr algn="just">
              <a:lnSpc>
                <a:spcPts val="7097"/>
              </a:lnSpc>
            </a:pPr>
            <a:r>
              <a:rPr lang="en-US" sz="4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own seat availability stored in a 3D array (seats[movieIndex][row][seat])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172700" y="600195"/>
            <a:ext cx="8115300" cy="2736097"/>
            <a:chOff x="0" y="0"/>
            <a:chExt cx="10820400" cy="364813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4562518" y="123825"/>
              <a:ext cx="6257882" cy="3524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43"/>
                </a:lnSpc>
              </a:pPr>
              <a:r>
                <a:rPr lang="en-US" sz="6743" spc="-134" b="true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Seat Availability &amp; Display</a:t>
              </a:r>
            </a:p>
            <a:p>
              <a:pPr algn="l">
                <a:lnSpc>
                  <a:spcPts val="6743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77377"/>
              <a:ext cx="4072451" cy="1459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935"/>
                </a:lnSpc>
              </a:pPr>
              <a:r>
                <a:rPr lang="en-US" sz="7935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2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DAGdmJiAV54</dc:identifier>
  <dcterms:modified xsi:type="dcterms:W3CDTF">2011-08-01T06:04:30Z</dcterms:modified>
  <cp:revision>1</cp:revision>
  <dc:title>Movie ticket reservation System </dc:title>
</cp:coreProperties>
</file>