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y+c/tMEJmzW/6UCwzvaRJT5Zw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Descontaminação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solo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"/>
          <p:cNvGrpSpPr/>
          <p:nvPr/>
        </p:nvGrpSpPr>
        <p:grpSpPr>
          <a:xfrm>
            <a:off x="596160" y="1459440"/>
            <a:ext cx="1020960" cy="830520"/>
            <a:chOff x="596160" y="1459440"/>
            <a:chExt cx="1020960" cy="830520"/>
          </a:xfrm>
        </p:grpSpPr>
        <p:grpSp>
          <p:nvGrpSpPr>
            <p:cNvPr id="63" name="Google Shape;63;p1"/>
            <p:cNvGrpSpPr/>
            <p:nvPr/>
          </p:nvGrpSpPr>
          <p:grpSpPr>
            <a:xfrm>
              <a:off x="950400" y="1459440"/>
              <a:ext cx="308880" cy="587880"/>
              <a:chOff x="950400" y="1459440"/>
              <a:chExt cx="308880" cy="587880"/>
            </a:xfrm>
          </p:grpSpPr>
          <p:sp>
            <p:nvSpPr>
              <p:cNvPr id="64" name="Google Shape;64;p1"/>
              <p:cNvSpPr/>
              <p:nvPr/>
            </p:nvSpPr>
            <p:spPr>
              <a:xfrm>
                <a:off x="1011600" y="145944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 flipH="1">
                <a:off x="1104480" y="1655640"/>
                <a:ext cx="3240" cy="2037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6" name="Google Shape;66;p1"/>
              <p:cNvSpPr/>
              <p:nvPr/>
            </p:nvSpPr>
            <p:spPr>
              <a:xfrm>
                <a:off x="967680" y="1743840"/>
                <a:ext cx="281520" cy="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7" name="Google Shape;67;p1"/>
              <p:cNvSpPr/>
              <p:nvPr/>
            </p:nvSpPr>
            <p:spPr>
              <a:xfrm flipH="1">
                <a:off x="950400" y="1858320"/>
                <a:ext cx="154080" cy="188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8" name="Google Shape;68;p1"/>
              <p:cNvSpPr/>
              <p:nvPr/>
            </p:nvSpPr>
            <p:spPr>
              <a:xfrm rot="10800000">
                <a:off x="1105200" y="1858680"/>
                <a:ext cx="154080" cy="188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69" name="Google Shape;69;p1"/>
            <p:cNvSpPr/>
            <p:nvPr/>
          </p:nvSpPr>
          <p:spPr>
            <a:xfrm>
              <a:off x="596160" y="194724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0" name="Google Shape;70;p1"/>
          <p:cNvCxnSpPr/>
          <p:nvPr/>
        </p:nvCxnSpPr>
        <p:spPr>
          <a:xfrm>
            <a:off x="1617480" y="2118600"/>
            <a:ext cx="2512200" cy="997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"/>
          <p:cNvSpPr/>
          <p:nvPr/>
        </p:nvSpPr>
        <p:spPr>
          <a:xfrm>
            <a:off x="3285000" y="1441800"/>
            <a:ext cx="303372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Contratação de serviço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Instalação do equipamento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Desinstalação do equipamento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Reclamação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924680" y="4591800"/>
            <a:ext cx="1159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2784600" y="3116160"/>
            <a:ext cx="2689560" cy="1382760"/>
            <a:chOff x="2784600" y="3116160"/>
            <a:chExt cx="2689560" cy="1382760"/>
          </a:xfrm>
        </p:grpSpPr>
        <p:sp>
          <p:nvSpPr>
            <p:cNvPr id="74" name="Google Shape;74;p1"/>
            <p:cNvSpPr/>
            <p:nvPr/>
          </p:nvSpPr>
          <p:spPr>
            <a:xfrm>
              <a:off x="2784600" y="3116160"/>
              <a:ext cx="2689560" cy="13827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0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033720" y="3434040"/>
              <a:ext cx="2196720" cy="3880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DDB2"/>
                </a:gs>
                <a:gs pos="100000">
                  <a:srgbClr val="FFDDB2"/>
                </a:gs>
              </a:gsLst>
              <a:lin ang="0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Empresa de descontaminação de solo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3045960" y="3961440"/>
              <a:ext cx="646560" cy="3880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DDB2"/>
                </a:gs>
                <a:gs pos="100000">
                  <a:srgbClr val="FFDDB2"/>
                </a:gs>
              </a:gsLst>
              <a:lin ang="0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Técnica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040640" y="3977640"/>
              <a:ext cx="975240" cy="3880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DDB2"/>
                </a:gs>
                <a:gs pos="100000">
                  <a:srgbClr val="FFDDB2"/>
                </a:gs>
              </a:gsLst>
              <a:lin ang="0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Administração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130320" y="1445760"/>
            <a:ext cx="8542200" cy="1366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Contratação de serviço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"/>
          <p:cNvCxnSpPr/>
          <p:nvPr/>
        </p:nvCxnSpPr>
        <p:spPr>
          <a:xfrm rot="-5400000">
            <a:off x="3908850" y="1181250"/>
            <a:ext cx="934500" cy="380400"/>
          </a:xfrm>
          <a:prstGeom prst="curvedConnector3">
            <a:avLst>
              <a:gd fmla="val 472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"/>
          <p:cNvSpPr/>
          <p:nvPr/>
        </p:nvSpPr>
        <p:spPr>
          <a:xfrm>
            <a:off x="130320" y="2813040"/>
            <a:ext cx="8542080" cy="13669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"/>
          <p:cNvCxnSpPr>
            <a:endCxn id="87" idx="3"/>
          </p:cNvCxnSpPr>
          <p:nvPr/>
        </p:nvCxnSpPr>
        <p:spPr>
          <a:xfrm rot="5400000">
            <a:off x="3481000" y="2885400"/>
            <a:ext cx="1284600" cy="12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"/>
          <p:cNvSpPr/>
          <p:nvPr/>
        </p:nvSpPr>
        <p:spPr>
          <a:xfrm>
            <a:off x="1216000" y="3182100"/>
            <a:ext cx="2844300" cy="8172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Realizar Orçamento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Agendar Realização do Serviço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Realizar o Recebimento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3564360" y="1838880"/>
            <a:ext cx="1243080" cy="5313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Administração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559660" y="1900655"/>
            <a:ext cx="1243200" cy="5313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Técnica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>
            <a:endCxn id="83" idx="3"/>
          </p:cNvCxnSpPr>
          <p:nvPr/>
        </p:nvCxnSpPr>
        <p:spPr>
          <a:xfrm flipH="1" rot="5400000">
            <a:off x="5068860" y="977160"/>
            <a:ext cx="1366500" cy="55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"/>
          <p:cNvSpPr/>
          <p:nvPr/>
        </p:nvSpPr>
        <p:spPr>
          <a:xfrm>
            <a:off x="5409425" y="3300700"/>
            <a:ext cx="2921400" cy="627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Fornecer dados para o orçamento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Atualizar a sua agenda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"/>
          <p:cNvCxnSpPr>
            <a:stCxn id="89" idx="2"/>
            <a:endCxn id="91" idx="1"/>
          </p:cNvCxnSpPr>
          <p:nvPr/>
        </p:nvCxnSpPr>
        <p:spPr>
          <a:xfrm rot="5400000">
            <a:off x="5204160" y="2637155"/>
            <a:ext cx="1182300" cy="771900"/>
          </a:xfrm>
          <a:prstGeom prst="curvedConnector4">
            <a:avLst>
              <a:gd fmla="val 36740" name="adj1"/>
              <a:gd fmla="val 1308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3" name="Google Shape;93;p2"/>
          <p:cNvGrpSpPr/>
          <p:nvPr/>
        </p:nvGrpSpPr>
        <p:grpSpPr>
          <a:xfrm>
            <a:off x="1562935" y="1713940"/>
            <a:ext cx="1020900" cy="830400"/>
            <a:chOff x="596160" y="1459440"/>
            <a:chExt cx="1020900" cy="830400"/>
          </a:xfrm>
        </p:grpSpPr>
        <p:grpSp>
          <p:nvGrpSpPr>
            <p:cNvPr id="94" name="Google Shape;94;p2"/>
            <p:cNvGrpSpPr/>
            <p:nvPr/>
          </p:nvGrpSpPr>
          <p:grpSpPr>
            <a:xfrm>
              <a:off x="950418" y="1459440"/>
              <a:ext cx="308862" cy="587880"/>
              <a:chOff x="950418" y="1459440"/>
              <a:chExt cx="308862" cy="587880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1011600" y="1459440"/>
                <a:ext cx="194100" cy="1959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flipH="1">
                <a:off x="1104480" y="1655640"/>
                <a:ext cx="3240" cy="20374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7" name="Google Shape;97;p2"/>
              <p:cNvSpPr/>
              <p:nvPr/>
            </p:nvSpPr>
            <p:spPr>
              <a:xfrm>
                <a:off x="967680" y="1743840"/>
                <a:ext cx="281502" cy="70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8" name="Google Shape;98;p2"/>
              <p:cNvSpPr/>
              <p:nvPr/>
            </p:nvSpPr>
            <p:spPr>
              <a:xfrm flipH="1">
                <a:off x="950418" y="1858320"/>
                <a:ext cx="154062" cy="18862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9" name="Google Shape;99;p2"/>
              <p:cNvSpPr/>
              <p:nvPr/>
            </p:nvSpPr>
            <p:spPr>
              <a:xfrm rot="10800000">
                <a:off x="1105218" y="1858698"/>
                <a:ext cx="154062" cy="18862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00" name="Google Shape;100;p2"/>
            <p:cNvSpPr/>
            <p:nvPr/>
          </p:nvSpPr>
          <p:spPr>
            <a:xfrm>
              <a:off x="596160" y="1947240"/>
              <a:ext cx="1020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159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Atualizar a sua agenda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Instalação do equipamento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 rot="-5400000">
            <a:off x="3849060" y="1121100"/>
            <a:ext cx="934200" cy="5010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"/>
          <p:cNvSpPr/>
          <p:nvPr/>
        </p:nvSpPr>
        <p:spPr>
          <a:xfrm>
            <a:off x="130320" y="2813040"/>
            <a:ext cx="8542080" cy="2179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 rot="5400000">
            <a:off x="3508920" y="2758560"/>
            <a:ext cx="945600" cy="16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3"/>
          <p:cNvSpPr/>
          <p:nvPr/>
        </p:nvSpPr>
        <p:spPr>
          <a:xfrm>
            <a:off x="1205075" y="3300815"/>
            <a:ext cx="2784300" cy="1254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Designar técnico instalador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os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Testar a instalação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Solicitar a</a:t>
            </a:r>
            <a:r>
              <a:rPr lang="pt-BR" sz="1000">
                <a:solidFill>
                  <a:schemeClr val="dk1"/>
                </a:solidFill>
              </a:rPr>
              <a:t>tualização da agenda</a:t>
            </a:r>
            <a:endParaRPr sz="1000"/>
          </a:p>
        </p:txBody>
      </p:sp>
      <p:sp>
        <p:nvSpPr>
          <p:cNvPr id="111" name="Google Shape;111;p3"/>
          <p:cNvSpPr/>
          <p:nvPr/>
        </p:nvSpPr>
        <p:spPr>
          <a:xfrm>
            <a:off x="3564410" y="1863468"/>
            <a:ext cx="1002300" cy="53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1562935" y="1713940"/>
            <a:ext cx="1020900" cy="830400"/>
            <a:chOff x="596160" y="1459440"/>
            <a:chExt cx="1020900" cy="830400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950418" y="1459440"/>
              <a:ext cx="308862" cy="587880"/>
              <a:chOff x="950418" y="1459440"/>
              <a:chExt cx="308862" cy="58788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1011600" y="1459440"/>
                <a:ext cx="194100" cy="1959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 flipH="1">
                <a:off x="1104480" y="1655640"/>
                <a:ext cx="3240" cy="20374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6" name="Google Shape;116;p3"/>
              <p:cNvSpPr/>
              <p:nvPr/>
            </p:nvSpPr>
            <p:spPr>
              <a:xfrm>
                <a:off x="967680" y="1743840"/>
                <a:ext cx="281502" cy="70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7" name="Google Shape;117;p3"/>
              <p:cNvSpPr/>
              <p:nvPr/>
            </p:nvSpPr>
            <p:spPr>
              <a:xfrm flipH="1">
                <a:off x="950418" y="1858320"/>
                <a:ext cx="154062" cy="18862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8" name="Google Shape;118;p3"/>
              <p:cNvSpPr/>
              <p:nvPr/>
            </p:nvSpPr>
            <p:spPr>
              <a:xfrm rot="10800000">
                <a:off x="1105218" y="1858698"/>
                <a:ext cx="154062" cy="18862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19" name="Google Shape;119;p3"/>
            <p:cNvSpPr/>
            <p:nvPr/>
          </p:nvSpPr>
          <p:spPr>
            <a:xfrm>
              <a:off x="596160" y="1947240"/>
              <a:ext cx="1020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3"/>
          <p:cNvSpPr/>
          <p:nvPr/>
        </p:nvSpPr>
        <p:spPr>
          <a:xfrm>
            <a:off x="5474148" y="1863550"/>
            <a:ext cx="1164900" cy="53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Administração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5307650" y="3595175"/>
            <a:ext cx="2784300" cy="498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Atualizar agenda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2" name="Google Shape;122;p3"/>
          <p:cNvCxnSpPr/>
          <p:nvPr/>
        </p:nvCxnSpPr>
        <p:spPr>
          <a:xfrm rot="5400000">
            <a:off x="5241623" y="2614000"/>
            <a:ext cx="1034100" cy="59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3"/>
          <p:cNvCxnSpPr>
            <a:stCxn id="120" idx="0"/>
            <a:endCxn id="106" idx="3"/>
          </p:cNvCxnSpPr>
          <p:nvPr/>
        </p:nvCxnSpPr>
        <p:spPr>
          <a:xfrm flipH="1" rot="5400000">
            <a:off x="5119548" y="926500"/>
            <a:ext cx="1291800" cy="58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Desinstalação do equipamento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 rot="-5400000">
            <a:off x="3849060" y="1121100"/>
            <a:ext cx="934200" cy="5010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4"/>
          <p:cNvSpPr/>
          <p:nvPr/>
        </p:nvSpPr>
        <p:spPr>
          <a:xfrm>
            <a:off x="130320" y="2813040"/>
            <a:ext cx="8542080" cy="2179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 flipH="1" rot="-5400000">
            <a:off x="3680670" y="2755410"/>
            <a:ext cx="1512300" cy="7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4"/>
          <p:cNvSpPr/>
          <p:nvPr/>
        </p:nvSpPr>
        <p:spPr>
          <a:xfrm>
            <a:off x="4807800" y="3255840"/>
            <a:ext cx="3143880" cy="125424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Agendar com o cliente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Designar técnico instalador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Remover os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Transportar os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integridade dos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 a administração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3564360" y="1838880"/>
            <a:ext cx="1002240" cy="5313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Reclamação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 rot="-5400000">
            <a:off x="3867840" y="1139400"/>
            <a:ext cx="934200" cy="462600"/>
          </a:xfrm>
          <a:prstGeom prst="curvedConnector5">
            <a:avLst>
              <a:gd fmla="val 47110" name="adj1"/>
              <a:gd fmla="val -25580" name="adj2"/>
              <a:gd fmla="val 8818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5"/>
          <p:cNvSpPr/>
          <p:nvPr/>
        </p:nvSpPr>
        <p:spPr>
          <a:xfrm>
            <a:off x="130320" y="2813040"/>
            <a:ext cx="8542080" cy="2179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5"/>
          <p:cNvCxnSpPr/>
          <p:nvPr/>
        </p:nvCxnSpPr>
        <p:spPr>
          <a:xfrm rot="5400000">
            <a:off x="2821650" y="2600190"/>
            <a:ext cx="1512300" cy="1052400"/>
          </a:xfrm>
          <a:prstGeom prst="curvedConnector4">
            <a:avLst>
              <a:gd fmla="val 29268" name="adj1"/>
              <a:gd fmla="val 12170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5"/>
          <p:cNvSpPr/>
          <p:nvPr/>
        </p:nvSpPr>
        <p:spPr>
          <a:xfrm>
            <a:off x="3051360" y="3255840"/>
            <a:ext cx="5167440" cy="125424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Levantar o problema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Procurar solução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Resolver o problema com mudança da operação ou remoção do equipamento.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3564360" y="1838880"/>
            <a:ext cx="1079280" cy="5313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Administração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