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y+c/tMEJmzW/6UCwzvaRJT5Zw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Descontaminação 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solo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"/>
          <p:cNvGrpSpPr/>
          <p:nvPr/>
        </p:nvGrpSpPr>
        <p:grpSpPr>
          <a:xfrm>
            <a:off x="596160" y="1459440"/>
            <a:ext cx="1020960" cy="830520"/>
            <a:chOff x="596160" y="1459440"/>
            <a:chExt cx="1020960" cy="830520"/>
          </a:xfrm>
        </p:grpSpPr>
        <p:grpSp>
          <p:nvGrpSpPr>
            <p:cNvPr id="63" name="Google Shape;63;p1"/>
            <p:cNvGrpSpPr/>
            <p:nvPr/>
          </p:nvGrpSpPr>
          <p:grpSpPr>
            <a:xfrm>
              <a:off x="950400" y="1459440"/>
              <a:ext cx="308880" cy="587880"/>
              <a:chOff x="950400" y="1459440"/>
              <a:chExt cx="308880" cy="587880"/>
            </a:xfrm>
          </p:grpSpPr>
          <p:sp>
            <p:nvSpPr>
              <p:cNvPr id="64" name="Google Shape;64;p1"/>
              <p:cNvSpPr/>
              <p:nvPr/>
            </p:nvSpPr>
            <p:spPr>
              <a:xfrm>
                <a:off x="1011600" y="145944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 flipH="1">
                <a:off x="1104480" y="1655640"/>
                <a:ext cx="3240" cy="203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6" name="Google Shape;66;p1"/>
              <p:cNvSpPr/>
              <p:nvPr/>
            </p:nvSpPr>
            <p:spPr>
              <a:xfrm>
                <a:off x="967680" y="1743840"/>
                <a:ext cx="281520" cy="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7" name="Google Shape;67;p1"/>
              <p:cNvSpPr/>
              <p:nvPr/>
            </p:nvSpPr>
            <p:spPr>
              <a:xfrm flipH="1">
                <a:off x="950400" y="1858320"/>
                <a:ext cx="154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68" name="Google Shape;68;p1"/>
              <p:cNvSpPr/>
              <p:nvPr/>
            </p:nvSpPr>
            <p:spPr>
              <a:xfrm rot="10800000">
                <a:off x="1105200" y="1858680"/>
                <a:ext cx="154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69" name="Google Shape;69;p1"/>
            <p:cNvSpPr/>
            <p:nvPr/>
          </p:nvSpPr>
          <p:spPr>
            <a:xfrm>
              <a:off x="596160" y="1947240"/>
              <a:ext cx="1020960" cy="342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0" name="Google Shape;70;p1"/>
          <p:cNvCxnSpPr/>
          <p:nvPr/>
        </p:nvCxnSpPr>
        <p:spPr>
          <a:xfrm>
            <a:off x="1617480" y="2118600"/>
            <a:ext cx="2512200" cy="997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1"/>
          <p:cNvSpPr/>
          <p:nvPr/>
        </p:nvSpPr>
        <p:spPr>
          <a:xfrm>
            <a:off x="3285000" y="1441800"/>
            <a:ext cx="303372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Contratação de serviço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1599">
              <a:buSzPts val="1000"/>
              <a:buFont typeface="Arial"/>
              <a:buChar char="❖"/>
            </a:pPr>
            <a:r>
              <a:rPr lang="pt-BR" sz="1000" dirty="0"/>
              <a:t>Instalação e operação do equipamento</a:t>
            </a: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Encerramento do serviço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Reclamação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924680" y="4591800"/>
            <a:ext cx="11592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>
            <a:off x="2784600" y="3116160"/>
            <a:ext cx="2689560" cy="1382760"/>
            <a:chOff x="2784600" y="3116160"/>
            <a:chExt cx="2689560" cy="1382760"/>
          </a:xfrm>
        </p:grpSpPr>
        <p:sp>
          <p:nvSpPr>
            <p:cNvPr id="74" name="Google Shape;74;p1"/>
            <p:cNvSpPr/>
            <p:nvPr/>
          </p:nvSpPr>
          <p:spPr>
            <a:xfrm>
              <a:off x="2784600" y="3116160"/>
              <a:ext cx="2689560" cy="13827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0" scaled="0"/>
            </a:gra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033720" y="3434040"/>
              <a:ext cx="2196720" cy="3880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DDB2"/>
                </a:gs>
                <a:gs pos="100000">
                  <a:srgbClr val="FFDDB2"/>
                </a:gs>
              </a:gsLst>
              <a:lin ang="0" scaled="0"/>
            </a:gra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Empresa de descontaminação de solo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3045960" y="3961440"/>
              <a:ext cx="646560" cy="3880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DDB2"/>
                </a:gs>
                <a:gs pos="100000">
                  <a:srgbClr val="FFDDB2"/>
                </a:gs>
              </a:gsLst>
              <a:lin ang="0" scaled="0"/>
            </a:gra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Técnica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4040640" y="3977640"/>
              <a:ext cx="975240" cy="38808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DDB2"/>
                </a:gs>
                <a:gs pos="100000">
                  <a:srgbClr val="FFDDB2"/>
                </a:gs>
              </a:gsLst>
              <a:lin ang="0" scaled="0"/>
            </a:gra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Administração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/>
          <p:nvPr/>
        </p:nvSpPr>
        <p:spPr>
          <a:xfrm>
            <a:off x="130320" y="1445760"/>
            <a:ext cx="8542200" cy="1366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Contratação de serviço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2"/>
          <p:cNvCxnSpPr/>
          <p:nvPr/>
        </p:nvCxnSpPr>
        <p:spPr>
          <a:xfrm rot="-5400000">
            <a:off x="3908850" y="1181250"/>
            <a:ext cx="934500" cy="380400"/>
          </a:xfrm>
          <a:prstGeom prst="curvedConnector3">
            <a:avLst>
              <a:gd name="adj1" fmla="val 472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2"/>
          <p:cNvSpPr/>
          <p:nvPr/>
        </p:nvSpPr>
        <p:spPr>
          <a:xfrm>
            <a:off x="130320" y="2813040"/>
            <a:ext cx="8542080" cy="136692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"/>
          <p:cNvCxnSpPr>
            <a:endCxn id="87" idx="3"/>
          </p:cNvCxnSpPr>
          <p:nvPr/>
        </p:nvCxnSpPr>
        <p:spPr>
          <a:xfrm rot="5400000">
            <a:off x="3481000" y="2885400"/>
            <a:ext cx="1284600" cy="126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"/>
          <p:cNvSpPr/>
          <p:nvPr/>
        </p:nvSpPr>
        <p:spPr>
          <a:xfrm>
            <a:off x="1216000" y="3182100"/>
            <a:ext cx="2844300" cy="8172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dirty="0"/>
              <a:t>Formalizar contratação de serviço</a:t>
            </a: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latin typeface="Arial"/>
                <a:ea typeface="Arial"/>
                <a:cs typeface="Arial"/>
                <a:sym typeface="Arial"/>
              </a:rPr>
              <a:t>Agendar realização de serviço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3564360" y="1838880"/>
            <a:ext cx="1243080" cy="531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Administração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559660" y="1900655"/>
            <a:ext cx="1243200" cy="531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Técnica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"/>
          <p:cNvCxnSpPr>
            <a:endCxn id="83" idx="3"/>
          </p:cNvCxnSpPr>
          <p:nvPr/>
        </p:nvCxnSpPr>
        <p:spPr>
          <a:xfrm rot="5400000" flipH="1">
            <a:off x="5068860" y="977160"/>
            <a:ext cx="1366500" cy="555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"/>
          <p:cNvSpPr/>
          <p:nvPr/>
        </p:nvSpPr>
        <p:spPr>
          <a:xfrm>
            <a:off x="5409425" y="3300700"/>
            <a:ext cx="2921400" cy="627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dirty="0"/>
              <a:t>Fornecer dados para o orçamento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"/>
          <p:cNvCxnSpPr>
            <a:stCxn id="89" idx="2"/>
            <a:endCxn id="91" idx="1"/>
          </p:cNvCxnSpPr>
          <p:nvPr/>
        </p:nvCxnSpPr>
        <p:spPr>
          <a:xfrm rot="5400000">
            <a:off x="5204160" y="2637155"/>
            <a:ext cx="1182300" cy="771900"/>
          </a:xfrm>
          <a:prstGeom prst="curvedConnector4">
            <a:avLst>
              <a:gd name="adj1" fmla="val 36740"/>
              <a:gd name="adj2" fmla="val 1308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3" name="Google Shape;93;p2"/>
          <p:cNvGrpSpPr/>
          <p:nvPr/>
        </p:nvGrpSpPr>
        <p:grpSpPr>
          <a:xfrm>
            <a:off x="1562935" y="1713940"/>
            <a:ext cx="1020900" cy="830400"/>
            <a:chOff x="596160" y="1459440"/>
            <a:chExt cx="1020900" cy="830400"/>
          </a:xfrm>
        </p:grpSpPr>
        <p:grpSp>
          <p:nvGrpSpPr>
            <p:cNvPr id="94" name="Google Shape;94;p2"/>
            <p:cNvGrpSpPr/>
            <p:nvPr/>
          </p:nvGrpSpPr>
          <p:grpSpPr>
            <a:xfrm>
              <a:off x="950418" y="1459440"/>
              <a:ext cx="308862" cy="587880"/>
              <a:chOff x="950418" y="1459440"/>
              <a:chExt cx="308862" cy="587880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1011600" y="1459440"/>
                <a:ext cx="194100" cy="1959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flipH="1">
                <a:off x="1104480" y="1655640"/>
                <a:ext cx="3240" cy="20374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97" name="Google Shape;97;p2"/>
              <p:cNvSpPr/>
              <p:nvPr/>
            </p:nvSpPr>
            <p:spPr>
              <a:xfrm>
                <a:off x="967680" y="1743840"/>
                <a:ext cx="281502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98" name="Google Shape;98;p2"/>
              <p:cNvSpPr/>
              <p:nvPr/>
            </p:nvSpPr>
            <p:spPr>
              <a:xfrm flipH="1">
                <a:off x="950418" y="1858320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99" name="Google Shape;99;p2"/>
              <p:cNvSpPr/>
              <p:nvPr/>
            </p:nvSpPr>
            <p:spPr>
              <a:xfrm rot="10800000">
                <a:off x="1105218" y="1858698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00" name="Google Shape;100;p2"/>
            <p:cNvSpPr/>
            <p:nvPr/>
          </p:nvSpPr>
          <p:spPr>
            <a:xfrm>
              <a:off x="596160" y="1947240"/>
              <a:ext cx="10209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130320" y="1445760"/>
            <a:ext cx="8542080" cy="136692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15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 dirty="0">
                <a:solidFill>
                  <a:schemeClr val="dk1"/>
                </a:solidFill>
              </a:rPr>
              <a:t>Nó operacional</a:t>
            </a:r>
            <a:endParaRPr dirty="0"/>
          </a:p>
        </p:txBody>
      </p:sp>
      <p:sp>
        <p:nvSpPr>
          <p:cNvPr id="106" name="Google Shape;106;p3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Instalação e operação do equipamento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3"/>
          <p:cNvCxnSpPr>
            <a:cxnSpLocks/>
            <a:stCxn id="111" idx="0"/>
          </p:cNvCxnSpPr>
          <p:nvPr/>
        </p:nvCxnSpPr>
        <p:spPr>
          <a:xfrm rot="16200000" flipV="1">
            <a:off x="5227328" y="983064"/>
            <a:ext cx="952220" cy="90128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3"/>
          <p:cNvSpPr/>
          <p:nvPr/>
        </p:nvSpPr>
        <p:spPr>
          <a:xfrm>
            <a:off x="130320" y="2813040"/>
            <a:ext cx="8542080" cy="2179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"/>
          <p:cNvCxnSpPr>
            <a:cxnSpLocks/>
            <a:stCxn id="111" idx="2"/>
          </p:cNvCxnSpPr>
          <p:nvPr/>
        </p:nvCxnSpPr>
        <p:spPr>
          <a:xfrm rot="16200000" flipH="1">
            <a:off x="6092566" y="2502634"/>
            <a:ext cx="835260" cy="71222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3"/>
          <p:cNvSpPr/>
          <p:nvPr/>
        </p:nvSpPr>
        <p:spPr>
          <a:xfrm>
            <a:off x="5474160" y="3276738"/>
            <a:ext cx="2784300" cy="945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Instalar e operar os equipamentos</a:t>
            </a: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dirty="0"/>
              <a:t>Informar status do serviço</a:t>
            </a:r>
            <a:endParaRPr lang="pt-BR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652932" y="1909818"/>
            <a:ext cx="1002300" cy="531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84;p2">
            <a:extLst>
              <a:ext uri="{FF2B5EF4-FFF2-40B4-BE49-F238E27FC236}">
                <a16:creationId xmlns:a16="http://schemas.microsoft.com/office/drawing/2014/main" id="{79B27F90-E0F8-4891-8DEC-59BC615B3E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6255" y="1166816"/>
            <a:ext cx="1051115" cy="3860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86;p2">
            <a:extLst>
              <a:ext uri="{FF2B5EF4-FFF2-40B4-BE49-F238E27FC236}">
                <a16:creationId xmlns:a16="http://schemas.microsoft.com/office/drawing/2014/main" id="{F974A278-39FE-49BD-A780-5FB72872B439}"/>
              </a:ext>
            </a:extLst>
          </p:cNvPr>
          <p:cNvCxnSpPr>
            <a:cxnSpLocks/>
            <a:stCxn id="36" idx="2"/>
            <a:endCxn id="35" idx="3"/>
          </p:cNvCxnSpPr>
          <p:nvPr/>
        </p:nvCxnSpPr>
        <p:spPr>
          <a:xfrm rot="5400000">
            <a:off x="2883505" y="2993060"/>
            <a:ext cx="1471357" cy="31915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87;p2">
            <a:extLst>
              <a:ext uri="{FF2B5EF4-FFF2-40B4-BE49-F238E27FC236}">
                <a16:creationId xmlns:a16="http://schemas.microsoft.com/office/drawing/2014/main" id="{C11043D7-A04F-4F28-BCF4-C9B8A6EEEE76}"/>
              </a:ext>
            </a:extLst>
          </p:cNvPr>
          <p:cNvSpPr/>
          <p:nvPr/>
        </p:nvSpPr>
        <p:spPr>
          <a:xfrm>
            <a:off x="615304" y="3479718"/>
            <a:ext cx="2844300" cy="8172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dirty="0"/>
              <a:t>Gerenciar status do serviço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88;p2">
            <a:extLst>
              <a:ext uri="{FF2B5EF4-FFF2-40B4-BE49-F238E27FC236}">
                <a16:creationId xmlns:a16="http://schemas.microsoft.com/office/drawing/2014/main" id="{FFDA296B-F84A-4F25-912D-170950C1200B}"/>
              </a:ext>
            </a:extLst>
          </p:cNvPr>
          <p:cNvSpPr/>
          <p:nvPr/>
        </p:nvSpPr>
        <p:spPr>
          <a:xfrm>
            <a:off x="3157222" y="1885601"/>
            <a:ext cx="1243080" cy="531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Administração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93;p2">
            <a:extLst>
              <a:ext uri="{FF2B5EF4-FFF2-40B4-BE49-F238E27FC236}">
                <a16:creationId xmlns:a16="http://schemas.microsoft.com/office/drawing/2014/main" id="{7E0D84BD-3EE1-49E6-9D00-39AA9E1DB3C6}"/>
              </a:ext>
            </a:extLst>
          </p:cNvPr>
          <p:cNvGrpSpPr/>
          <p:nvPr/>
        </p:nvGrpSpPr>
        <p:grpSpPr>
          <a:xfrm>
            <a:off x="1562935" y="1713940"/>
            <a:ext cx="1020900" cy="830400"/>
            <a:chOff x="596160" y="1459440"/>
            <a:chExt cx="1020900" cy="830400"/>
          </a:xfrm>
        </p:grpSpPr>
        <p:grpSp>
          <p:nvGrpSpPr>
            <p:cNvPr id="45" name="Google Shape;94;p2">
              <a:extLst>
                <a:ext uri="{FF2B5EF4-FFF2-40B4-BE49-F238E27FC236}">
                  <a16:creationId xmlns:a16="http://schemas.microsoft.com/office/drawing/2014/main" id="{5830168C-7407-4FFD-84B1-F1674A4D70FC}"/>
                </a:ext>
              </a:extLst>
            </p:cNvPr>
            <p:cNvGrpSpPr/>
            <p:nvPr/>
          </p:nvGrpSpPr>
          <p:grpSpPr>
            <a:xfrm>
              <a:off x="950418" y="1459440"/>
              <a:ext cx="308862" cy="587880"/>
              <a:chOff x="950418" y="1459440"/>
              <a:chExt cx="308862" cy="587880"/>
            </a:xfrm>
          </p:grpSpPr>
          <p:sp>
            <p:nvSpPr>
              <p:cNvPr id="47" name="Google Shape;95;p2">
                <a:extLst>
                  <a:ext uri="{FF2B5EF4-FFF2-40B4-BE49-F238E27FC236}">
                    <a16:creationId xmlns:a16="http://schemas.microsoft.com/office/drawing/2014/main" id="{CD54636B-25C6-4239-B14F-EC6AD138828F}"/>
                  </a:ext>
                </a:extLst>
              </p:cNvPr>
              <p:cNvSpPr/>
              <p:nvPr/>
            </p:nvSpPr>
            <p:spPr>
              <a:xfrm>
                <a:off x="1011600" y="1459440"/>
                <a:ext cx="194100" cy="1959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6;p2">
                <a:extLst>
                  <a:ext uri="{FF2B5EF4-FFF2-40B4-BE49-F238E27FC236}">
                    <a16:creationId xmlns:a16="http://schemas.microsoft.com/office/drawing/2014/main" id="{CC18F3DE-649C-4FD7-A06B-CE7B130D4E2C}"/>
                  </a:ext>
                </a:extLst>
              </p:cNvPr>
              <p:cNvSpPr/>
              <p:nvPr/>
            </p:nvSpPr>
            <p:spPr>
              <a:xfrm flipH="1">
                <a:off x="1104480" y="1655640"/>
                <a:ext cx="3240" cy="20374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49" name="Google Shape;97;p2">
                <a:extLst>
                  <a:ext uri="{FF2B5EF4-FFF2-40B4-BE49-F238E27FC236}">
                    <a16:creationId xmlns:a16="http://schemas.microsoft.com/office/drawing/2014/main" id="{76CFD1CB-D50D-48DD-AF6C-ADF89AC57EAB}"/>
                  </a:ext>
                </a:extLst>
              </p:cNvPr>
              <p:cNvSpPr/>
              <p:nvPr/>
            </p:nvSpPr>
            <p:spPr>
              <a:xfrm>
                <a:off x="967680" y="1743840"/>
                <a:ext cx="281502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0" name="Google Shape;98;p2">
                <a:extLst>
                  <a:ext uri="{FF2B5EF4-FFF2-40B4-BE49-F238E27FC236}">
                    <a16:creationId xmlns:a16="http://schemas.microsoft.com/office/drawing/2014/main" id="{03D29F0C-B73C-4A83-A30C-EB60EC992B4E}"/>
                  </a:ext>
                </a:extLst>
              </p:cNvPr>
              <p:cNvSpPr/>
              <p:nvPr/>
            </p:nvSpPr>
            <p:spPr>
              <a:xfrm flipH="1">
                <a:off x="950418" y="1858320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1" name="Google Shape;99;p2">
                <a:extLst>
                  <a:ext uri="{FF2B5EF4-FFF2-40B4-BE49-F238E27FC236}">
                    <a16:creationId xmlns:a16="http://schemas.microsoft.com/office/drawing/2014/main" id="{B7A534DD-ACF0-4E23-84FD-B7D2956E89CA}"/>
                  </a:ext>
                </a:extLst>
              </p:cNvPr>
              <p:cNvSpPr/>
              <p:nvPr/>
            </p:nvSpPr>
            <p:spPr>
              <a:xfrm rot="10800000">
                <a:off x="1105218" y="1858698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46" name="Google Shape;100;p2">
              <a:extLst>
                <a:ext uri="{FF2B5EF4-FFF2-40B4-BE49-F238E27FC236}">
                  <a16:creationId xmlns:a16="http://schemas.microsoft.com/office/drawing/2014/main" id="{8D2E8F0E-67B6-4FE4-86F9-04AFD9CAA4EF}"/>
                </a:ext>
              </a:extLst>
            </p:cNvPr>
            <p:cNvSpPr/>
            <p:nvPr/>
          </p:nvSpPr>
          <p:spPr>
            <a:xfrm>
              <a:off x="596160" y="1947240"/>
              <a:ext cx="10209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130320" y="1445760"/>
            <a:ext cx="8542080" cy="136692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3561860" y="150707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Encerramento do serviço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4"/>
          <p:cNvCxnSpPr>
            <a:cxnSpLocks/>
          </p:cNvCxnSpPr>
          <p:nvPr/>
        </p:nvCxnSpPr>
        <p:spPr>
          <a:xfrm rot="16200000" flipV="1">
            <a:off x="4608889" y="1099702"/>
            <a:ext cx="945247" cy="59021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4"/>
          <p:cNvSpPr/>
          <p:nvPr/>
        </p:nvSpPr>
        <p:spPr>
          <a:xfrm>
            <a:off x="130320" y="2813040"/>
            <a:ext cx="8542080" cy="2179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4"/>
          <p:cNvCxnSpPr>
            <a:cxnSpLocks/>
            <a:stCxn id="134" idx="2"/>
          </p:cNvCxnSpPr>
          <p:nvPr/>
        </p:nvCxnSpPr>
        <p:spPr>
          <a:xfrm rot="16200000" flipH="1">
            <a:off x="5114782" y="2508730"/>
            <a:ext cx="902047" cy="68217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4"/>
          <p:cNvSpPr/>
          <p:nvPr/>
        </p:nvSpPr>
        <p:spPr>
          <a:xfrm>
            <a:off x="5376620" y="3260031"/>
            <a:ext cx="3143880" cy="125424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Desinstalar os equipamentos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4723599" y="1867433"/>
            <a:ext cx="1002240" cy="531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93;p2">
            <a:extLst>
              <a:ext uri="{FF2B5EF4-FFF2-40B4-BE49-F238E27FC236}">
                <a16:creationId xmlns:a16="http://schemas.microsoft.com/office/drawing/2014/main" id="{BD2B0533-0D79-489D-AFEE-1F31E3BB3BCF}"/>
              </a:ext>
            </a:extLst>
          </p:cNvPr>
          <p:cNvGrpSpPr/>
          <p:nvPr/>
        </p:nvGrpSpPr>
        <p:grpSpPr>
          <a:xfrm>
            <a:off x="1797201" y="1797942"/>
            <a:ext cx="1020900" cy="830400"/>
            <a:chOff x="596160" y="1459440"/>
            <a:chExt cx="1020900" cy="830400"/>
          </a:xfrm>
        </p:grpSpPr>
        <p:grpSp>
          <p:nvGrpSpPr>
            <p:cNvPr id="26" name="Google Shape;94;p2">
              <a:extLst>
                <a:ext uri="{FF2B5EF4-FFF2-40B4-BE49-F238E27FC236}">
                  <a16:creationId xmlns:a16="http://schemas.microsoft.com/office/drawing/2014/main" id="{BAD3BA2E-914C-4683-A7DD-DAA8FB80257E}"/>
                </a:ext>
              </a:extLst>
            </p:cNvPr>
            <p:cNvGrpSpPr/>
            <p:nvPr/>
          </p:nvGrpSpPr>
          <p:grpSpPr>
            <a:xfrm>
              <a:off x="950418" y="1459440"/>
              <a:ext cx="308862" cy="587880"/>
              <a:chOff x="950418" y="1459440"/>
              <a:chExt cx="308862" cy="587880"/>
            </a:xfrm>
          </p:grpSpPr>
          <p:sp>
            <p:nvSpPr>
              <p:cNvPr id="28" name="Google Shape;95;p2">
                <a:extLst>
                  <a:ext uri="{FF2B5EF4-FFF2-40B4-BE49-F238E27FC236}">
                    <a16:creationId xmlns:a16="http://schemas.microsoft.com/office/drawing/2014/main" id="{160110AD-9846-4644-AB67-6346FAE40556}"/>
                  </a:ext>
                </a:extLst>
              </p:cNvPr>
              <p:cNvSpPr/>
              <p:nvPr/>
            </p:nvSpPr>
            <p:spPr>
              <a:xfrm>
                <a:off x="1011600" y="1459440"/>
                <a:ext cx="194100" cy="1959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6;p2">
                <a:extLst>
                  <a:ext uri="{FF2B5EF4-FFF2-40B4-BE49-F238E27FC236}">
                    <a16:creationId xmlns:a16="http://schemas.microsoft.com/office/drawing/2014/main" id="{B54074E2-CB35-4E66-A040-DC7F36859120}"/>
                  </a:ext>
                </a:extLst>
              </p:cNvPr>
              <p:cNvSpPr/>
              <p:nvPr/>
            </p:nvSpPr>
            <p:spPr>
              <a:xfrm flipH="1">
                <a:off x="1104480" y="1655640"/>
                <a:ext cx="3240" cy="20374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0" name="Google Shape;97;p2">
                <a:extLst>
                  <a:ext uri="{FF2B5EF4-FFF2-40B4-BE49-F238E27FC236}">
                    <a16:creationId xmlns:a16="http://schemas.microsoft.com/office/drawing/2014/main" id="{D512985C-6829-498C-AC32-DE85E8021507}"/>
                  </a:ext>
                </a:extLst>
              </p:cNvPr>
              <p:cNvSpPr/>
              <p:nvPr/>
            </p:nvSpPr>
            <p:spPr>
              <a:xfrm>
                <a:off x="967680" y="1743840"/>
                <a:ext cx="281502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1" name="Google Shape;98;p2">
                <a:extLst>
                  <a:ext uri="{FF2B5EF4-FFF2-40B4-BE49-F238E27FC236}">
                    <a16:creationId xmlns:a16="http://schemas.microsoft.com/office/drawing/2014/main" id="{87912ED6-4C70-4400-A1FF-F26C2D3C3D75}"/>
                  </a:ext>
                </a:extLst>
              </p:cNvPr>
              <p:cNvSpPr/>
              <p:nvPr/>
            </p:nvSpPr>
            <p:spPr>
              <a:xfrm flipH="1">
                <a:off x="950418" y="1858320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32" name="Google Shape;99;p2">
                <a:extLst>
                  <a:ext uri="{FF2B5EF4-FFF2-40B4-BE49-F238E27FC236}">
                    <a16:creationId xmlns:a16="http://schemas.microsoft.com/office/drawing/2014/main" id="{D0087F74-76A2-42EE-AE2E-0A69C73A55CD}"/>
                  </a:ext>
                </a:extLst>
              </p:cNvPr>
              <p:cNvSpPr/>
              <p:nvPr/>
            </p:nvSpPr>
            <p:spPr>
              <a:xfrm rot="10800000">
                <a:off x="1105218" y="1858698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27" name="Google Shape;100;p2">
              <a:extLst>
                <a:ext uri="{FF2B5EF4-FFF2-40B4-BE49-F238E27FC236}">
                  <a16:creationId xmlns:a16="http://schemas.microsoft.com/office/drawing/2014/main" id="{A10C88F8-21A0-49E7-A9C6-6C01BCE03D30}"/>
                </a:ext>
              </a:extLst>
            </p:cNvPr>
            <p:cNvSpPr/>
            <p:nvPr/>
          </p:nvSpPr>
          <p:spPr>
            <a:xfrm>
              <a:off x="596160" y="1947240"/>
              <a:ext cx="10209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" name="Google Shape;84;p2">
            <a:extLst>
              <a:ext uri="{FF2B5EF4-FFF2-40B4-BE49-F238E27FC236}">
                <a16:creationId xmlns:a16="http://schemas.microsoft.com/office/drawing/2014/main" id="{33D74B63-074D-4BB2-BB81-076797DF38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6255" y="1166816"/>
            <a:ext cx="1051115" cy="3860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86;p2">
            <a:extLst>
              <a:ext uri="{FF2B5EF4-FFF2-40B4-BE49-F238E27FC236}">
                <a16:creationId xmlns:a16="http://schemas.microsoft.com/office/drawing/2014/main" id="{994D319A-226A-494C-920E-B089A5BCD96E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>
            <a:off x="2929482" y="2644701"/>
            <a:ext cx="1077021" cy="62154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87;p2">
            <a:extLst>
              <a:ext uri="{FF2B5EF4-FFF2-40B4-BE49-F238E27FC236}">
                <a16:creationId xmlns:a16="http://schemas.microsoft.com/office/drawing/2014/main" id="{DC4385CE-6889-4BD8-A520-4AF4E364CDD5}"/>
              </a:ext>
            </a:extLst>
          </p:cNvPr>
          <p:cNvSpPr/>
          <p:nvPr/>
        </p:nvSpPr>
        <p:spPr>
          <a:xfrm>
            <a:off x="1582473" y="3494340"/>
            <a:ext cx="1934337" cy="8172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dirty="0"/>
              <a:t>Encerrar serviço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88;p2">
            <a:extLst>
              <a:ext uri="{FF2B5EF4-FFF2-40B4-BE49-F238E27FC236}">
                <a16:creationId xmlns:a16="http://schemas.microsoft.com/office/drawing/2014/main" id="{88A13D73-CC37-4073-8999-A7F8780AFB63}"/>
              </a:ext>
            </a:extLst>
          </p:cNvPr>
          <p:cNvSpPr/>
          <p:nvPr/>
        </p:nvSpPr>
        <p:spPr>
          <a:xfrm>
            <a:off x="3157222" y="1885601"/>
            <a:ext cx="1243080" cy="531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Administração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130320" y="1445760"/>
            <a:ext cx="8542080" cy="136692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3659400" y="18612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Reclamação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5"/>
          <p:cNvCxnSpPr/>
          <p:nvPr/>
        </p:nvCxnSpPr>
        <p:spPr>
          <a:xfrm rot="-5400000">
            <a:off x="3867840" y="1139400"/>
            <a:ext cx="934200" cy="462600"/>
          </a:xfrm>
          <a:prstGeom prst="curvedConnector5">
            <a:avLst>
              <a:gd name="adj1" fmla="val 28900"/>
              <a:gd name="adj2" fmla="val -4128"/>
              <a:gd name="adj3" fmla="val 768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5"/>
          <p:cNvSpPr/>
          <p:nvPr/>
        </p:nvSpPr>
        <p:spPr>
          <a:xfrm>
            <a:off x="130320" y="2813040"/>
            <a:ext cx="8542080" cy="2179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5"/>
          <p:cNvCxnSpPr/>
          <p:nvPr/>
        </p:nvCxnSpPr>
        <p:spPr>
          <a:xfrm rot="5400000">
            <a:off x="2821650" y="2600190"/>
            <a:ext cx="1512300" cy="1052400"/>
          </a:xfrm>
          <a:prstGeom prst="curvedConnector4">
            <a:avLst>
              <a:gd name="adj1" fmla="val 29268"/>
              <a:gd name="adj2" fmla="val 1217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5"/>
          <p:cNvSpPr/>
          <p:nvPr/>
        </p:nvSpPr>
        <p:spPr>
          <a:xfrm>
            <a:off x="3051360" y="3255840"/>
            <a:ext cx="2186947" cy="125424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Encontrar a solução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3564360" y="1838880"/>
            <a:ext cx="1079280" cy="531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Administração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5;p5">
            <a:extLst>
              <a:ext uri="{FF2B5EF4-FFF2-40B4-BE49-F238E27FC236}">
                <a16:creationId xmlns:a16="http://schemas.microsoft.com/office/drawing/2014/main" id="{E23EC9FF-473F-40D3-B709-2C7291DDE114}"/>
              </a:ext>
            </a:extLst>
          </p:cNvPr>
          <p:cNvSpPr/>
          <p:nvPr/>
        </p:nvSpPr>
        <p:spPr>
          <a:xfrm>
            <a:off x="5474160" y="1863540"/>
            <a:ext cx="1079280" cy="5313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0" scaled="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44;p5">
            <a:extLst>
              <a:ext uri="{FF2B5EF4-FFF2-40B4-BE49-F238E27FC236}">
                <a16:creationId xmlns:a16="http://schemas.microsoft.com/office/drawing/2014/main" id="{19ECCB2B-BE72-4362-99DE-112FC5CFAF07}"/>
              </a:ext>
            </a:extLst>
          </p:cNvPr>
          <p:cNvSpPr/>
          <p:nvPr/>
        </p:nvSpPr>
        <p:spPr>
          <a:xfrm>
            <a:off x="5972400" y="3255840"/>
            <a:ext cx="2186947" cy="125424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Fornecer dados técnicos</a:t>
            </a:r>
          </a:p>
          <a:p>
            <a:pPr marL="457200" marR="0" lvl="0" indent="-2915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dirty="0"/>
              <a:t>Implementar solução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70;p1">
            <a:extLst>
              <a:ext uri="{FF2B5EF4-FFF2-40B4-BE49-F238E27FC236}">
                <a16:creationId xmlns:a16="http://schemas.microsoft.com/office/drawing/2014/main" id="{5F49324A-0A71-4C51-B6E1-256839D872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04532" y="972397"/>
            <a:ext cx="880200" cy="85060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70;p1">
            <a:extLst>
              <a:ext uri="{FF2B5EF4-FFF2-40B4-BE49-F238E27FC236}">
                <a16:creationId xmlns:a16="http://schemas.microsoft.com/office/drawing/2014/main" id="{1D3D4CD8-8EAC-4E6F-ACEC-232C69EEB77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5972399" y="2394900"/>
            <a:ext cx="300809" cy="1488060"/>
          </a:xfrm>
          <a:prstGeom prst="curvedConnector4">
            <a:avLst>
              <a:gd name="adj1" fmla="val -75995"/>
              <a:gd name="adj2" fmla="val 7107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" name="Google Shape;93;p2">
            <a:extLst>
              <a:ext uri="{FF2B5EF4-FFF2-40B4-BE49-F238E27FC236}">
                <a16:creationId xmlns:a16="http://schemas.microsoft.com/office/drawing/2014/main" id="{38154184-D1AA-46EC-863B-62A2461B6141}"/>
              </a:ext>
            </a:extLst>
          </p:cNvPr>
          <p:cNvGrpSpPr/>
          <p:nvPr/>
        </p:nvGrpSpPr>
        <p:grpSpPr>
          <a:xfrm>
            <a:off x="1562935" y="1713940"/>
            <a:ext cx="1020900" cy="830400"/>
            <a:chOff x="596160" y="1459440"/>
            <a:chExt cx="1020900" cy="830400"/>
          </a:xfrm>
        </p:grpSpPr>
        <p:grpSp>
          <p:nvGrpSpPr>
            <p:cNvPr id="14" name="Google Shape;94;p2">
              <a:extLst>
                <a:ext uri="{FF2B5EF4-FFF2-40B4-BE49-F238E27FC236}">
                  <a16:creationId xmlns:a16="http://schemas.microsoft.com/office/drawing/2014/main" id="{434694C0-7319-4845-A325-4EFD15EDBD1C}"/>
                </a:ext>
              </a:extLst>
            </p:cNvPr>
            <p:cNvGrpSpPr/>
            <p:nvPr/>
          </p:nvGrpSpPr>
          <p:grpSpPr>
            <a:xfrm>
              <a:off x="950418" y="1459440"/>
              <a:ext cx="308862" cy="587880"/>
              <a:chOff x="950418" y="1459440"/>
              <a:chExt cx="308862" cy="587880"/>
            </a:xfrm>
          </p:grpSpPr>
          <p:sp>
            <p:nvSpPr>
              <p:cNvPr id="16" name="Google Shape;95;p2">
                <a:extLst>
                  <a:ext uri="{FF2B5EF4-FFF2-40B4-BE49-F238E27FC236}">
                    <a16:creationId xmlns:a16="http://schemas.microsoft.com/office/drawing/2014/main" id="{A4EDA025-5EE0-4D7D-9FDA-54677C8EAD42}"/>
                  </a:ext>
                </a:extLst>
              </p:cNvPr>
              <p:cNvSpPr/>
              <p:nvPr/>
            </p:nvSpPr>
            <p:spPr>
              <a:xfrm>
                <a:off x="1011600" y="1459440"/>
                <a:ext cx="194100" cy="1959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6;p2">
                <a:extLst>
                  <a:ext uri="{FF2B5EF4-FFF2-40B4-BE49-F238E27FC236}">
                    <a16:creationId xmlns:a16="http://schemas.microsoft.com/office/drawing/2014/main" id="{D14A31ED-9AF2-4B94-AD6C-C83C08B29329}"/>
                  </a:ext>
                </a:extLst>
              </p:cNvPr>
              <p:cNvSpPr/>
              <p:nvPr/>
            </p:nvSpPr>
            <p:spPr>
              <a:xfrm flipH="1">
                <a:off x="1104480" y="1655640"/>
                <a:ext cx="3240" cy="20374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9" name="Google Shape;97;p2">
                <a:extLst>
                  <a:ext uri="{FF2B5EF4-FFF2-40B4-BE49-F238E27FC236}">
                    <a16:creationId xmlns:a16="http://schemas.microsoft.com/office/drawing/2014/main" id="{19A1995C-C34C-4D17-900A-3D93094061E3}"/>
                  </a:ext>
                </a:extLst>
              </p:cNvPr>
              <p:cNvSpPr/>
              <p:nvPr/>
            </p:nvSpPr>
            <p:spPr>
              <a:xfrm>
                <a:off x="967680" y="1743840"/>
                <a:ext cx="281502" cy="70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" name="Google Shape;98;p2">
                <a:extLst>
                  <a:ext uri="{FF2B5EF4-FFF2-40B4-BE49-F238E27FC236}">
                    <a16:creationId xmlns:a16="http://schemas.microsoft.com/office/drawing/2014/main" id="{9D2C4CB6-7FD8-4114-9CA0-D6EE6E2128A7}"/>
                  </a:ext>
                </a:extLst>
              </p:cNvPr>
              <p:cNvSpPr/>
              <p:nvPr/>
            </p:nvSpPr>
            <p:spPr>
              <a:xfrm flipH="1">
                <a:off x="950418" y="1858320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2" name="Google Shape;99;p2">
                <a:extLst>
                  <a:ext uri="{FF2B5EF4-FFF2-40B4-BE49-F238E27FC236}">
                    <a16:creationId xmlns:a16="http://schemas.microsoft.com/office/drawing/2014/main" id="{3485AFBA-8C21-420B-A071-F1448B40B481}"/>
                  </a:ext>
                </a:extLst>
              </p:cNvPr>
              <p:cNvSpPr/>
              <p:nvPr/>
            </p:nvSpPr>
            <p:spPr>
              <a:xfrm rot="10800000">
                <a:off x="1105218" y="1858698"/>
                <a:ext cx="154062" cy="18862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15" name="Google Shape;100;p2">
              <a:extLst>
                <a:ext uri="{FF2B5EF4-FFF2-40B4-BE49-F238E27FC236}">
                  <a16:creationId xmlns:a16="http://schemas.microsoft.com/office/drawing/2014/main" id="{6108DAAC-3DC3-4829-BCBB-750F3DE6FB95}"/>
                </a:ext>
              </a:extLst>
            </p:cNvPr>
            <p:cNvSpPr/>
            <p:nvPr/>
          </p:nvSpPr>
          <p:spPr>
            <a:xfrm>
              <a:off x="596160" y="1947240"/>
              <a:ext cx="10209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105</Words>
  <Application>Microsoft Office PowerPoint</Application>
  <PresentationFormat>On-screen Show (16:9)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Willians Pavelski</cp:lastModifiedBy>
  <cp:revision>28</cp:revision>
  <dcterms:modified xsi:type="dcterms:W3CDTF">2020-05-09T19:10:47Z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