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FA6-37DB-43E4-BDE1-0FFC6309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6A0D-99ED-46A2-AA67-2345E3E71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4F7-FAB3-4F14-8B2D-DB29721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C5B-30FA-4AD4-981F-D8E2B9F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80A-9A58-46FF-AFAE-9674555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BD7-B707-4B7A-8A43-60C3891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CFF-255F-40D8-8B8F-1D35A295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326D-3AB2-479D-A719-A46818A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967-FD40-452E-B503-562907CE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B9F-D0CD-4748-A281-5CA6D7B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BC88-2F37-4A75-997E-899CA3CA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C17B-435F-4C3A-B56D-A91708BC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F1C-C912-4558-8901-0E1F6A4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92F-F45F-478F-A751-9D4B9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1B42-7A3F-4189-94A4-80523A5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606B-7BF7-4D39-AC25-D8729B8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F37-9E4D-40D2-B1E6-71653F5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AEE-815A-4976-990A-0F97685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8544-66B7-45A1-B521-B08BAEF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17F1-F273-41DD-9FA3-C666FBB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5E9-68F2-4AA1-A0F8-E6C1BBD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235B-349B-4AA8-9F87-30328C6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F5D7-DD0E-457C-91DE-11C2ACB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233C-C20B-4C0D-B805-1841D7FF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51-7987-4201-904F-1E203217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0E0-C345-4151-AFCA-4F52DFD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910-FAE8-41BE-ADF0-40F3142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E3324-2018-4A13-869A-B1317237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A41-13BE-4689-AE91-A2DC6E6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B73-F116-442A-9B77-6A39A4A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FB1-24C8-43D1-8440-AEBC30B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B76-C834-4A4E-8AE0-C260266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1B4-5E84-4B73-AB75-2B27829A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35B6-01A2-4B61-BAD6-C7E4FF83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1C19-258C-4A9B-ACB2-EF33276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B3BC0-4068-4BA2-BCD3-58DCAAA9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B982-C8B4-4A8D-8399-56EEC9A4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46D7-B820-4ED0-88A9-E0FCB15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FC6E3-AA1C-4044-B27D-834202A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EB2-6C5B-430A-8125-F21548F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3F6-4E96-4A1B-B1CD-10C3F75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2D47-1234-4659-A1B7-3AAE45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918E-0EF8-4B7B-8F67-87E9F1D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F0EC7-13A7-4369-8E44-D6B086F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E57E-C09B-4888-B13D-4D59A5C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6D1E-FB6E-4019-8F89-8190B9B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1D2-731A-4EC4-9F38-A532135A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AB25-A6AA-4712-9066-25413AC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6D32-4C1E-4E29-8105-36440EF8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C0FE-7442-47FB-AD79-F0E101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215-D0C6-499B-BBCD-7AFACF0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32BC-A291-48CD-8C2B-548A1C0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920-9E79-406C-A4EC-B194418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48C-BCA1-4487-8DD7-FCD361B9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2F9-E268-42E5-AB1A-E4DF6EF8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6AA-01DF-4514-8035-B4A64A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B11-D322-4FE1-8C4F-8752DF3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5E1A-C3E7-4E7B-8E5B-8103BE1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E2-F49C-4912-BE8B-8B33813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6EB-3862-4D5F-B607-3609669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1721-9C65-4288-8BB4-ED0616E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A45E-B1AE-491C-A242-0A21A294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27C-FCC0-4196-A597-C627C16F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3" y="649194"/>
            <a:ext cx="5905419" cy="570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21E6E-6E91-428B-91FA-F6C3CF5D4CB7}"/>
              </a:ext>
            </a:extLst>
          </p:cNvPr>
          <p:cNvSpPr txBox="1"/>
          <p:nvPr/>
        </p:nvSpPr>
        <p:spPr>
          <a:xfrm>
            <a:off x="477568" y="2855898"/>
            <a:ext cx="25033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RN-01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Termo</a:t>
            </a:r>
            <a:r>
              <a:rPr lang="en-US" sz="1200" dirty="0"/>
              <a:t> de </a:t>
            </a:r>
            <a:r>
              <a:rPr lang="en-US" sz="1200" dirty="0" err="1"/>
              <a:t>responsabilidades</a:t>
            </a:r>
            <a:r>
              <a:rPr lang="en-US" sz="1200" dirty="0"/>
              <a:t> é </a:t>
            </a:r>
            <a:r>
              <a:rPr lang="en-US" sz="1200" dirty="0" err="1"/>
              <a:t>formalizado</a:t>
            </a:r>
            <a:r>
              <a:rPr lang="en-US" sz="1200" dirty="0"/>
              <a:t> entre as </a:t>
            </a:r>
            <a:r>
              <a:rPr lang="en-US" sz="1200" dirty="0" err="1"/>
              <a:t>partes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97D90C0-0207-4F1F-B306-44ADA56638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80944" y="3179064"/>
            <a:ext cx="2017776" cy="313944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79DDEB-728A-468A-91B3-64BC779A4496}"/>
              </a:ext>
            </a:extLst>
          </p:cNvPr>
          <p:cNvSpPr txBox="1"/>
          <p:nvPr/>
        </p:nvSpPr>
        <p:spPr>
          <a:xfrm>
            <a:off x="9237941" y="296285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B203F2-48C6-4A43-9995-62F519C23185}"/>
              </a:ext>
            </a:extLst>
          </p:cNvPr>
          <p:cNvCxnSpPr>
            <a:cxnSpLocks/>
          </p:cNvCxnSpPr>
          <p:nvPr/>
        </p:nvCxnSpPr>
        <p:spPr>
          <a:xfrm flipV="1">
            <a:off x="8407153" y="619452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7CD247-94CB-4113-B85E-AA3B73373636}"/>
              </a:ext>
            </a:extLst>
          </p:cNvPr>
          <p:cNvSpPr txBox="1"/>
          <p:nvPr/>
        </p:nvSpPr>
        <p:spPr>
          <a:xfrm>
            <a:off x="477568" y="1590964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RN-06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pedido</a:t>
            </a:r>
            <a:r>
              <a:rPr lang="en-US" sz="1200" dirty="0"/>
              <a:t> de dados </a:t>
            </a:r>
            <a:r>
              <a:rPr lang="en-US" sz="1200" dirty="0" err="1"/>
              <a:t>técnicos</a:t>
            </a:r>
            <a:r>
              <a:rPr lang="en-US" sz="1200" dirty="0"/>
              <a:t> para </a:t>
            </a:r>
            <a:r>
              <a:rPr lang="en-US" sz="1200" dirty="0" err="1"/>
              <a:t>orçamento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ser </a:t>
            </a:r>
            <a:r>
              <a:rPr lang="en-US" sz="1200" dirty="0" err="1"/>
              <a:t>respondido</a:t>
            </a:r>
            <a:r>
              <a:rPr lang="en-US" sz="1200" dirty="0"/>
              <a:t> dentro de 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60895CA-E337-47AC-B910-A0C0A05B24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80944" y="1367164"/>
            <a:ext cx="2780664" cy="639299"/>
          </a:xfrm>
          <a:prstGeom prst="bentConnector3">
            <a:avLst>
              <a:gd name="adj1" fmla="val 14242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4262DA-BEAE-48E4-BB2E-793109BB9916}"/>
              </a:ext>
            </a:extLst>
          </p:cNvPr>
          <p:cNvSpPr txBox="1"/>
          <p:nvPr/>
        </p:nvSpPr>
        <p:spPr>
          <a:xfrm>
            <a:off x="9237941" y="4308279"/>
            <a:ext cx="250337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RN-07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cobrança</a:t>
            </a:r>
            <a:r>
              <a:rPr lang="en-US" sz="1200" dirty="0"/>
              <a:t> do </a:t>
            </a:r>
            <a:r>
              <a:rPr lang="en-US" sz="1200" dirty="0" err="1"/>
              <a:t>comprovante</a:t>
            </a:r>
            <a:r>
              <a:rPr lang="en-US" sz="1200" dirty="0"/>
              <a:t> de </a:t>
            </a:r>
            <a:r>
              <a:rPr lang="en-US" sz="1200" dirty="0" err="1"/>
              <a:t>pagamento</a:t>
            </a:r>
            <a:r>
              <a:rPr lang="en-US" sz="1200" dirty="0"/>
              <a:t> é </a:t>
            </a:r>
            <a:r>
              <a:rPr lang="en-US" sz="1200" dirty="0" err="1"/>
              <a:t>feita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o </a:t>
            </a:r>
            <a:r>
              <a:rPr lang="en-US" sz="1200" dirty="0" err="1"/>
              <a:t>Cliente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a </a:t>
            </a:r>
            <a:r>
              <a:rPr lang="en-US" sz="1200" dirty="0" err="1"/>
              <a:t>envie</a:t>
            </a:r>
            <a:r>
              <a:rPr lang="en-US" sz="1200" dirty="0"/>
              <a:t> dentro de </a:t>
            </a:r>
            <a:r>
              <a:rPr lang="en-US" sz="1200" dirty="0" err="1"/>
              <a:t>três</a:t>
            </a:r>
            <a:r>
              <a:rPr lang="en-US" sz="1200" dirty="0"/>
              <a:t> </a:t>
            </a:r>
            <a:r>
              <a:rPr lang="en-US" sz="1200" dirty="0" err="1"/>
              <a:t>dias</a:t>
            </a:r>
            <a:r>
              <a:rPr lang="en-US" sz="1200" dirty="0"/>
              <a:t> </a:t>
            </a:r>
            <a:r>
              <a:rPr lang="en-US" sz="1200" dirty="0" err="1"/>
              <a:t>uteis</a:t>
            </a:r>
            <a:r>
              <a:rPr lang="en-US" sz="1200" dirty="0"/>
              <a:t> do envoi do </a:t>
            </a:r>
            <a:r>
              <a:rPr lang="en-US" sz="1200" dirty="0" err="1"/>
              <a:t>orçamento</a:t>
            </a:r>
            <a:r>
              <a:rPr lang="en-US" sz="1200" dirty="0"/>
              <a:t>/</a:t>
            </a:r>
            <a:r>
              <a:rPr lang="en-US" sz="1200" dirty="0" err="1"/>
              <a:t>cobrança</a:t>
            </a:r>
            <a:r>
              <a:rPr lang="en-US" sz="1200" dirty="0"/>
              <a:t>.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58494A-8861-4B2A-A167-B5FCFE808E38}"/>
              </a:ext>
            </a:extLst>
          </p:cNvPr>
          <p:cNvCxnSpPr>
            <a:cxnSpLocks/>
          </p:cNvCxnSpPr>
          <p:nvPr/>
        </p:nvCxnSpPr>
        <p:spPr>
          <a:xfrm flipV="1">
            <a:off x="8407153" y="4464964"/>
            <a:ext cx="830788" cy="2588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35CBA-4250-4D24-B18B-58630E2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77" y="1176337"/>
            <a:ext cx="3829050" cy="450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D7F2F-22B5-47EC-9548-F26E2545EE7A}"/>
              </a:ext>
            </a:extLst>
          </p:cNvPr>
          <p:cNvSpPr txBox="1"/>
          <p:nvPr/>
        </p:nvSpPr>
        <p:spPr>
          <a:xfrm>
            <a:off x="8716046" y="1798816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RN-06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pedido</a:t>
            </a:r>
            <a:r>
              <a:rPr lang="en-US" sz="1200" dirty="0"/>
              <a:t> de dados </a:t>
            </a:r>
            <a:r>
              <a:rPr lang="en-US" sz="1200" dirty="0" err="1"/>
              <a:t>técnicos</a:t>
            </a:r>
            <a:r>
              <a:rPr lang="en-US" sz="1200" dirty="0"/>
              <a:t> para </a:t>
            </a:r>
            <a:r>
              <a:rPr lang="en-US" sz="1200" dirty="0" err="1"/>
              <a:t>orçamento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ser </a:t>
            </a:r>
            <a:r>
              <a:rPr lang="en-US" sz="1200" dirty="0" err="1"/>
              <a:t>respondido</a:t>
            </a:r>
            <a:r>
              <a:rPr lang="en-US" sz="1200" dirty="0"/>
              <a:t> dentro de 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0DAEFBB-62F6-4E98-9E02-374B90BBC2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307447" y="2015231"/>
            <a:ext cx="1408599" cy="1990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8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48EF9-7A27-491D-9D86-BA61B01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02" y="461394"/>
            <a:ext cx="2410150" cy="6102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5C4A7-979C-48A2-B3A8-2DD46641B12C}"/>
              </a:ext>
            </a:extLst>
          </p:cNvPr>
          <p:cNvSpPr txBox="1"/>
          <p:nvPr/>
        </p:nvSpPr>
        <p:spPr>
          <a:xfrm>
            <a:off x="7542307" y="4202460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75CC423-5275-4F19-9203-28818383D236}"/>
              </a:ext>
            </a:extLst>
          </p:cNvPr>
          <p:cNvCxnSpPr>
            <a:cxnSpLocks/>
          </p:cNvCxnSpPr>
          <p:nvPr/>
        </p:nvCxnSpPr>
        <p:spPr>
          <a:xfrm flipV="1">
            <a:off x="6711519" y="4525627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1B62BE-F26A-49D0-8645-FF7302B3F109}"/>
              </a:ext>
            </a:extLst>
          </p:cNvPr>
          <p:cNvGrpSpPr/>
          <p:nvPr/>
        </p:nvGrpSpPr>
        <p:grpSpPr>
          <a:xfrm>
            <a:off x="3233516" y="343736"/>
            <a:ext cx="5992066" cy="6277063"/>
            <a:chOff x="103934" y="231745"/>
            <a:chExt cx="5992066" cy="62770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3B7D83-65C9-4B7D-897E-55A1F90BE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34" y="231745"/>
              <a:ext cx="5992066" cy="627706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E87507-4125-4F77-8446-D565EBB368D2}"/>
                </a:ext>
              </a:extLst>
            </p:cNvPr>
            <p:cNvSpPr/>
            <p:nvPr/>
          </p:nvSpPr>
          <p:spPr>
            <a:xfrm>
              <a:off x="369094" y="1905546"/>
              <a:ext cx="854455" cy="22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16553B-8552-4D1F-8AA0-7F86BE74D7C8}"/>
                </a:ext>
              </a:extLst>
            </p:cNvPr>
            <p:cNvSpPr txBox="1"/>
            <p:nvPr/>
          </p:nvSpPr>
          <p:spPr>
            <a:xfrm>
              <a:off x="246028" y="1858686"/>
              <a:ext cx="1100586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0" dirty="0">
                  <a:latin typeface="Hel"/>
                </a:rPr>
                <a:t>Receber autorização</a:t>
              </a:r>
            </a:p>
            <a:p>
              <a:pPr algn="ctr"/>
              <a:r>
                <a:rPr lang="pt-BR" sz="780" dirty="0">
                  <a:latin typeface="Hel"/>
                </a:rPr>
                <a:t>de serviço</a:t>
              </a:r>
              <a:endParaRPr lang="en-US" sz="780" dirty="0">
                <a:latin typeface="He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0EA1B5-AD83-4AC5-A10D-C676C10133BE}"/>
              </a:ext>
            </a:extLst>
          </p:cNvPr>
          <p:cNvSpPr txBox="1"/>
          <p:nvPr/>
        </p:nvSpPr>
        <p:spPr>
          <a:xfrm>
            <a:off x="237820" y="5350523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RN-08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autorização</a:t>
            </a:r>
            <a:r>
              <a:rPr lang="en-US" sz="1200" dirty="0"/>
              <a:t> de </a:t>
            </a:r>
            <a:r>
              <a:rPr lang="en-US" sz="1200" dirty="0" err="1"/>
              <a:t>início</a:t>
            </a:r>
            <a:r>
              <a:rPr lang="en-US" sz="1200" dirty="0"/>
              <a:t> do </a:t>
            </a:r>
            <a:r>
              <a:rPr lang="en-US" sz="1200" dirty="0" err="1"/>
              <a:t>serviço</a:t>
            </a:r>
            <a:r>
              <a:rPr lang="en-US" sz="1200" dirty="0"/>
              <a:t> é </a:t>
            </a:r>
            <a:r>
              <a:rPr lang="en-US" sz="1200" dirty="0" err="1"/>
              <a:t>cobrada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o </a:t>
            </a:r>
            <a:r>
              <a:rPr lang="en-US" sz="1200" dirty="0" err="1"/>
              <a:t>Cliente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a </a:t>
            </a:r>
            <a:r>
              <a:rPr lang="en-US" sz="1200" dirty="0" err="1"/>
              <a:t>envie</a:t>
            </a:r>
            <a:r>
              <a:rPr lang="en-US" sz="1200" dirty="0"/>
              <a:t> dentro de 2 </a:t>
            </a:r>
            <a:r>
              <a:rPr lang="en-US" sz="1200" dirty="0" err="1"/>
              <a:t>dias</a:t>
            </a:r>
            <a:r>
              <a:rPr lang="en-US" sz="1200" dirty="0"/>
              <a:t> </a:t>
            </a:r>
            <a:r>
              <a:rPr lang="en-US" sz="1200" dirty="0" err="1"/>
              <a:t>úteis</a:t>
            </a:r>
            <a:r>
              <a:rPr lang="en-US" sz="1200" dirty="0"/>
              <a:t> do envoi do </a:t>
            </a:r>
            <a:r>
              <a:rPr lang="en-US" sz="1200" dirty="0" err="1"/>
              <a:t>pedido</a:t>
            </a:r>
            <a:r>
              <a:rPr lang="en-US" sz="1200" dirty="0"/>
              <a:t>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A492D9A-4D33-4E38-804B-FC409A775B3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741196" y="5015886"/>
            <a:ext cx="748602" cy="842469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3EAD84-4232-4402-8309-2F8B2247E92E}"/>
              </a:ext>
            </a:extLst>
          </p:cNvPr>
          <p:cNvSpPr txBox="1"/>
          <p:nvPr/>
        </p:nvSpPr>
        <p:spPr>
          <a:xfrm>
            <a:off x="237820" y="4153817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RN-09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confirmação</a:t>
            </a:r>
            <a:r>
              <a:rPr lang="en-US" sz="1200" dirty="0"/>
              <a:t> da data para o </a:t>
            </a:r>
            <a:r>
              <a:rPr lang="en-US" sz="1200" dirty="0" err="1"/>
              <a:t>serviço</a:t>
            </a:r>
            <a:r>
              <a:rPr lang="en-US" sz="1200" dirty="0"/>
              <a:t> é </a:t>
            </a:r>
            <a:r>
              <a:rPr lang="en-US" sz="1200" dirty="0" err="1"/>
              <a:t>cobrada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o </a:t>
            </a:r>
            <a:r>
              <a:rPr lang="en-US" sz="1200" dirty="0" err="1"/>
              <a:t>Cliente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a </a:t>
            </a:r>
            <a:r>
              <a:rPr lang="en-US" sz="1200" dirty="0" err="1"/>
              <a:t>envie</a:t>
            </a:r>
            <a:r>
              <a:rPr lang="en-US" sz="1200" dirty="0"/>
              <a:t> dentro de 2 </a:t>
            </a:r>
            <a:r>
              <a:rPr lang="en-US" sz="1200" dirty="0" err="1"/>
              <a:t>dias</a:t>
            </a:r>
            <a:r>
              <a:rPr lang="en-US" sz="1200" dirty="0"/>
              <a:t> </a:t>
            </a:r>
            <a:r>
              <a:rPr lang="en-US" sz="1200" dirty="0" err="1"/>
              <a:t>úteis</a:t>
            </a:r>
            <a:r>
              <a:rPr lang="en-US" sz="1200" dirty="0"/>
              <a:t> do envoi do </a:t>
            </a:r>
            <a:r>
              <a:rPr lang="en-US" sz="1200" dirty="0" err="1"/>
              <a:t>pedido</a:t>
            </a:r>
            <a:r>
              <a:rPr lang="en-US" sz="1200" dirty="0"/>
              <a:t>.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05E7D1D-9C67-462C-A613-ED794E1620C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741196" y="3994954"/>
            <a:ext cx="2958268" cy="666695"/>
          </a:xfrm>
          <a:prstGeom prst="bentConnector3">
            <a:avLst>
              <a:gd name="adj1" fmla="val 11287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631D3-2FC8-41A8-8D36-B900C9CE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46" y="842960"/>
            <a:ext cx="4400550" cy="554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D2A08-AF0C-4263-9332-F5F522E5818D}"/>
              </a:ext>
            </a:extLst>
          </p:cNvPr>
          <p:cNvSpPr txBox="1"/>
          <p:nvPr/>
        </p:nvSpPr>
        <p:spPr>
          <a:xfrm>
            <a:off x="477568" y="1590964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RN-06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pedido</a:t>
            </a:r>
            <a:r>
              <a:rPr lang="en-US" sz="1200" dirty="0"/>
              <a:t> de dados </a:t>
            </a:r>
            <a:r>
              <a:rPr lang="en-US" sz="1200" dirty="0" err="1"/>
              <a:t>técnicos</a:t>
            </a:r>
            <a:r>
              <a:rPr lang="en-US" sz="1200" dirty="0"/>
              <a:t> para </a:t>
            </a:r>
            <a:r>
              <a:rPr lang="en-US" sz="1200" dirty="0" err="1"/>
              <a:t>orçamento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ser </a:t>
            </a:r>
            <a:r>
              <a:rPr lang="en-US" sz="1200" dirty="0" err="1"/>
              <a:t>respondido</a:t>
            </a:r>
            <a:r>
              <a:rPr lang="en-US" sz="1200" dirty="0"/>
              <a:t> dentro de 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97B044-6BFE-4079-8D85-DD8640AA10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0944" y="2006463"/>
            <a:ext cx="1555545" cy="5680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7BC15-B40F-4E60-8961-1549D84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73" y="389373"/>
            <a:ext cx="5145104" cy="624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E8ED6-ED08-44AC-8766-D7DDF6CE2287}"/>
              </a:ext>
            </a:extLst>
          </p:cNvPr>
          <p:cNvSpPr txBox="1"/>
          <p:nvPr/>
        </p:nvSpPr>
        <p:spPr>
          <a:xfrm>
            <a:off x="7267099" y="4282359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A5988C-FF0E-425A-8E38-B48EDA154D30}"/>
              </a:ext>
            </a:extLst>
          </p:cNvPr>
          <p:cNvCxnSpPr>
            <a:cxnSpLocks/>
          </p:cNvCxnSpPr>
          <p:nvPr/>
        </p:nvCxnSpPr>
        <p:spPr>
          <a:xfrm flipV="1">
            <a:off x="6436311" y="4605526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3CDC03-41A3-4430-9EB3-424C38EB0E45}"/>
              </a:ext>
            </a:extLst>
          </p:cNvPr>
          <p:cNvSpPr txBox="1"/>
          <p:nvPr/>
        </p:nvSpPr>
        <p:spPr>
          <a:xfrm>
            <a:off x="7330722" y="1602783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RN-10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técnico</a:t>
            </a:r>
            <a:r>
              <a:rPr lang="en-US" sz="1200" dirty="0"/>
              <a:t> </a:t>
            </a:r>
            <a:r>
              <a:rPr lang="en-US" sz="1200" dirty="0" err="1"/>
              <a:t>operacional</a:t>
            </a:r>
            <a:r>
              <a:rPr lang="en-US" sz="1200" dirty="0"/>
              <a:t> </a:t>
            </a:r>
            <a:r>
              <a:rPr lang="en-US" sz="1200" dirty="0" err="1"/>
              <a:t>estará</a:t>
            </a:r>
            <a:r>
              <a:rPr lang="en-US" sz="1200" dirty="0"/>
              <a:t> </a:t>
            </a:r>
            <a:r>
              <a:rPr lang="en-US" sz="1200" dirty="0" err="1"/>
              <a:t>vinculado</a:t>
            </a:r>
            <a:r>
              <a:rPr lang="en-US" sz="1200" dirty="0"/>
              <a:t> a </a:t>
            </a:r>
            <a:r>
              <a:rPr lang="en-US" sz="1200" dirty="0" err="1"/>
              <a:t>apenas</a:t>
            </a:r>
            <a:r>
              <a:rPr lang="en-US" sz="1200" dirty="0"/>
              <a:t> um </a:t>
            </a:r>
            <a:r>
              <a:rPr lang="en-US" sz="1200" dirty="0" err="1"/>
              <a:t>serviço</a:t>
            </a:r>
            <a:r>
              <a:rPr lang="en-US" sz="1200" dirty="0"/>
              <a:t> por </a:t>
            </a:r>
            <a:r>
              <a:rPr lang="en-US" sz="1200" dirty="0" err="1"/>
              <a:t>vez</a:t>
            </a:r>
            <a:r>
              <a:rPr lang="en-US" sz="1200" dirty="0"/>
              <a:t>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F279CD-ED94-4472-89E6-0A662593875F}"/>
              </a:ext>
            </a:extLst>
          </p:cNvPr>
          <p:cNvCxnSpPr>
            <a:cxnSpLocks/>
          </p:cNvCxnSpPr>
          <p:nvPr/>
        </p:nvCxnSpPr>
        <p:spPr>
          <a:xfrm flipV="1">
            <a:off x="6499934" y="1925950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F46D5-E68B-43D4-A9B5-85F0004B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083753"/>
            <a:ext cx="39243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CB98A-F4AB-4A5F-9FE6-D7319115014F}"/>
              </a:ext>
            </a:extLst>
          </p:cNvPr>
          <p:cNvSpPr txBox="1"/>
          <p:nvPr/>
        </p:nvSpPr>
        <p:spPr>
          <a:xfrm>
            <a:off x="912574" y="1564331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RN-06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pedido</a:t>
            </a:r>
            <a:r>
              <a:rPr lang="en-US" sz="1200" dirty="0"/>
              <a:t> de dados </a:t>
            </a:r>
            <a:r>
              <a:rPr lang="en-US" sz="1200" dirty="0" err="1"/>
              <a:t>técnicos</a:t>
            </a:r>
            <a:r>
              <a:rPr lang="en-US" sz="1200" dirty="0"/>
              <a:t> para </a:t>
            </a:r>
            <a:r>
              <a:rPr lang="en-US" sz="1200" dirty="0" err="1"/>
              <a:t>orçamento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ser </a:t>
            </a:r>
            <a:r>
              <a:rPr lang="en-US" sz="1200" dirty="0" err="1"/>
              <a:t>respondido</a:t>
            </a:r>
            <a:r>
              <a:rPr lang="en-US" sz="1200" dirty="0"/>
              <a:t> dentro de 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8AD8795-01F7-4900-B9CE-35C7CF8A88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5950" y="1979830"/>
            <a:ext cx="1555545" cy="5680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6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E5CFD-66BC-4AC3-86B0-6E11D3D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84" y="358725"/>
            <a:ext cx="3883952" cy="614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0E185-09AC-49BE-B9F7-9713500B27A9}"/>
              </a:ext>
            </a:extLst>
          </p:cNvPr>
          <p:cNvSpPr txBox="1"/>
          <p:nvPr/>
        </p:nvSpPr>
        <p:spPr>
          <a:xfrm>
            <a:off x="477568" y="1590964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RN-11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Toda </a:t>
            </a:r>
            <a:r>
              <a:rPr lang="en-US" sz="1200" dirty="0" err="1"/>
              <a:t>segunda-feira</a:t>
            </a:r>
            <a:r>
              <a:rPr lang="en-US" sz="1200" dirty="0"/>
              <a:t> (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primeiro</a:t>
            </a:r>
            <a:r>
              <a:rPr lang="en-US" sz="1200" dirty="0"/>
              <a:t>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 da </a:t>
            </a:r>
            <a:r>
              <a:rPr lang="en-US" sz="1200" dirty="0" err="1"/>
              <a:t>semana</a:t>
            </a:r>
            <a:r>
              <a:rPr lang="en-US" sz="1200" dirty="0"/>
              <a:t>) a </a:t>
            </a:r>
            <a:r>
              <a:rPr lang="en-US" sz="1200" dirty="0" err="1"/>
              <a:t>Administração</a:t>
            </a:r>
            <a:r>
              <a:rPr lang="en-US" sz="1200" dirty="0"/>
              <a:t> </a:t>
            </a:r>
            <a:r>
              <a:rPr lang="en-US" sz="1200" dirty="0" err="1"/>
              <a:t>executa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solicitação</a:t>
            </a:r>
            <a:r>
              <a:rPr lang="en-US" sz="1200" dirty="0"/>
              <a:t> do status do </a:t>
            </a:r>
            <a:r>
              <a:rPr lang="en-US" sz="1200" dirty="0" err="1"/>
              <a:t>serviço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A02C4BE-BF16-4512-BD04-42F98EFF93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0944" y="2098796"/>
            <a:ext cx="863087" cy="1561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BEFDA4-BB44-4E5D-9784-B7EC92DAC9CD}"/>
              </a:ext>
            </a:extLst>
          </p:cNvPr>
          <p:cNvSpPr txBox="1"/>
          <p:nvPr/>
        </p:nvSpPr>
        <p:spPr>
          <a:xfrm>
            <a:off x="8307673" y="1044214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RN-06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Um </a:t>
            </a:r>
            <a:r>
              <a:rPr lang="en-US" sz="1200" dirty="0" err="1"/>
              <a:t>pedido</a:t>
            </a:r>
            <a:r>
              <a:rPr lang="en-US" sz="1200" dirty="0"/>
              <a:t> de dados </a:t>
            </a:r>
            <a:r>
              <a:rPr lang="en-US" sz="1200" dirty="0" err="1"/>
              <a:t>técnicos</a:t>
            </a:r>
            <a:r>
              <a:rPr lang="en-US" sz="1200" dirty="0"/>
              <a:t> para </a:t>
            </a:r>
            <a:r>
              <a:rPr lang="en-US" sz="1200" dirty="0" err="1"/>
              <a:t>orçamento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ser </a:t>
            </a:r>
            <a:r>
              <a:rPr lang="en-US" sz="1200" dirty="0" err="1"/>
              <a:t>respondido</a:t>
            </a:r>
            <a:r>
              <a:rPr lang="en-US" sz="1200" dirty="0"/>
              <a:t> dentro de 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0B509D-A8A3-4B4C-AC87-21ADAD6DA43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9074" y="1260629"/>
            <a:ext cx="1408599" cy="1990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9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68" y="693577"/>
            <a:ext cx="5939775" cy="5470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A35DF-8096-4A2B-97DE-24EC063CB0C1}"/>
              </a:ext>
            </a:extLst>
          </p:cNvPr>
          <p:cNvSpPr txBox="1"/>
          <p:nvPr/>
        </p:nvSpPr>
        <p:spPr>
          <a:xfrm>
            <a:off x="6973756" y="1787734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BC8BD3F-4461-478B-B081-7D9AA5B1DEFE}"/>
              </a:ext>
            </a:extLst>
          </p:cNvPr>
          <p:cNvCxnSpPr>
            <a:cxnSpLocks/>
          </p:cNvCxnSpPr>
          <p:nvPr/>
        </p:nvCxnSpPr>
        <p:spPr>
          <a:xfrm flipV="1">
            <a:off x="6142968" y="2110901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898A1-C82A-4602-B594-AEE97E23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11" y="243281"/>
            <a:ext cx="2100779" cy="661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744E9-E98F-4806-AC57-ABFCD25D96D5}"/>
              </a:ext>
            </a:extLst>
          </p:cNvPr>
          <p:cNvSpPr txBox="1"/>
          <p:nvPr/>
        </p:nvSpPr>
        <p:spPr>
          <a:xfrm>
            <a:off x="7426897" y="4246849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85CE63F-8248-487E-AF2C-C745BC528C7D}"/>
              </a:ext>
            </a:extLst>
          </p:cNvPr>
          <p:cNvCxnSpPr>
            <a:cxnSpLocks/>
          </p:cNvCxnSpPr>
          <p:nvPr/>
        </p:nvCxnSpPr>
        <p:spPr>
          <a:xfrm flipV="1">
            <a:off x="6596109" y="4570016"/>
            <a:ext cx="830788" cy="365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31" y="275490"/>
            <a:ext cx="5672085" cy="6307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FDE4F0-19BB-4AC6-B877-987BA6E6276A}"/>
              </a:ext>
            </a:extLst>
          </p:cNvPr>
          <p:cNvSpPr/>
          <p:nvPr/>
        </p:nvSpPr>
        <p:spPr>
          <a:xfrm>
            <a:off x="56038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FCB7-EA65-4312-9338-BDA337C9F98E}"/>
              </a:ext>
            </a:extLst>
          </p:cNvPr>
          <p:cNvSpPr txBox="1"/>
          <p:nvPr/>
        </p:nvSpPr>
        <p:spPr>
          <a:xfrm>
            <a:off x="423255" y="1781700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RN-05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Toda </a:t>
            </a:r>
            <a:r>
              <a:rPr lang="en-US" sz="1200" dirty="0" err="1"/>
              <a:t>reclamação</a:t>
            </a:r>
            <a:r>
              <a:rPr lang="en-US" sz="1200" dirty="0"/>
              <a:t> </a:t>
            </a:r>
            <a:r>
              <a:rPr lang="en-US" sz="1200" dirty="0" err="1"/>
              <a:t>será</a:t>
            </a:r>
            <a:r>
              <a:rPr lang="en-US" sz="1200" dirty="0"/>
              <a:t> </a:t>
            </a:r>
            <a:r>
              <a:rPr lang="en-US" sz="1200" dirty="0" err="1"/>
              <a:t>tratada</a:t>
            </a:r>
            <a:r>
              <a:rPr lang="en-US" sz="1200" dirty="0"/>
              <a:t> com </a:t>
            </a:r>
            <a:r>
              <a:rPr lang="en-US" sz="1200" dirty="0" err="1"/>
              <a:t>prioridade</a:t>
            </a:r>
            <a:r>
              <a:rPr lang="en-US" sz="1200" dirty="0"/>
              <a:t> a </a:t>
            </a:r>
            <a:r>
              <a:rPr lang="en-US" sz="1200" dirty="0" err="1"/>
              <a:t>partir</a:t>
            </a:r>
            <a:r>
              <a:rPr lang="en-US" sz="1200" dirty="0"/>
              <a:t> do </a:t>
            </a:r>
            <a:r>
              <a:rPr lang="en-US" sz="1200" dirty="0" err="1"/>
              <a:t>momento</a:t>
            </a:r>
            <a:r>
              <a:rPr lang="en-US" sz="1200" dirty="0"/>
              <a:t> da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notificação</a:t>
            </a:r>
            <a:r>
              <a:rPr lang="en-US" sz="1200" dirty="0"/>
              <a:t>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5D4FB6-C1D3-4327-8C17-6D0FB693ED6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26631" y="2197199"/>
            <a:ext cx="535660" cy="109773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301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Willians Pavelski</dc:creator>
  <cp:lastModifiedBy>Willians Pavelski</cp:lastModifiedBy>
  <cp:revision>36</cp:revision>
  <dcterms:created xsi:type="dcterms:W3CDTF">2020-04-30T16:28:32Z</dcterms:created>
  <dcterms:modified xsi:type="dcterms:W3CDTF">2020-05-01T21:56:41Z</dcterms:modified>
</cp:coreProperties>
</file>