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y+c/tMEJmzW/6UCwzvaRJT5Z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Descontaminação 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solo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596160" y="1459440"/>
            <a:ext cx="1020960" cy="830520"/>
            <a:chOff x="596160" y="1459440"/>
            <a:chExt cx="1020960" cy="830520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50400" y="1459440"/>
              <a:ext cx="308880" cy="587880"/>
              <a:chOff x="950400" y="1459440"/>
              <a:chExt cx="308880" cy="58788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1011600" y="145944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 flipH="1">
                <a:off x="1104480" y="1655640"/>
                <a:ext cx="3240" cy="203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6" name="Google Shape;66;p1"/>
              <p:cNvSpPr/>
              <p:nvPr/>
            </p:nvSpPr>
            <p:spPr>
              <a:xfrm>
                <a:off x="967680" y="1743840"/>
                <a:ext cx="281520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7" name="Google Shape;67;p1"/>
              <p:cNvSpPr/>
              <p:nvPr/>
            </p:nvSpPr>
            <p:spPr>
              <a:xfrm flipH="1">
                <a:off x="950400" y="1858320"/>
                <a:ext cx="154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8" name="Google Shape;68;p1"/>
              <p:cNvSpPr/>
              <p:nvPr/>
            </p:nvSpPr>
            <p:spPr>
              <a:xfrm rot="10800000">
                <a:off x="1105200" y="1858680"/>
                <a:ext cx="154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69" name="Google Shape;69;p1"/>
            <p:cNvSpPr/>
            <p:nvPr/>
          </p:nvSpPr>
          <p:spPr>
            <a:xfrm>
              <a:off x="596160" y="194724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" name="Google Shape;70;p1"/>
          <p:cNvCxnSpPr/>
          <p:nvPr/>
        </p:nvCxnSpPr>
        <p:spPr>
          <a:xfrm>
            <a:off x="1617480" y="2118600"/>
            <a:ext cx="2512200" cy="997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"/>
          <p:cNvSpPr/>
          <p:nvPr/>
        </p:nvSpPr>
        <p:spPr>
          <a:xfrm>
            <a:off x="3285000" y="1441800"/>
            <a:ext cx="303372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 do equipamento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Desinstalação do equipamento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924680" y="4591800"/>
            <a:ext cx="1159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2784600" y="3116160"/>
            <a:ext cx="2689560" cy="1382760"/>
            <a:chOff x="2784600" y="3116160"/>
            <a:chExt cx="2689560" cy="1382760"/>
          </a:xfrm>
        </p:grpSpPr>
        <p:sp>
          <p:nvSpPr>
            <p:cNvPr id="74" name="Google Shape;74;p1"/>
            <p:cNvSpPr/>
            <p:nvPr/>
          </p:nvSpPr>
          <p:spPr>
            <a:xfrm>
              <a:off x="2784600" y="3116160"/>
              <a:ext cx="2689560" cy="13827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033720" y="3434040"/>
              <a:ext cx="219672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Empresa de descontaminação de solo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3045960" y="3961440"/>
              <a:ext cx="64656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Técnica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040640" y="3977640"/>
              <a:ext cx="97524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Administração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130320" y="1445760"/>
            <a:ext cx="8542200" cy="1366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rot="-5400000">
            <a:off x="3908850" y="1181250"/>
            <a:ext cx="934500" cy="380400"/>
          </a:xfrm>
          <a:prstGeom prst="curvedConnector3">
            <a:avLst>
              <a:gd name="adj1" fmla="val 472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endCxn id="87" idx="3"/>
          </p:cNvCxnSpPr>
          <p:nvPr/>
        </p:nvCxnSpPr>
        <p:spPr>
          <a:xfrm rot="5400000">
            <a:off x="3481000" y="2885400"/>
            <a:ext cx="1284600" cy="126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"/>
          <p:cNvSpPr/>
          <p:nvPr/>
        </p:nvSpPr>
        <p:spPr>
          <a:xfrm>
            <a:off x="1216000" y="3182100"/>
            <a:ext cx="2844300" cy="8172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Formalizar contratação de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Agendar Realização do Serviço</a:t>
            </a:r>
          </a:p>
        </p:txBody>
      </p:sp>
      <p:sp>
        <p:nvSpPr>
          <p:cNvPr id="88" name="Google Shape;88;p2"/>
          <p:cNvSpPr/>
          <p:nvPr/>
        </p:nvSpPr>
        <p:spPr>
          <a:xfrm>
            <a:off x="3564360" y="1838880"/>
            <a:ext cx="12430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559660" y="1900655"/>
            <a:ext cx="1243200" cy="531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Técnica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>
            <a:endCxn id="83" idx="3"/>
          </p:cNvCxnSpPr>
          <p:nvPr/>
        </p:nvCxnSpPr>
        <p:spPr>
          <a:xfrm rot="5400000" flipH="1">
            <a:off x="5068860" y="977160"/>
            <a:ext cx="1366500" cy="55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"/>
          <p:cNvSpPr/>
          <p:nvPr/>
        </p:nvSpPr>
        <p:spPr>
          <a:xfrm>
            <a:off x="5409425" y="3300700"/>
            <a:ext cx="2921400" cy="62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Fornecer dados para o orçamento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Atualizar a sua agenda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>
            <a:stCxn id="89" idx="2"/>
            <a:endCxn id="91" idx="1"/>
          </p:cNvCxnSpPr>
          <p:nvPr/>
        </p:nvCxnSpPr>
        <p:spPr>
          <a:xfrm rot="5400000">
            <a:off x="5204160" y="2637155"/>
            <a:ext cx="1182300" cy="771900"/>
          </a:xfrm>
          <a:prstGeom prst="curvedConnector4">
            <a:avLst>
              <a:gd name="adj1" fmla="val 36740"/>
              <a:gd name="adj2" fmla="val 1308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" name="Google Shape;93;p2"/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7" name="Google Shape;97;p2"/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8" name="Google Shape;98;p2"/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9" name="Google Shape;99;p2"/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00" name="Google Shape;100;p2"/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15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Atualizar a sua agenda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 do equipamento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 rot="-5400000">
            <a:off x="3849060" y="1121100"/>
            <a:ext cx="934200" cy="501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 rot="5400000">
            <a:off x="3508920" y="2758560"/>
            <a:ext cx="945600" cy="16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2833642" y="3324600"/>
            <a:ext cx="2784300" cy="945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Designar técnico instalador</a:t>
            </a:r>
          </a:p>
          <a:p>
            <a:pPr marL="457200" indent="-291599">
              <a:buSzPts val="1000"/>
              <a:buFont typeface="Arial"/>
              <a:buChar char="●"/>
            </a:pPr>
            <a:r>
              <a:rPr lang="pt-BR" sz="1000" dirty="0"/>
              <a:t>Verificar os equipamentos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os equipamentos</a:t>
            </a:r>
          </a:p>
        </p:txBody>
      </p:sp>
      <p:sp>
        <p:nvSpPr>
          <p:cNvPr id="111" name="Google Shape;111;p3"/>
          <p:cNvSpPr/>
          <p:nvPr/>
        </p:nvSpPr>
        <p:spPr>
          <a:xfrm>
            <a:off x="3564410" y="1863468"/>
            <a:ext cx="1002300" cy="53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969020" y="1713918"/>
            <a:ext cx="1020900" cy="830400"/>
            <a:chOff x="596160" y="1459440"/>
            <a:chExt cx="1020900" cy="830400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6" name="Google Shape;116;p3"/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7" name="Google Shape;117;p3"/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18" name="Google Shape;118;p3"/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19" name="Google Shape;119;p3"/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112;p3">
            <a:extLst>
              <a:ext uri="{FF2B5EF4-FFF2-40B4-BE49-F238E27FC236}">
                <a16:creationId xmlns:a16="http://schemas.microsoft.com/office/drawing/2014/main" id="{7CE7166F-D9C7-405A-9CEB-3131CE0575F1}"/>
              </a:ext>
            </a:extLst>
          </p:cNvPr>
          <p:cNvGrpSpPr/>
          <p:nvPr/>
        </p:nvGrpSpPr>
        <p:grpSpPr>
          <a:xfrm>
            <a:off x="5403110" y="1713918"/>
            <a:ext cx="1020900" cy="830400"/>
            <a:chOff x="596160" y="1459440"/>
            <a:chExt cx="1020900" cy="830400"/>
          </a:xfrm>
        </p:grpSpPr>
        <p:grpSp>
          <p:nvGrpSpPr>
            <p:cNvPr id="22" name="Google Shape;113;p3">
              <a:extLst>
                <a:ext uri="{FF2B5EF4-FFF2-40B4-BE49-F238E27FC236}">
                  <a16:creationId xmlns:a16="http://schemas.microsoft.com/office/drawing/2014/main" id="{2B21D67B-8F64-40BC-B096-75280EC7BC55}"/>
                </a:ext>
              </a:extLst>
            </p:cNvPr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24" name="Google Shape;114;p3">
                <a:extLst>
                  <a:ext uri="{FF2B5EF4-FFF2-40B4-BE49-F238E27FC236}">
                    <a16:creationId xmlns:a16="http://schemas.microsoft.com/office/drawing/2014/main" id="{0760A33C-F6D5-489C-BCAB-5F260F9E5C89}"/>
                  </a:ext>
                </a:extLst>
              </p:cNvPr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;p3">
                <a:extLst>
                  <a:ext uri="{FF2B5EF4-FFF2-40B4-BE49-F238E27FC236}">
                    <a16:creationId xmlns:a16="http://schemas.microsoft.com/office/drawing/2014/main" id="{891C7AE2-CB2E-48B2-B46C-0D99F0B2F2CC}"/>
                  </a:ext>
                </a:extLst>
              </p:cNvPr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6" name="Google Shape;116;p3">
                <a:extLst>
                  <a:ext uri="{FF2B5EF4-FFF2-40B4-BE49-F238E27FC236}">
                    <a16:creationId xmlns:a16="http://schemas.microsoft.com/office/drawing/2014/main" id="{D10BABFD-EB63-4252-8B1D-7FB2AB7C8E8C}"/>
                  </a:ext>
                </a:extLst>
              </p:cNvPr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7" name="Google Shape;117;p3">
                <a:extLst>
                  <a:ext uri="{FF2B5EF4-FFF2-40B4-BE49-F238E27FC236}">
                    <a16:creationId xmlns:a16="http://schemas.microsoft.com/office/drawing/2014/main" id="{47C7EADB-1A4F-493F-90EC-E30AB4B03BBB}"/>
                  </a:ext>
                </a:extLst>
              </p:cNvPr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8" name="Google Shape;118;p3">
                <a:extLst>
                  <a:ext uri="{FF2B5EF4-FFF2-40B4-BE49-F238E27FC236}">
                    <a16:creationId xmlns:a16="http://schemas.microsoft.com/office/drawing/2014/main" id="{A8673137-42EF-479A-8312-8B516AA2E2C6}"/>
                  </a:ext>
                </a:extLst>
              </p:cNvPr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3" name="Google Shape;119;p3">
              <a:extLst>
                <a:ext uri="{FF2B5EF4-FFF2-40B4-BE49-F238E27FC236}">
                  <a16:creationId xmlns:a16="http://schemas.microsoft.com/office/drawing/2014/main" id="{191EFBF0-4EB4-4D09-B517-F50CF01C620D}"/>
                </a:ext>
              </a:extLst>
            </p:cNvPr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Técnico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Desinstalação do equipamento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rot="-5400000">
            <a:off x="3849060" y="1121100"/>
            <a:ext cx="934200" cy="501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4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 rot="-5400000" flipH="1">
            <a:off x="3680670" y="2755410"/>
            <a:ext cx="1512300" cy="741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4"/>
          <p:cNvSpPr/>
          <p:nvPr/>
        </p:nvSpPr>
        <p:spPr>
          <a:xfrm>
            <a:off x="4807800" y="3255840"/>
            <a:ext cx="3143880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Designar técnico </a:t>
            </a:r>
            <a:r>
              <a:rPr lang="pt-BR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desinstalador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Remover os equipamentos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indent="-291599">
              <a:buSzPts val="1000"/>
              <a:buFont typeface="Arial"/>
              <a:buChar char="●"/>
            </a:pPr>
            <a:r>
              <a:rPr lang="pt-BR" sz="1000" dirty="0"/>
              <a:t>Verificar integridade dos equipamentos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 a 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 rot="-5400000">
            <a:off x="3867840" y="1139400"/>
            <a:ext cx="934200" cy="462600"/>
          </a:xfrm>
          <a:prstGeom prst="curvedConnector5">
            <a:avLst>
              <a:gd name="adj1" fmla="val 28900"/>
              <a:gd name="adj2" fmla="val -4128"/>
              <a:gd name="adj3" fmla="val 768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5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 rot="5400000">
            <a:off x="2821650" y="2600190"/>
            <a:ext cx="1512300" cy="1052400"/>
          </a:xfrm>
          <a:prstGeom prst="curvedConnector4">
            <a:avLst>
              <a:gd name="adj1" fmla="val 29268"/>
              <a:gd name="adj2" fmla="val 1217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5"/>
          <p:cNvSpPr/>
          <p:nvPr/>
        </p:nvSpPr>
        <p:spPr>
          <a:xfrm>
            <a:off x="3051360" y="3255840"/>
            <a:ext cx="2186947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 a reclamação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Procurar solução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Resolver o problema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564360" y="1838880"/>
            <a:ext cx="10792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5;p5">
            <a:extLst>
              <a:ext uri="{FF2B5EF4-FFF2-40B4-BE49-F238E27FC236}">
                <a16:creationId xmlns:a16="http://schemas.microsoft.com/office/drawing/2014/main" id="{E23EC9FF-473F-40D3-B709-2C7291DDE114}"/>
              </a:ext>
            </a:extLst>
          </p:cNvPr>
          <p:cNvSpPr/>
          <p:nvPr/>
        </p:nvSpPr>
        <p:spPr>
          <a:xfrm>
            <a:off x="5474160" y="1863540"/>
            <a:ext cx="10792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4;p5">
            <a:extLst>
              <a:ext uri="{FF2B5EF4-FFF2-40B4-BE49-F238E27FC236}">
                <a16:creationId xmlns:a16="http://schemas.microsoft.com/office/drawing/2014/main" id="{19ECCB2B-BE72-4362-99DE-112FC5CFAF07}"/>
              </a:ext>
            </a:extLst>
          </p:cNvPr>
          <p:cNvSpPr/>
          <p:nvPr/>
        </p:nvSpPr>
        <p:spPr>
          <a:xfrm>
            <a:off x="5972400" y="3255840"/>
            <a:ext cx="2186947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Fornecer suporte para resolver reclamações técnicas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70;p1">
            <a:extLst>
              <a:ext uri="{FF2B5EF4-FFF2-40B4-BE49-F238E27FC236}">
                <a16:creationId xmlns:a16="http://schemas.microsoft.com/office/drawing/2014/main" id="{5F49324A-0A71-4C51-B6E1-256839D87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4532" y="972397"/>
            <a:ext cx="880200" cy="85060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70;p1">
            <a:extLst>
              <a:ext uri="{FF2B5EF4-FFF2-40B4-BE49-F238E27FC236}">
                <a16:creationId xmlns:a16="http://schemas.microsoft.com/office/drawing/2014/main" id="{1D3D4CD8-8EAC-4E6F-ACEC-232C69EEB77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5972399" y="2394900"/>
            <a:ext cx="300809" cy="1488060"/>
          </a:xfrm>
          <a:prstGeom prst="curvedConnector4">
            <a:avLst>
              <a:gd name="adj1" fmla="val -75995"/>
              <a:gd name="adj2" fmla="val 7107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93;p2">
            <a:extLst>
              <a:ext uri="{FF2B5EF4-FFF2-40B4-BE49-F238E27FC236}">
                <a16:creationId xmlns:a16="http://schemas.microsoft.com/office/drawing/2014/main" id="{38154184-D1AA-46EC-863B-62A2461B6141}"/>
              </a:ext>
            </a:extLst>
          </p:cNvPr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14" name="Google Shape;94;p2">
              <a:extLst>
                <a:ext uri="{FF2B5EF4-FFF2-40B4-BE49-F238E27FC236}">
                  <a16:creationId xmlns:a16="http://schemas.microsoft.com/office/drawing/2014/main" id="{434694C0-7319-4845-A325-4EFD15EDBD1C}"/>
                </a:ext>
              </a:extLst>
            </p:cNvPr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16" name="Google Shape;95;p2">
                <a:extLst>
                  <a:ext uri="{FF2B5EF4-FFF2-40B4-BE49-F238E27FC236}">
                    <a16:creationId xmlns:a16="http://schemas.microsoft.com/office/drawing/2014/main" id="{A4EDA025-5EE0-4D7D-9FDA-54677C8EAD42}"/>
                  </a:ext>
                </a:extLst>
              </p:cNvPr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;p2">
                <a:extLst>
                  <a:ext uri="{FF2B5EF4-FFF2-40B4-BE49-F238E27FC236}">
                    <a16:creationId xmlns:a16="http://schemas.microsoft.com/office/drawing/2014/main" id="{D14A31ED-9AF2-4B94-AD6C-C83C08B29329}"/>
                  </a:ext>
                </a:extLst>
              </p:cNvPr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" name="Google Shape;97;p2">
                <a:extLst>
                  <a:ext uri="{FF2B5EF4-FFF2-40B4-BE49-F238E27FC236}">
                    <a16:creationId xmlns:a16="http://schemas.microsoft.com/office/drawing/2014/main" id="{19A1995C-C34C-4D17-900A-3D93094061E3}"/>
                  </a:ext>
                </a:extLst>
              </p:cNvPr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" name="Google Shape;98;p2">
                <a:extLst>
                  <a:ext uri="{FF2B5EF4-FFF2-40B4-BE49-F238E27FC236}">
                    <a16:creationId xmlns:a16="http://schemas.microsoft.com/office/drawing/2014/main" id="{9D2C4CB6-7FD8-4114-9CA0-D6EE6E2128A7}"/>
                  </a:ext>
                </a:extLst>
              </p:cNvPr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" name="Google Shape;99;p2">
                <a:extLst>
                  <a:ext uri="{FF2B5EF4-FFF2-40B4-BE49-F238E27FC236}">
                    <a16:creationId xmlns:a16="http://schemas.microsoft.com/office/drawing/2014/main" id="{3485AFBA-8C21-420B-A071-F1448B40B481}"/>
                  </a:ext>
                </a:extLst>
              </p:cNvPr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5" name="Google Shape;100;p2">
              <a:extLst>
                <a:ext uri="{FF2B5EF4-FFF2-40B4-BE49-F238E27FC236}">
                  <a16:creationId xmlns:a16="http://schemas.microsoft.com/office/drawing/2014/main" id="{6108DAAC-3DC3-4829-BCBB-750F3DE6FB95}"/>
                </a:ext>
              </a:extLst>
            </p:cNvPr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115</Words>
  <Application>Microsoft Office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Willians Pavelski</cp:lastModifiedBy>
  <cp:revision>12</cp:revision>
  <dcterms:modified xsi:type="dcterms:W3CDTF">2020-05-01T04:32:09Z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