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FA6-37DB-43E4-BDE1-0FFC6309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96A0D-99ED-46A2-AA67-2345E3E71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4F7-FAB3-4F14-8B2D-DB29721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EC5B-30FA-4AD4-981F-D8E2B9F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E80A-9A58-46FF-AFAE-96745552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BD7-B707-4B7A-8A43-60C38913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7CFF-255F-40D8-8B8F-1D35A295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326D-3AB2-479D-A719-A46818A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967-FD40-452E-B503-562907CE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B9F-D0CD-4748-A281-5CA6D7B6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BC88-2F37-4A75-997E-899CA3CAE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C17B-435F-4C3A-B56D-A91708BC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F1C-C912-4558-8901-0E1F6A4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A92F-F45F-478F-A751-9D4B9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1B42-7A3F-4189-94A4-80523A5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606B-7BF7-4D39-AC25-D8729B8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5F37-9E4D-40D2-B1E6-71653F5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AEE-815A-4976-990A-0F97685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8544-66B7-45A1-B521-B08BAEF8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17F1-F273-41DD-9FA3-C666FBB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05E9-68F2-4AA1-A0F8-E6C1BBD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235B-349B-4AA8-9F87-30328C6B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F5D7-DD0E-457C-91DE-11C2ACB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233C-C20B-4C0D-B805-1841D7FF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E851-7987-4201-904F-1E203217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10E0-C345-4151-AFCA-4F52DFD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910-FAE8-41BE-ADF0-40F3142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E3324-2018-4A13-869A-B1317237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EA41-13BE-4689-AE91-A2DC6E6B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8B73-F116-442A-9B77-6A39A4A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EFB1-24C8-43D1-8440-AEBC30B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EB76-C834-4A4E-8AE0-C260266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1B4-5E84-4B73-AB75-2B27829A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35B6-01A2-4B61-BAD6-C7E4FF83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11C19-258C-4A9B-ACB2-EF33276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B3BC0-4068-4BA2-BCD3-58DCAAA9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B982-C8B4-4A8D-8399-56EEC9A4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E46D7-B820-4ED0-88A9-E0FCB15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FC6E3-AA1C-4044-B27D-834202A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EB2-6C5B-430A-8125-F21548F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C3F6-4E96-4A1B-B1CD-10C3F756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2D47-1234-4659-A1B7-3AAE456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918E-0EF8-4B7B-8F67-87E9F1DF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F0EC7-13A7-4369-8E44-D6B086F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E57E-C09B-4888-B13D-4D59A5C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6D1E-FB6E-4019-8F89-8190B9B1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01D2-731A-4EC4-9F38-A532135A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AB25-A6AA-4712-9066-25413AC0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6D32-4C1E-4E29-8105-36440EF8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C0FE-7442-47FB-AD79-F0E101C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E215-D0C6-499B-BBCD-7AFACF0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32BC-A291-48CD-8C2B-548A1C0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920-9E79-406C-A4EC-B194418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48C-BCA1-4487-8DD7-FCD361B9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2F9-E268-42E5-AB1A-E4DF6EF8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46AA-01DF-4514-8035-B4A64A5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B11-D322-4FE1-8C4F-8752DF3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5E1A-C3E7-4E7B-8E5B-8103BE1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E2E2-F49C-4912-BE8B-8B33813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16EB-3862-4D5F-B607-3609669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1721-9C65-4288-8BB4-ED0616E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044-7B26-410D-94D2-393BD32CE31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A45E-B1AE-491C-A242-0A21A294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B27C-FCC0-4196-A597-C627C16F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solicitação de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solicita orçamento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Anotar as solicitações de serviço enviadas pelo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solicitação do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a solicitação tem todas as informações necessárias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Guarda a solicitação em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Inicia um Pedido de serviço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F9D96-8715-4EC9-A0CD-2BADC533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546221"/>
            <a:ext cx="5917282" cy="5765557"/>
          </a:xfrm>
          <a:prstGeom prst="rect">
            <a:avLst/>
          </a:prstGeom>
        </p:spPr>
      </p:pic>
      <p:pic>
        <p:nvPicPr>
          <p:cNvPr id="24" name="Graphic 23" descr="Target">
            <a:extLst>
              <a:ext uri="{FF2B5EF4-FFF2-40B4-BE49-F238E27FC236}">
                <a16:creationId xmlns:a16="http://schemas.microsoft.com/office/drawing/2014/main" id="{01435FC5-7E6C-4BCA-985E-2AE00032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83" y="27491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44898" y="4283987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instalação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de serviço foi confirmada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Enviar conformação da instalação ao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uma solicitação de serviço foi atualizada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Cria um documento de confirmação do trabalho agendado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documento para o Cliente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C5835-CB8B-458A-A428-EFA8078F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3" y="121494"/>
            <a:ext cx="5601421" cy="6615012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E6597B6C-E5D0-4620-915D-061DFEFC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768" y="508643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92523" y="395061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Designar técnico instalador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Área Técnica envia designação de técnico para um </a:t>
            </a:r>
            <a:r>
              <a:rPr lang="pt-BR" sz="1600" dirty="0" err="1"/>
              <a:t>trbalho</a:t>
            </a:r>
            <a:endParaRPr lang="pt-BR" sz="1600" dirty="0"/>
          </a:p>
          <a:p>
            <a:r>
              <a:rPr lang="pt-BR" sz="1600" b="1" dirty="0"/>
              <a:t>Objetivo: </a:t>
            </a:r>
            <a:r>
              <a:rPr lang="pt-BR" sz="1600" dirty="0"/>
              <a:t>Definir técnico instalador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solicitação da Área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agenda de instaladores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Reserva a data de um instalador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e guarda em Agenda de técnico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18FBA-F604-41FE-8F93-28D015CA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" y="300226"/>
            <a:ext cx="6025315" cy="6204931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7CBAF9FC-5750-4431-A3D3-E5FE22709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643" y="306713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21098" y="3459423"/>
            <a:ext cx="5488367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Técnico foi designado para uma instalação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Verificar equipamentos disponíveis para instalação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instalador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uma instalação foi agendada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Consulta solicitação de serviço para saber quais equipamentos serão necessários para a tarefa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Consulta se existem equipamentos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Separa os equipamentos 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Registra quais equipamentos foram separados e guarda a informação em Equipamento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35F60-2636-454B-9C8A-A389396B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" y="300226"/>
            <a:ext cx="6025315" cy="6204931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2EE2AEB2-206A-448B-83C3-8F3DC624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2093" y="233371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11573" y="3855869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Instalar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Existe um técnico agendado e Equipamentos prontos para a instalação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Instalar equipamentos no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instalador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existe um trabalho agendado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os equipamentos estão prontos para 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material e técnico instalador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Instala os equipamentos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35F60-2636-454B-9C8A-A389396B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" y="300226"/>
            <a:ext cx="6025315" cy="6204931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2EE2AEB2-206A-448B-83C3-8F3DC624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93" y="595321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7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21098" y="4294019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status do projeto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Projeto foi considerado concluído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que um projeto chegou ao fim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informação que o projeto chegou ao fim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Guarda a informação em Projeto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FE2B3-7A27-408C-A5C9-CA9F7EF6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0975"/>
            <a:ext cx="6145870" cy="569943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A38EA033-3D27-48FC-AC46-50934CBE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18" y="25813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40148" y="3693944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Existe um Projeto com status concluído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Verificar equipamentos antes da desinstalação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Operador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existe o projeto foi concluído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quais equipamentos foram instalados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o status atual dos equipamentos antes da desinstalação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Guarda a informação em Equipamento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um Relatório de danos para a Administração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FE2B3-7A27-408C-A5C9-CA9F7EF6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0975"/>
            <a:ext cx="6145870" cy="569943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A38EA033-3D27-48FC-AC46-50934CBE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7093" y="257183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30623" y="3932069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Desinstalar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Existe um projeto concluído e os equipamentos já foram verificados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Desinstalar os equipamentos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</a:t>
            </a:r>
            <a:r>
              <a:rPr lang="pt-BR" sz="1600" dirty="0" err="1"/>
              <a:t>desinstalador</a:t>
            </a:r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existe o projeto foi concluído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os equipamentos já foram inspecionados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Desinstala os equipamentos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 a desinstalação para a Administração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FE2B3-7A27-408C-A5C9-CA9F7EF6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10975"/>
            <a:ext cx="6145870" cy="5699439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A38EA033-3D27-48FC-AC46-50934CBE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768" y="59184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35373" y="4627394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reclamações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envia uma reclamação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reclamações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reclamação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Organiza todos os dados recebidos e guarda em Reclamação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A0AE-227E-4AFD-8CD9-15C25282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" y="155136"/>
            <a:ext cx="5761378" cy="6547728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5D0163-C4BB-4585-9960-4EFAF0B6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143" y="28323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44898" y="3722519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Levantamento de informações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Existe uma reclamação arquivada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Levantar todos os dados sobre o incidente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há uma reclamação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já existe algum caso parecido no arquivo de soluções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Caso existam atualiza informação e guarda em Solução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solicitação de dúvidas técnicas para a Área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A0AE-227E-4AFD-8CD9-15C25282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" y="155136"/>
            <a:ext cx="5761378" cy="6547728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5D0163-C4BB-4585-9960-4EFAF0B6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5099" y="21084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1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24600" y="4046369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Encontrar solução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Recebe resposta da área Técnica sobre a Reclamação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Encontrar solução para a reclamação do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as respostas da área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Analisa os dados e escolhe a melhor opção para resolver a reclamação pendente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dado e guarda em Solução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A0AE-227E-4AFD-8CD9-15C25282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" y="155136"/>
            <a:ext cx="5761378" cy="6547728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5D0163-C4BB-4585-9960-4EFAF0B6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7400" y="20322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Formalizar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Técnico administrativo envia um Pedido de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Avaliar informações do orçamento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 Pedido de Serviço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o orçamento faz sentido e se é interessante para a empresa atendê-lo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Solicita informações operacionais e de custo 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da solicitação e guarda em Orçamento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11DA2-A849-49E1-A1BB-5EE10A9A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546221"/>
            <a:ext cx="5917282" cy="5765557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D33716E7-4B61-4360-AA52-086F2C5E4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458" y="261580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0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05550" y="4398079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Designar tarefa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Foi encontrada a solução para uma reclamação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Implantar a solução encontrada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uma solução foi  encontrada para uma reclamação pendente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Designa a tarefa para a Área técnica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A0AE-227E-4AFD-8CD9-15C25282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" y="155136"/>
            <a:ext cx="5761378" cy="6547728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4A5D0163-C4BB-4585-9960-4EFAF0B6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0525" y="520053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Atualizar dados técnicos para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Administração solicita dados técnicos e de custo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Auxiliar a Administração fornecendo dados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técnico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 Pedido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Confere o escopo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Levanta a quantidade de horas necessárias para execução da tarefa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Levanta quais equipamentos são necessários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existem equipamentos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Compila as informações e guarda em Resultado da análise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8B55E-4D91-4189-88A2-6B55F69E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546221"/>
            <a:ext cx="5917282" cy="5765557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37EE2349-3EC8-4D21-B54D-0985BCB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883" y="23205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Confeccionar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Resultado da análise contém dados Administrativos e Técnicos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Fazer uma proposta referente a solicitação do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Gerente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uma análise completa (dados técnicos e administrativos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Produz o documento de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do orçamento e guarda em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documento orçamento ao Cliente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8B55E-4D91-4189-88A2-6B55F69E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546221"/>
            <a:ext cx="5917282" cy="5765557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37EE2349-3EC8-4D21-B54D-0985BCB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858" y="504467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Enviar cobrança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Passados três dias que um orçamento foi enviado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o pagamento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financeiro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orçamentos enviados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Formaliza um documento de cobrança (boleto)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informação orçamento e guarda em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boleto para o Cliente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8B55E-4D91-4189-88A2-6B55F69E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546221"/>
            <a:ext cx="5917282" cy="5765557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37EE2349-3EC8-4D21-B54D-0985BCB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718" y="52256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2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pagamento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envia comprovante de pagamento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Registrar o recebimento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financeiro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comprovante de pagamento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informação orçamento e guarda em Orçamento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8B55E-4D91-4189-88A2-6B55F69E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8" y="546221"/>
            <a:ext cx="5917282" cy="5765557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37EE2349-3EC8-4D21-B54D-0985BCB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6218" y="459700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pagamento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envia comprovante de pagamento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Registrar o recebimento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financeiro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comprovante de pagamento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informação orçamento e guarda em Orçamento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C5835-CB8B-458A-A428-EFA8078F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3" y="121494"/>
            <a:ext cx="5601421" cy="6615012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E6597B6C-E5D0-4620-915D-061DFEFC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493" y="25205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44898" y="2904292"/>
            <a:ext cx="5488367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Agendar instalação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Existe um orçamento com pagamento confirmado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Registrar uma data para a execução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a existência de um orçamento com comprovante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existem solicitações de serviço pendentes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agenda de serviço da Área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para o cliente as datas disponíveis para a instalação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do Cliente a confirmação e uma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agenda de serviço da Área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Guarda a informação da instalação em Solicitação de serviço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C5835-CB8B-458A-A428-EFA8078F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3" y="121494"/>
            <a:ext cx="5601421" cy="6615012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E6597B6C-E5D0-4620-915D-061DFEFC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2943" y="195857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44898" y="3809167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agenda técnica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Agenda de serviços da Área Técnica foi atualizada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um serviço à Área  Técnica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Auxiliar administrativo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a Agenda de serviço da área técnica foi atualizada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Confirma se a agenda bate com as solicitações de serviços existentes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 a Área Técnica sobre um serviço agendado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C5835-CB8B-458A-A428-EFA8078F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3" y="121494"/>
            <a:ext cx="5601421" cy="6615012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E6597B6C-E5D0-4620-915D-061DFEFC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293" y="19014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4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1003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Willians Pavelski</dc:creator>
  <cp:lastModifiedBy>Willians Pavelski</cp:lastModifiedBy>
  <cp:revision>17</cp:revision>
  <dcterms:created xsi:type="dcterms:W3CDTF">2020-04-30T16:28:32Z</dcterms:created>
  <dcterms:modified xsi:type="dcterms:W3CDTF">2020-04-30T23:33:47Z</dcterms:modified>
</cp:coreProperties>
</file>