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71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BFA6-37DB-43E4-BDE1-0FFC6309F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96A0D-99ED-46A2-AA67-2345E3E71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E54F7-FAB3-4F14-8B2D-DB297217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CEC5B-30FA-4AD4-981F-D8E2B9F1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7E80A-9A58-46FF-AFAE-96745552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9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3BD7-B707-4B7A-8A43-60C38913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A7CFF-255F-40D8-8B8F-1D35A295E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2326D-3AB2-479D-A719-A46818A9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F967-FD40-452E-B503-562907CE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6DB9F-D0CD-4748-A281-5CA6D7B6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1BC88-2F37-4A75-997E-899CA3CAE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DC17B-435F-4C3A-B56D-A91708BCE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7F1C-C912-4558-8901-0E1F6A4E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3A92F-F45F-478F-A751-9D4B977F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01B42-7A3F-4189-94A4-80523A5B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7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606B-7BF7-4D39-AC25-D8729B8A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A5F37-9E4D-40D2-B1E6-71653F5A5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5AEE-815A-4976-990A-0F976858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8544-66B7-45A1-B521-B08BAEF8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017F1-F273-41DD-9FA3-C666FBB3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2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05E9-68F2-4AA1-A0F8-E6C1BBDF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235B-349B-4AA8-9F87-30328C6B9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AF5D7-DD0E-457C-91DE-11C2ACBC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A233C-C20B-4C0D-B805-1841D7FF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FE851-7987-4201-904F-1E203217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6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10E0-C345-4151-AFCA-4F52DFDC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9910-FAE8-41BE-ADF0-40F314241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E3324-2018-4A13-869A-B13172379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7EA41-13BE-4689-AE91-A2DC6E6B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A8B73-F116-442A-9B77-6A39A4A6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9EFB1-24C8-43D1-8440-AEBC30B4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EB76-C834-4A4E-8AE0-C260266E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281B4-5E84-4B73-AB75-2B27829A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635B6-01A2-4B61-BAD6-C7E4FF83E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11C19-258C-4A9B-ACB2-EF33276E3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B3BC0-4068-4BA2-BCD3-58DCAAA96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5B982-C8B4-4A8D-8399-56EEC9A4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E46D7-B820-4ED0-88A9-E0FCB15B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FC6E3-AA1C-4044-B27D-834202AC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4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CEB2-6C5B-430A-8125-F21548FB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DC3F6-4E96-4A1B-B1CD-10C3F756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22D47-1234-4659-A1B7-3AAE4569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C918E-0EF8-4B7B-8F67-87E9F1DF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8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F0EC7-13A7-4369-8E44-D6B086F8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8E57E-C09B-4888-B13D-4D59A5C5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96D1E-FB6E-4019-8F89-8190B9B1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8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01D2-731A-4EC4-9F38-A532135A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AB25-A6AA-4712-9066-25413AC05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E6D32-4C1E-4E29-8105-36440EF8A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8C0FE-7442-47FB-AD79-F0E101C5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4E215-D0C6-499B-BBCD-7AFACF08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032BC-A291-48CD-8C2B-548A1C08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4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B920-9E79-406C-A4EC-B194418C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2748C-BCA1-4487-8DD7-FCD361B9D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092F9-E268-42E5-AB1A-E4DF6EF89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846AA-01DF-4514-8035-B4A64A58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EB11-D322-4FE1-8C4F-8752DF36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5E1A-C3E7-4E7B-8E5B-8103BE13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9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E2E2-F49C-4912-BE8B-8B338135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916EB-3862-4D5F-B607-360966976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21721-9C65-4288-8BB4-ED0616E4F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3A044-7B26-410D-94D2-393BD32CE31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2A45E-B1AE-491C-A242-0A21A2940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DB27C-FCC0-4196-A597-C627C16FB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6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514144" y="3105834"/>
            <a:ext cx="250337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RN-01</a:t>
            </a:r>
            <a:endParaRPr lang="pt-BR" sz="1200" dirty="0"/>
          </a:p>
          <a:p>
            <a:pPr marL="285750" indent="-285750">
              <a:buFontTx/>
              <a:buChar char="-"/>
            </a:pPr>
            <a:r>
              <a:rPr lang="en-US" sz="1200" dirty="0" err="1"/>
              <a:t>Termo</a:t>
            </a:r>
            <a:r>
              <a:rPr lang="en-US" sz="1200" dirty="0"/>
              <a:t> de </a:t>
            </a:r>
            <a:r>
              <a:rPr lang="en-US" sz="1200" dirty="0" err="1"/>
              <a:t>responsabilidades</a:t>
            </a:r>
            <a:r>
              <a:rPr lang="en-US" sz="1200" dirty="0"/>
              <a:t> é </a:t>
            </a:r>
            <a:r>
              <a:rPr lang="en-US" sz="1200" dirty="0" err="1"/>
              <a:t>formalizado</a:t>
            </a:r>
            <a:r>
              <a:rPr lang="en-US" sz="1200" dirty="0"/>
              <a:t> entre as </a:t>
            </a:r>
            <a:r>
              <a:rPr lang="en-US" sz="1200" dirty="0" err="1"/>
              <a:t>partes</a:t>
            </a:r>
            <a:r>
              <a:rPr lang="en-US" sz="12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6F9D96-8715-4EC9-A0CD-2BADC533D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61" y="546221"/>
            <a:ext cx="5917282" cy="5765557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C2E0F1E3-2E88-46A5-A72E-23312B44303F}"/>
              </a:ext>
            </a:extLst>
          </p:cNvPr>
          <p:cNvCxnSpPr>
            <a:stCxn id="5" idx="3"/>
          </p:cNvCxnSpPr>
          <p:nvPr/>
        </p:nvCxnSpPr>
        <p:spPr>
          <a:xfrm>
            <a:off x="3017520" y="3429000"/>
            <a:ext cx="2534194" cy="323165"/>
          </a:xfrm>
          <a:prstGeom prst="bentConnector3">
            <a:avLst/>
          </a:prstGeom>
          <a:ln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102AC5-DAE2-40BC-8F78-8FA8ED224E0A}"/>
              </a:ext>
            </a:extLst>
          </p:cNvPr>
          <p:cNvSpPr txBox="1"/>
          <p:nvPr/>
        </p:nvSpPr>
        <p:spPr>
          <a:xfrm>
            <a:off x="9274517" y="546221"/>
            <a:ext cx="250337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RN-02</a:t>
            </a:r>
            <a:endParaRPr lang="pt-BR" sz="1200" dirty="0"/>
          </a:p>
          <a:p>
            <a:pPr marL="285750" indent="-285750">
              <a:buFontTx/>
              <a:buChar char="-"/>
            </a:pPr>
            <a:r>
              <a:rPr lang="en-US" sz="1200" dirty="0" err="1"/>
              <a:t>Segurança</a:t>
            </a:r>
            <a:r>
              <a:rPr lang="en-US" sz="1200" dirty="0"/>
              <a:t> </a:t>
            </a:r>
            <a:r>
              <a:rPr lang="en-US" sz="1200" dirty="0" err="1"/>
              <a:t>tem</a:t>
            </a:r>
            <a:r>
              <a:rPr lang="en-US" sz="1200" dirty="0"/>
              <a:t> </a:t>
            </a:r>
            <a:r>
              <a:rPr lang="en-US" sz="1200" dirty="0" err="1"/>
              <a:t>grande</a:t>
            </a:r>
            <a:r>
              <a:rPr lang="en-US" sz="1200" dirty="0"/>
              <a:t> peso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decisão</a:t>
            </a:r>
            <a:r>
              <a:rPr lang="en-US" sz="1200" dirty="0"/>
              <a:t> de </a:t>
            </a:r>
            <a:r>
              <a:rPr lang="en-US" sz="1200" dirty="0" err="1"/>
              <a:t>qualquer</a:t>
            </a:r>
            <a:r>
              <a:rPr lang="en-US" sz="1200" dirty="0"/>
              <a:t> </a:t>
            </a:r>
            <a:r>
              <a:rPr lang="en-US" sz="1200" dirty="0" err="1"/>
              <a:t>atividade</a:t>
            </a:r>
            <a:r>
              <a:rPr lang="en-US" sz="1200" dirty="0"/>
              <a:t>, </a:t>
            </a:r>
            <a:r>
              <a:rPr lang="en-US" sz="1200" dirty="0" err="1"/>
              <a:t>gerencial</a:t>
            </a:r>
            <a:r>
              <a:rPr lang="en-US" sz="1200" dirty="0"/>
              <a:t> </a:t>
            </a:r>
            <a:r>
              <a:rPr lang="en-US" sz="1200" dirty="0" err="1"/>
              <a:t>ou</a:t>
            </a:r>
            <a:r>
              <a:rPr lang="en-US" sz="1200" dirty="0"/>
              <a:t> </a:t>
            </a:r>
            <a:r>
              <a:rPr lang="en-US" sz="1200" dirty="0" err="1"/>
              <a:t>técnica</a:t>
            </a:r>
            <a:r>
              <a:rPr lang="en-US" sz="1200" dirty="0"/>
              <a:t>.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FB4C6E-602C-4E09-BF39-E9932B944C27}"/>
              </a:ext>
            </a:extLst>
          </p:cNvPr>
          <p:cNvCxnSpPr>
            <a:cxnSpLocks/>
          </p:cNvCxnSpPr>
          <p:nvPr/>
        </p:nvCxnSpPr>
        <p:spPr>
          <a:xfrm flipV="1">
            <a:off x="6533702" y="869388"/>
            <a:ext cx="2740815" cy="431630"/>
          </a:xfrm>
          <a:prstGeom prst="bentConnector3">
            <a:avLst>
              <a:gd name="adj1" fmla="val 15871"/>
            </a:avLst>
          </a:prstGeom>
          <a:ln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96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BC5835-CB8B-458A-A428-EFA8078F6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69" y="242988"/>
            <a:ext cx="5601421" cy="6615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5348B8-9A2F-433A-B9C9-1179D312F5AA}"/>
              </a:ext>
            </a:extLst>
          </p:cNvPr>
          <p:cNvSpPr txBox="1"/>
          <p:nvPr/>
        </p:nvSpPr>
        <p:spPr>
          <a:xfrm>
            <a:off x="461593" y="4482689"/>
            <a:ext cx="250337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RN-01</a:t>
            </a:r>
            <a:endParaRPr lang="pt-BR" sz="1200" dirty="0"/>
          </a:p>
          <a:p>
            <a:pPr marL="285750" indent="-285750">
              <a:buFontTx/>
              <a:buChar char="-"/>
            </a:pPr>
            <a:r>
              <a:rPr lang="en-US" sz="1200" dirty="0" err="1"/>
              <a:t>Termo</a:t>
            </a:r>
            <a:r>
              <a:rPr lang="en-US" sz="1200" dirty="0"/>
              <a:t> de </a:t>
            </a:r>
            <a:r>
              <a:rPr lang="en-US" sz="1200" dirty="0" err="1"/>
              <a:t>responsabilidades</a:t>
            </a:r>
            <a:r>
              <a:rPr lang="en-US" sz="1200" dirty="0"/>
              <a:t> é </a:t>
            </a:r>
            <a:r>
              <a:rPr lang="en-US" sz="1200" dirty="0" err="1"/>
              <a:t>formalizado</a:t>
            </a:r>
            <a:r>
              <a:rPr lang="en-US" sz="1200" dirty="0"/>
              <a:t> entre as </a:t>
            </a:r>
            <a:r>
              <a:rPr lang="en-US" sz="1200" dirty="0" err="1"/>
              <a:t>partes</a:t>
            </a:r>
            <a:r>
              <a:rPr lang="en-US" sz="1200" dirty="0"/>
              <a:t>.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8BF0E78-B216-410C-A41D-13F0DED7062A}"/>
              </a:ext>
            </a:extLst>
          </p:cNvPr>
          <p:cNvCxnSpPr>
            <a:stCxn id="6" idx="3"/>
          </p:cNvCxnSpPr>
          <p:nvPr/>
        </p:nvCxnSpPr>
        <p:spPr>
          <a:xfrm>
            <a:off x="2964969" y="4805855"/>
            <a:ext cx="2534194" cy="323165"/>
          </a:xfrm>
          <a:prstGeom prst="bentConnector3">
            <a:avLst/>
          </a:prstGeom>
          <a:ln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17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235F60-2636-454B-9C8A-A389396BF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973" y="326534"/>
            <a:ext cx="6025315" cy="62049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08856-D434-46CB-B31D-E5726ACCADCB}"/>
              </a:ext>
            </a:extLst>
          </p:cNvPr>
          <p:cNvSpPr txBox="1"/>
          <p:nvPr/>
        </p:nvSpPr>
        <p:spPr>
          <a:xfrm>
            <a:off x="8717469" y="1754910"/>
            <a:ext cx="2503376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RN-03</a:t>
            </a:r>
            <a:endParaRPr lang="pt-BR" sz="1200" dirty="0"/>
          </a:p>
          <a:p>
            <a:pPr marL="285750" indent="-285750">
              <a:buFontTx/>
              <a:buChar char="-"/>
            </a:pPr>
            <a:r>
              <a:rPr lang="en-US" sz="1200" dirty="0" err="1"/>
              <a:t>Calibração</a:t>
            </a:r>
            <a:r>
              <a:rPr lang="en-US" sz="1200" dirty="0"/>
              <a:t>, </a:t>
            </a:r>
            <a:r>
              <a:rPr lang="en-US" sz="1200" dirty="0" err="1"/>
              <a:t>conferência</a:t>
            </a:r>
            <a:r>
              <a:rPr lang="en-US" sz="1200" dirty="0"/>
              <a:t> e </a:t>
            </a:r>
            <a:r>
              <a:rPr lang="en-US" sz="1200" dirty="0" err="1"/>
              <a:t>registro</a:t>
            </a:r>
            <a:r>
              <a:rPr lang="en-US" sz="1200" dirty="0"/>
              <a:t> dos </a:t>
            </a:r>
            <a:r>
              <a:rPr lang="en-US" sz="1200" dirty="0" err="1"/>
              <a:t>equipamentos</a:t>
            </a:r>
            <a:r>
              <a:rPr lang="en-US" sz="1200" dirty="0"/>
              <a:t> de </a:t>
            </a:r>
            <a:r>
              <a:rPr lang="en-US" sz="1200" dirty="0" err="1"/>
              <a:t>acordo</a:t>
            </a:r>
            <a:r>
              <a:rPr lang="en-US" sz="1200" dirty="0"/>
              <a:t> com </a:t>
            </a:r>
            <a:r>
              <a:rPr lang="en-US" sz="1200" dirty="0" err="1"/>
              <a:t>definições</a:t>
            </a:r>
            <a:r>
              <a:rPr lang="en-US" sz="1200" dirty="0"/>
              <a:t> do </a:t>
            </a:r>
            <a:r>
              <a:rPr lang="en-US" sz="1200" dirty="0" err="1"/>
              <a:t>orção</a:t>
            </a:r>
            <a:r>
              <a:rPr lang="en-US" sz="1200" dirty="0"/>
              <a:t> normative.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7CFDA49-D746-4373-991C-EF95176C908A}"/>
              </a:ext>
            </a:extLst>
          </p:cNvPr>
          <p:cNvCxnSpPr>
            <a:cxnSpLocks/>
          </p:cNvCxnSpPr>
          <p:nvPr/>
        </p:nvCxnSpPr>
        <p:spPr>
          <a:xfrm flipV="1">
            <a:off x="7294179" y="2017986"/>
            <a:ext cx="1423290" cy="56792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9E8C7E-2ADD-41FF-9B90-05463812937F}"/>
              </a:ext>
            </a:extLst>
          </p:cNvPr>
          <p:cNvSpPr txBox="1"/>
          <p:nvPr/>
        </p:nvSpPr>
        <p:spPr>
          <a:xfrm>
            <a:off x="685597" y="4892248"/>
            <a:ext cx="2503376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RN-03</a:t>
            </a:r>
            <a:endParaRPr lang="pt-BR" sz="1200" dirty="0"/>
          </a:p>
          <a:p>
            <a:pPr marL="285750" indent="-285750">
              <a:buFontTx/>
              <a:buChar char="-"/>
            </a:pPr>
            <a:r>
              <a:rPr lang="en-US" sz="1200" dirty="0" err="1"/>
              <a:t>Calibração</a:t>
            </a:r>
            <a:r>
              <a:rPr lang="en-US" sz="1200" dirty="0"/>
              <a:t>, </a:t>
            </a:r>
            <a:r>
              <a:rPr lang="en-US" sz="1200" dirty="0" err="1"/>
              <a:t>conferência</a:t>
            </a:r>
            <a:r>
              <a:rPr lang="en-US" sz="1200" dirty="0"/>
              <a:t> e </a:t>
            </a:r>
            <a:r>
              <a:rPr lang="en-US" sz="1200" dirty="0" err="1"/>
              <a:t>registro</a:t>
            </a:r>
            <a:r>
              <a:rPr lang="en-US" sz="1200" dirty="0"/>
              <a:t> dos </a:t>
            </a:r>
            <a:r>
              <a:rPr lang="en-US" sz="1200" dirty="0" err="1"/>
              <a:t>equipamentos</a:t>
            </a:r>
            <a:r>
              <a:rPr lang="en-US" sz="1200" dirty="0"/>
              <a:t> de </a:t>
            </a:r>
            <a:r>
              <a:rPr lang="en-US" sz="1200" dirty="0" err="1"/>
              <a:t>acordo</a:t>
            </a:r>
            <a:r>
              <a:rPr lang="en-US" sz="1200" dirty="0"/>
              <a:t> com </a:t>
            </a:r>
            <a:r>
              <a:rPr lang="en-US" sz="1200" dirty="0" err="1"/>
              <a:t>definições</a:t>
            </a:r>
            <a:r>
              <a:rPr lang="en-US" sz="1200" dirty="0"/>
              <a:t> do </a:t>
            </a:r>
            <a:r>
              <a:rPr lang="en-US" sz="1200" dirty="0" err="1"/>
              <a:t>orção</a:t>
            </a:r>
            <a:r>
              <a:rPr lang="en-US" sz="1200" dirty="0"/>
              <a:t> normative.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5D96D5D-073B-482B-B475-3AE5FB0A57DD}"/>
              </a:ext>
            </a:extLst>
          </p:cNvPr>
          <p:cNvCxnSpPr>
            <a:cxnSpLocks/>
          </p:cNvCxnSpPr>
          <p:nvPr/>
        </p:nvCxnSpPr>
        <p:spPr>
          <a:xfrm>
            <a:off x="3188973" y="5538952"/>
            <a:ext cx="836489" cy="53602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698CB2-3446-4C12-AC13-EAD95D7D8C8B}"/>
              </a:ext>
            </a:extLst>
          </p:cNvPr>
          <p:cNvSpPr txBox="1"/>
          <p:nvPr/>
        </p:nvSpPr>
        <p:spPr>
          <a:xfrm>
            <a:off x="9421664" y="4511723"/>
            <a:ext cx="2503376" cy="2123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RN-04</a:t>
            </a:r>
            <a:endParaRPr lang="pt-BR" sz="1200" dirty="0"/>
          </a:p>
          <a:p>
            <a:pPr marL="285750" indent="-285750">
              <a:buFontTx/>
              <a:buChar char="-"/>
            </a:pPr>
            <a:r>
              <a:rPr lang="en-US" sz="1200" dirty="0" err="1"/>
              <a:t>Procedimentos</a:t>
            </a:r>
            <a:r>
              <a:rPr lang="en-US" sz="1200" dirty="0"/>
              <a:t> </a:t>
            </a:r>
            <a:r>
              <a:rPr lang="en-US" sz="1200" dirty="0" err="1"/>
              <a:t>técnicos</a:t>
            </a:r>
            <a:r>
              <a:rPr lang="en-US" sz="1200" dirty="0"/>
              <a:t> e de </a:t>
            </a:r>
            <a:r>
              <a:rPr lang="en-US" sz="1200" dirty="0" err="1"/>
              <a:t>segurança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planta do </a:t>
            </a:r>
            <a:r>
              <a:rPr lang="en-US" sz="1200" dirty="0" err="1"/>
              <a:t>cliente</a:t>
            </a:r>
            <a:r>
              <a:rPr lang="en-US" sz="1200" dirty="0"/>
              <a:t>  </a:t>
            </a:r>
            <a:r>
              <a:rPr lang="en-US" sz="1200" dirty="0" err="1"/>
              <a:t>serão</a:t>
            </a:r>
            <a:r>
              <a:rPr lang="en-US" sz="1200" dirty="0"/>
              <a:t> de </a:t>
            </a:r>
            <a:r>
              <a:rPr lang="en-US" sz="1200" dirty="0" err="1"/>
              <a:t>acordo</a:t>
            </a:r>
            <a:r>
              <a:rPr lang="en-US" sz="1200" dirty="0"/>
              <a:t> com as  </a:t>
            </a:r>
            <a:r>
              <a:rPr lang="en-US" sz="1200" dirty="0" err="1"/>
              <a:t>definições</a:t>
            </a:r>
            <a:r>
              <a:rPr lang="en-US" sz="1200" dirty="0"/>
              <a:t> do </a:t>
            </a:r>
            <a:r>
              <a:rPr lang="en-US" sz="1200" dirty="0" err="1"/>
              <a:t>técnico</a:t>
            </a:r>
            <a:r>
              <a:rPr lang="en-US" sz="1200" dirty="0"/>
              <a:t> de </a:t>
            </a:r>
            <a:r>
              <a:rPr lang="en-US" sz="1200" dirty="0" err="1"/>
              <a:t>segurança</a:t>
            </a:r>
            <a:r>
              <a:rPr lang="en-US" sz="1200" dirty="0"/>
              <a:t> local, </a:t>
            </a:r>
            <a:r>
              <a:rPr lang="en-US" sz="1200" dirty="0" err="1"/>
              <a:t>desde</a:t>
            </a:r>
            <a:r>
              <a:rPr lang="en-US" sz="1200" dirty="0"/>
              <a:t> que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infrinjam</a:t>
            </a:r>
            <a:r>
              <a:rPr lang="en-US" sz="1200" dirty="0"/>
              <a:t> </a:t>
            </a:r>
            <a:r>
              <a:rPr lang="en-US" sz="1200" dirty="0" err="1"/>
              <a:t>os</a:t>
            </a:r>
            <a:r>
              <a:rPr lang="en-US" sz="1200" dirty="0"/>
              <a:t> </a:t>
            </a:r>
            <a:r>
              <a:rPr lang="en-US" sz="1200" dirty="0" err="1"/>
              <a:t>apontamentos</a:t>
            </a:r>
            <a:r>
              <a:rPr lang="en-US" sz="1200" dirty="0"/>
              <a:t> de</a:t>
            </a:r>
            <a:r>
              <a:rPr lang="pt-BR" sz="1200" dirty="0"/>
              <a:t>confidencialidade, segurança e padronização das atividades da empresa.</a:t>
            </a:r>
            <a:endParaRPr lang="en-US" sz="1200" dirty="0"/>
          </a:p>
          <a:p>
            <a:pPr marL="285750" indent="-285750">
              <a:buFontTx/>
              <a:buChar char="-"/>
            </a:pPr>
            <a:endParaRPr lang="en-US" sz="12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FBDFB14-92E1-4F31-8CF0-24BB665A6110}"/>
              </a:ext>
            </a:extLst>
          </p:cNvPr>
          <p:cNvCxnSpPr>
            <a:cxnSpLocks/>
          </p:cNvCxnSpPr>
          <p:nvPr/>
        </p:nvCxnSpPr>
        <p:spPr>
          <a:xfrm flipV="1">
            <a:off x="5328745" y="5044966"/>
            <a:ext cx="4092919" cy="609602"/>
          </a:xfrm>
          <a:prstGeom prst="bentConnector3">
            <a:avLst>
              <a:gd name="adj1" fmla="val 20982"/>
            </a:avLst>
          </a:prstGeom>
          <a:ln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27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5FE2B3-7A27-408C-A5C9-CA9F7EF60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151" y="689955"/>
            <a:ext cx="6145870" cy="5699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13E2A2-63BD-48E0-8B42-EF355B33F5C7}"/>
              </a:ext>
            </a:extLst>
          </p:cNvPr>
          <p:cNvSpPr txBox="1"/>
          <p:nvPr/>
        </p:nvSpPr>
        <p:spPr>
          <a:xfrm>
            <a:off x="635016" y="4175392"/>
            <a:ext cx="2503376" cy="2123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RN-04</a:t>
            </a:r>
            <a:endParaRPr lang="pt-BR" sz="1200" dirty="0"/>
          </a:p>
          <a:p>
            <a:pPr marL="285750" indent="-285750">
              <a:buFontTx/>
              <a:buChar char="-"/>
            </a:pPr>
            <a:r>
              <a:rPr lang="en-US" sz="1200" dirty="0" err="1"/>
              <a:t>Procedimentos</a:t>
            </a:r>
            <a:r>
              <a:rPr lang="en-US" sz="1200" dirty="0"/>
              <a:t> </a:t>
            </a:r>
            <a:r>
              <a:rPr lang="en-US" sz="1200" dirty="0" err="1"/>
              <a:t>técnicos</a:t>
            </a:r>
            <a:r>
              <a:rPr lang="en-US" sz="1200" dirty="0"/>
              <a:t> e de </a:t>
            </a:r>
            <a:r>
              <a:rPr lang="en-US" sz="1200" dirty="0" err="1"/>
              <a:t>segurança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planta do </a:t>
            </a:r>
            <a:r>
              <a:rPr lang="en-US" sz="1200" dirty="0" err="1"/>
              <a:t>cliente</a:t>
            </a:r>
            <a:r>
              <a:rPr lang="en-US" sz="1200" dirty="0"/>
              <a:t>  </a:t>
            </a:r>
            <a:r>
              <a:rPr lang="en-US" sz="1200" dirty="0" err="1"/>
              <a:t>serão</a:t>
            </a:r>
            <a:r>
              <a:rPr lang="en-US" sz="1200" dirty="0"/>
              <a:t> de </a:t>
            </a:r>
            <a:r>
              <a:rPr lang="en-US" sz="1200" dirty="0" err="1"/>
              <a:t>acordo</a:t>
            </a:r>
            <a:r>
              <a:rPr lang="en-US" sz="1200" dirty="0"/>
              <a:t> com as  </a:t>
            </a:r>
            <a:r>
              <a:rPr lang="en-US" sz="1200" dirty="0" err="1"/>
              <a:t>definições</a:t>
            </a:r>
            <a:r>
              <a:rPr lang="en-US" sz="1200" dirty="0"/>
              <a:t> do </a:t>
            </a:r>
            <a:r>
              <a:rPr lang="en-US" sz="1200" dirty="0" err="1"/>
              <a:t>técnico</a:t>
            </a:r>
            <a:r>
              <a:rPr lang="en-US" sz="1200" dirty="0"/>
              <a:t> de </a:t>
            </a:r>
            <a:r>
              <a:rPr lang="en-US" sz="1200" dirty="0" err="1"/>
              <a:t>segurança</a:t>
            </a:r>
            <a:r>
              <a:rPr lang="en-US" sz="1200" dirty="0"/>
              <a:t> local, </a:t>
            </a:r>
            <a:r>
              <a:rPr lang="en-US" sz="1200" dirty="0" err="1"/>
              <a:t>desde</a:t>
            </a:r>
            <a:r>
              <a:rPr lang="en-US" sz="1200" dirty="0"/>
              <a:t> que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infrinjam</a:t>
            </a:r>
            <a:r>
              <a:rPr lang="en-US" sz="1200" dirty="0"/>
              <a:t> </a:t>
            </a:r>
            <a:r>
              <a:rPr lang="en-US" sz="1200" dirty="0" err="1"/>
              <a:t>os</a:t>
            </a:r>
            <a:r>
              <a:rPr lang="en-US" sz="1200" dirty="0"/>
              <a:t> </a:t>
            </a:r>
            <a:r>
              <a:rPr lang="en-US" sz="1200" dirty="0" err="1"/>
              <a:t>apontamentos</a:t>
            </a:r>
            <a:r>
              <a:rPr lang="en-US" sz="1200" dirty="0"/>
              <a:t> de</a:t>
            </a:r>
            <a:r>
              <a:rPr lang="pt-BR" sz="1200" dirty="0"/>
              <a:t>confidencialidade, segurança e padronização das atividades da empresa.</a:t>
            </a:r>
            <a:endParaRPr lang="en-US" sz="1200" dirty="0"/>
          </a:p>
          <a:p>
            <a:pPr marL="285750" indent="-285750">
              <a:buFontTx/>
              <a:buChar char="-"/>
            </a:pPr>
            <a:endParaRPr lang="en-US" sz="12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58932E0-FF54-4302-B935-31DD8CDC5121}"/>
              </a:ext>
            </a:extLst>
          </p:cNvPr>
          <p:cNvCxnSpPr>
            <a:cxnSpLocks/>
          </p:cNvCxnSpPr>
          <p:nvPr/>
        </p:nvCxnSpPr>
        <p:spPr>
          <a:xfrm>
            <a:off x="3138392" y="5391808"/>
            <a:ext cx="2547705" cy="3678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83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9A0AE-227E-4AFD-8CD9-15C252828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58" y="155136"/>
            <a:ext cx="5761378" cy="6547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B37E21-B0E8-4582-B47D-CF681B945DE5}"/>
              </a:ext>
            </a:extLst>
          </p:cNvPr>
          <p:cNvSpPr txBox="1"/>
          <p:nvPr/>
        </p:nvSpPr>
        <p:spPr>
          <a:xfrm>
            <a:off x="1052903" y="1588664"/>
            <a:ext cx="2503376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RN-03</a:t>
            </a:r>
            <a:endParaRPr lang="pt-BR" sz="1200" dirty="0"/>
          </a:p>
          <a:p>
            <a:pPr marL="285750" indent="-285750">
              <a:buFontTx/>
              <a:buChar char="-"/>
            </a:pPr>
            <a:r>
              <a:rPr lang="pt-BR" sz="1200" dirty="0"/>
              <a:t>Toda reclamação será avaliada internamente com prioridade, sem expor a empresa ou o cliente</a:t>
            </a:r>
            <a:endParaRPr lang="en-US" sz="12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1291A24-7818-49F9-AF1C-93EAFD6868B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556279" y="2096496"/>
            <a:ext cx="942149" cy="5078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01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161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Willians Pavelski</dc:creator>
  <cp:lastModifiedBy>Willians Pavelski</cp:lastModifiedBy>
  <cp:revision>20</cp:revision>
  <dcterms:created xsi:type="dcterms:W3CDTF">2020-04-30T16:28:32Z</dcterms:created>
  <dcterms:modified xsi:type="dcterms:W3CDTF">2020-05-01T06:17:47Z</dcterms:modified>
</cp:coreProperties>
</file>