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E3F0E-F920-49B0-99D7-64CD6D1D5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C7A460-A83A-4CAB-9BDC-F685023A5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2479D-EABF-4534-9FFF-ACEAEA4B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B79CF2-DB2B-4207-8ACD-F0137774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0D816F-AABC-4745-9A9E-27361EFE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59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DC74-2498-4B0F-887A-9EA8A5F8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03CE08-C70F-4D47-90E6-A6452F8F2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DCA3A-0B18-422D-AA2B-E7091FAD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EFC73-ECFB-4AA5-89BC-4DEC5641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E0B0D-254A-4797-9644-40CEDC4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45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9009CB-06D3-4DAA-B23C-C362CCD81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CF8A0C-13B9-41C2-8527-C42E5578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40BDF-3B91-4FE6-9DAB-D3F12B58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4522F-F60E-417A-BE3F-C090470F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19178-642E-490E-AC9D-B956F867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597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240D2-DEAC-403B-B1C9-14A40528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7DD1E-C460-4D33-80E9-4A99E05C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C0735-1D6C-4DC5-9F5C-532EB334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1E10E6-7EF7-4C77-9481-B1026A71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59315-CF2B-415A-9A8E-82BEE776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567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77A30-6D47-4AA0-8C3E-66700276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EC1EF7-5B01-4259-BC5A-D490B29E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69671-912C-46DD-A7C6-E13F6099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6F549-94A5-4930-AA9E-4C460DEB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5DA15-F0E0-4498-BEEC-855B2DD5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344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0FDC-83D1-45BD-9709-20A43D03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AD647-B21E-4915-9164-DC8B7E12A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01FF4-FEF5-440D-BDD7-96C939A7D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A447A-FD31-4531-B0B7-D3541F81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3D4620-5E5C-4E79-9391-422D2790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8D351C-3289-445E-A292-7F928691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554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EA165-CD5D-4B2C-AF0D-DA14DCA6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FD875-8015-42AF-9C5C-5874F48C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FC053B-6AA3-4178-B5CE-E0DE7F92C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F2D57-758C-4317-83F0-79F7063B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682179-8EB7-4D15-B2E4-53C7FCBE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3F4C94-FE55-45D1-AEF3-D67C2B6B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B4F75D-E6BE-4C4F-8BB5-16537C68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8BAF7E-49C7-4260-A9E9-398F7527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138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A2BA1-8C48-472A-9B9F-AF740CD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2ACB6E-78A5-471A-A8CE-6C49928F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7E176B-292F-480C-9333-08FB34DC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1A5B25-3E64-41C3-84AB-312A9B70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02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AA49C5-0DD9-4F92-91CD-EAA889E6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E83933-0662-48E2-9ADF-75380150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CE7222-DC61-4653-906A-B77B331C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5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BDEA2-3FF3-445F-9560-B34D03BB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0141C-1E4E-4486-867E-E3B82258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EA7E00-57BD-4358-B1E3-C2C4F3E78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6EF0C0-EF0A-4DCE-9340-6F777996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CEB19-7351-4829-9240-8AE51104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9844E9-C228-4340-83D8-36A8ABD4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600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F68AB-3619-4AD7-A7BA-6284A1AA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2BE627-66CC-44E3-9C51-6FD795983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F6DF8E-888E-41D8-B448-D4B4EFFF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0EF6E0-BB16-4A7F-942D-CBE475C9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AC1643-21C7-45FB-B2F6-F3C7AD02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DBB0E0-83E0-4DA4-8ACA-D6D5903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020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60A2E0-855F-4A83-BB6A-B2E3BFDE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9B9F7-7271-4811-B74B-3CE2FC6E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C8A7D-BAE1-4108-AB81-0308081EF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CA90-6853-45DB-BB88-528718B6EC29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68BEA-9854-41BC-9926-884D001CD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4FB50-D32A-4E98-ACCE-058A68355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F2A3-1130-4832-9374-99BDA6142A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350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44D599-FBA6-4CB8-81D3-FDC708B1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s-ES" sz="7200">
                <a:solidFill>
                  <a:schemeClr val="bg1"/>
                </a:solidFill>
              </a:rPr>
              <a:t>Introducción a HTML y CSS</a:t>
            </a:r>
            <a:endParaRPr lang="es-AR" sz="72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8DBC0-E651-4424-98AB-AF4542223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SCEU UTN.BA</a:t>
            </a:r>
            <a:endParaRPr lang="es-AR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1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243B46-E703-4895-8F10-CF6A6717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Unidades</a:t>
            </a:r>
            <a:endParaRPr lang="es-AR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C4E47-3D72-4E7A-B91F-C604581A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ES" sz="2000"/>
              <a:t>Conceptos básicos www</a:t>
            </a:r>
          </a:p>
          <a:p>
            <a:r>
              <a:rPr lang="es-ES" sz="2000"/>
              <a:t>HTML – Conceptos básicos</a:t>
            </a:r>
          </a:p>
          <a:p>
            <a:r>
              <a:rPr lang="es-ES" sz="2000"/>
              <a:t>HTML5 – Formularios</a:t>
            </a:r>
          </a:p>
          <a:p>
            <a:r>
              <a:rPr lang="es-ES" sz="2000"/>
              <a:t>CSS</a:t>
            </a:r>
          </a:p>
          <a:p>
            <a:r>
              <a:rPr lang="es-ES" sz="2000"/>
              <a:t>BOOTSTRAP 4</a:t>
            </a:r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99768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69E7-C5B2-42E4-B6E0-693B4BD1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/>
              <a:t>Unidad 1: Conceptos básicos www</a:t>
            </a:r>
            <a:endParaRPr lang="es-AR" dirty="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63CD7-58C6-4668-84E6-7F119185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ES" sz="1700"/>
              <a:t>Dirección IP</a:t>
            </a:r>
          </a:p>
          <a:p>
            <a:pPr lvl="1"/>
            <a:r>
              <a:rPr lang="es-ES" sz="1700"/>
              <a:t>Conjunto de números (18.217.183.19)</a:t>
            </a:r>
          </a:p>
          <a:p>
            <a:pPr lvl="1"/>
            <a:r>
              <a:rPr lang="es-ES" sz="1700"/>
              <a:t>Dominios </a:t>
            </a:r>
            <a:r>
              <a:rPr lang="es-ES" sz="1700">
                <a:sym typeface="Wingdings" panose="05000000000000000000" pitchFamily="2" charset="2"/>
              </a:rPr>
              <a:t> facebook.com – sceu.frba.utn.edu.ar</a:t>
            </a:r>
            <a:endParaRPr lang="es-ES" sz="1700"/>
          </a:p>
          <a:p>
            <a:r>
              <a:rPr lang="es-ES" sz="1700"/>
              <a:t>DNS --&gt; Servidores de nombre de dominio</a:t>
            </a:r>
          </a:p>
          <a:p>
            <a:r>
              <a:rPr lang="es-ES" sz="1700"/>
              <a:t>HOST </a:t>
            </a:r>
            <a:r>
              <a:rPr lang="es-ES" sz="1700">
                <a:sym typeface="Wingdings" panose="05000000000000000000" pitchFamily="2" charset="2"/>
              </a:rPr>
              <a:t> Amazon Web Services, LatinCloud, Hostinger, Don Web (NO LO RECOMIENDO), Digital Ocean… Azure.</a:t>
            </a:r>
            <a:endParaRPr lang="es-ES" sz="1700"/>
          </a:p>
          <a:p>
            <a:r>
              <a:rPr lang="es-ES" sz="1700"/>
              <a:t>HTML </a:t>
            </a:r>
            <a:r>
              <a:rPr lang="es-ES" sz="1700">
                <a:sym typeface="Wingdings" panose="05000000000000000000" pitchFamily="2" charset="2"/>
              </a:rPr>
              <a:t> </a:t>
            </a:r>
            <a:r>
              <a:rPr lang="es-ES" sz="1700"/>
              <a:t>¿Es un lenguaje de programación?</a:t>
            </a:r>
          </a:p>
          <a:p>
            <a:pPr lvl="1"/>
            <a:r>
              <a:rPr lang="es-ES" sz="1700"/>
              <a:t>Lenguaje de marcado de hipertexto</a:t>
            </a:r>
          </a:p>
          <a:p>
            <a:pPr lvl="2"/>
            <a:r>
              <a:rPr lang="es-ES" sz="1700"/>
              <a:t>Marcas/Etiquetas</a:t>
            </a:r>
          </a:p>
          <a:p>
            <a:r>
              <a:rPr lang="es-AR" sz="1700"/>
              <a:t>Frontend - Backend</a:t>
            </a:r>
          </a:p>
          <a:p>
            <a:r>
              <a:rPr lang="es-AR" sz="1700"/>
              <a:t>Protocolo HTTP/HTTPS</a:t>
            </a:r>
          </a:p>
          <a:p>
            <a:pPr lvl="1"/>
            <a:r>
              <a:rPr lang="es-AR" sz="1700"/>
              <a:t>Cifrado (encriptación de los datos)</a:t>
            </a:r>
          </a:p>
        </p:txBody>
      </p:sp>
    </p:spTree>
    <p:extLst>
      <p:ext uri="{BB962C8B-B14F-4D97-AF65-F5344CB8AC3E}">
        <p14:creationId xmlns:p14="http://schemas.microsoft.com/office/powerpoint/2010/main" val="267423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3E57B6-F008-4BB2-87BD-8E8BA3A3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chemeClr val="bg1"/>
                </a:solidFill>
              </a:rPr>
              <a:t>Unidad 2: HTML</a:t>
            </a:r>
            <a:endParaRPr lang="es-AR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057E9-C856-4E7C-9553-C9E6399C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s-ES" sz="1700">
                <a:solidFill>
                  <a:schemeClr val="bg1"/>
                </a:solidFill>
              </a:rPr>
              <a:t>Estructura del proyecto</a:t>
            </a:r>
          </a:p>
          <a:p>
            <a:pPr lvl="1"/>
            <a:r>
              <a:rPr lang="es-ES" sz="1700">
                <a:solidFill>
                  <a:schemeClr val="bg1"/>
                </a:solidFill>
              </a:rPr>
              <a:t>Ip2c20Web</a:t>
            </a:r>
          </a:p>
          <a:p>
            <a:pPr lvl="2"/>
            <a:r>
              <a:rPr lang="es-ES" sz="170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s-ES" sz="1700">
                <a:solidFill>
                  <a:schemeClr val="bg1"/>
                </a:solidFill>
              </a:rPr>
              <a:t>css</a:t>
            </a:r>
          </a:p>
          <a:p>
            <a:pPr lvl="2"/>
            <a:r>
              <a:rPr lang="es-ES" sz="1700">
                <a:solidFill>
                  <a:schemeClr val="bg1"/>
                </a:solidFill>
              </a:rPr>
              <a:t>Images</a:t>
            </a:r>
            <a:endParaRPr lang="es-AR" sz="1700">
              <a:solidFill>
                <a:schemeClr val="bg1"/>
              </a:solidFill>
            </a:endParaRPr>
          </a:p>
          <a:p>
            <a:pPr lvl="1"/>
            <a:r>
              <a:rPr lang="es-ES" sz="1700">
                <a:solidFill>
                  <a:schemeClr val="bg1"/>
                </a:solidFill>
              </a:rPr>
              <a:t>Etiquetas HTML</a:t>
            </a:r>
          </a:p>
          <a:p>
            <a:pPr lvl="2"/>
            <a:r>
              <a:rPr lang="es-ES" sz="1700">
                <a:solidFill>
                  <a:schemeClr val="bg1"/>
                </a:solidFill>
              </a:rPr>
              <a:t>Atributos</a:t>
            </a:r>
          </a:p>
          <a:p>
            <a:pPr lvl="3"/>
            <a:r>
              <a:rPr lang="es-ES" sz="1700">
                <a:solidFill>
                  <a:schemeClr val="bg1"/>
                </a:solidFill>
              </a:rPr>
              <a:t>Id</a:t>
            </a:r>
          </a:p>
          <a:p>
            <a:pPr lvl="3"/>
            <a:endParaRPr lang="es-ES" sz="1700">
              <a:solidFill>
                <a:schemeClr val="bg1"/>
              </a:solidFill>
            </a:endParaRPr>
          </a:p>
          <a:p>
            <a:pPr lvl="2"/>
            <a:endParaRPr lang="es-ES" sz="1700">
              <a:solidFill>
                <a:schemeClr val="bg1"/>
              </a:solidFill>
            </a:endParaRPr>
          </a:p>
          <a:p>
            <a:pPr lvl="1"/>
            <a:r>
              <a:rPr lang="es-ES" sz="1700">
                <a:solidFill>
                  <a:schemeClr val="bg1"/>
                </a:solidFill>
              </a:rPr>
              <a:t>Formularios</a:t>
            </a:r>
          </a:p>
          <a:p>
            <a:pPr lvl="1"/>
            <a:r>
              <a:rPr lang="es-ES" sz="1700">
                <a:solidFill>
                  <a:schemeClr val="bg1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74991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94171-68A5-40A7-BC98-DA31DF8F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s-ES" sz="4000"/>
              <a:t>FRONTEND - BACKEND</a:t>
            </a:r>
            <a:endParaRPr lang="es-AR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15283-E647-42E8-B80B-50D8440D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1676400"/>
            <a:ext cx="5181599" cy="3505200"/>
          </a:xfrm>
        </p:spPr>
        <p:txBody>
          <a:bodyPr>
            <a:normAutofit/>
          </a:bodyPr>
          <a:lstStyle/>
          <a:p>
            <a:r>
              <a:rPr lang="es-ES" sz="1300">
                <a:solidFill>
                  <a:schemeClr val="tx1">
                    <a:alpha val="55000"/>
                  </a:schemeClr>
                </a:solidFill>
                <a:highlight>
                  <a:srgbClr val="FFFF00"/>
                </a:highlight>
              </a:rPr>
              <a:t>Frontend</a:t>
            </a:r>
          </a:p>
          <a:p>
            <a:pPr lvl="1"/>
            <a:r>
              <a:rPr lang="es-ES" sz="1300">
                <a:solidFill>
                  <a:schemeClr val="tx1">
                    <a:alpha val="55000"/>
                  </a:schemeClr>
                </a:solidFill>
              </a:rPr>
              <a:t>Linda</a:t>
            </a:r>
          </a:p>
          <a:p>
            <a:pPr lvl="1"/>
            <a:r>
              <a:rPr lang="es-ES" sz="1300">
                <a:solidFill>
                  <a:schemeClr val="tx1">
                    <a:alpha val="55000"/>
                  </a:schemeClr>
                </a:solidFill>
              </a:rPr>
              <a:t>Cliente (navegador)</a:t>
            </a:r>
          </a:p>
          <a:p>
            <a:pPr lvl="1"/>
            <a:r>
              <a:rPr lang="es-ES" sz="1300">
                <a:solidFill>
                  <a:schemeClr val="tx1">
                    <a:alpha val="55000"/>
                  </a:schemeClr>
                </a:solidFill>
              </a:rPr>
              <a:t>Tecnologías: HTML, CSS, BOOTSTRAP (libreria), REACT (libreria), ANGULAR (framework), VUE (nomeacuerdo) </a:t>
            </a:r>
            <a:r>
              <a:rPr lang="es-ES" sz="1300">
                <a:solidFill>
                  <a:schemeClr val="tx1">
                    <a:alpha val="5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" sz="1300">
                <a:solidFill>
                  <a:schemeClr val="tx1">
                    <a:alpha val="55000"/>
                  </a:schemeClr>
                </a:solidFill>
              </a:rPr>
              <a:t> JAVASCRIPT; PYTHON </a:t>
            </a:r>
            <a:r>
              <a:rPr lang="es-ES" sz="1300">
                <a:solidFill>
                  <a:schemeClr val="tx1">
                    <a:alpha val="55000"/>
                  </a:schemeClr>
                </a:solidFill>
                <a:sym typeface="Wingdings" panose="05000000000000000000" pitchFamily="2" charset="2"/>
              </a:rPr>
              <a:t> DJANGO (framework), TYPESCRIPT (lenguaje de programación basado en JavaScript on drugs)</a:t>
            </a:r>
          </a:p>
          <a:p>
            <a:pPr lvl="1"/>
            <a:r>
              <a:rPr lang="es-ES" sz="1300">
                <a:solidFill>
                  <a:schemeClr val="tx1">
                    <a:alpha val="55000"/>
                  </a:schemeClr>
                </a:solidFill>
                <a:sym typeface="Wingdings" panose="05000000000000000000" pitchFamily="2" charset="2"/>
              </a:rPr>
              <a:t>Diseño UX/UI</a:t>
            </a:r>
            <a:endParaRPr lang="es-ES" sz="1300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s-ES" sz="130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s-ES" sz="1300">
                <a:solidFill>
                  <a:schemeClr val="tx1">
                    <a:alpha val="55000"/>
                  </a:schemeClr>
                </a:solidFill>
                <a:highlight>
                  <a:srgbClr val="FFFF00"/>
                </a:highlight>
              </a:rPr>
              <a:t>Backend</a:t>
            </a:r>
          </a:p>
          <a:p>
            <a:pPr lvl="1"/>
            <a:r>
              <a:rPr lang="es-ES" sz="1300">
                <a:solidFill>
                  <a:schemeClr val="tx1">
                    <a:alpha val="55000"/>
                  </a:schemeClr>
                </a:solidFill>
              </a:rPr>
              <a:t>Fea, lógica, procesamiento, validaciones ante eventos</a:t>
            </a:r>
          </a:p>
          <a:p>
            <a:pPr lvl="1"/>
            <a:r>
              <a:rPr lang="es-ES" sz="1300">
                <a:solidFill>
                  <a:schemeClr val="tx1">
                    <a:alpha val="55000"/>
                  </a:schemeClr>
                </a:solidFill>
              </a:rPr>
              <a:t>Servidor (AWS, Digital Ocean)</a:t>
            </a:r>
          </a:p>
          <a:p>
            <a:pPr lvl="1"/>
            <a:r>
              <a:rPr lang="es-ES" sz="1300">
                <a:solidFill>
                  <a:schemeClr val="tx1">
                    <a:alpha val="55000"/>
                  </a:schemeClr>
                </a:solidFill>
              </a:rPr>
              <a:t>Tecnologías: Java, Javascript (vanilla), Typescript, Python, Ruby (Ruby on rails), C++, Node JS, Flask (Python), TomCAT (JAVA)</a:t>
            </a:r>
          </a:p>
          <a:p>
            <a:pPr lvl="1"/>
            <a:r>
              <a:rPr lang="es-AR" sz="1300" b="1">
                <a:solidFill>
                  <a:schemeClr val="tx1">
                    <a:alpha val="55000"/>
                  </a:schemeClr>
                </a:solidFill>
              </a:rPr>
              <a:t>DevOps</a:t>
            </a:r>
            <a:r>
              <a:rPr lang="es-AR" sz="130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s-AR" sz="1300">
                <a:solidFill>
                  <a:schemeClr val="tx1">
                    <a:alpha val="55000"/>
                  </a:schemeClr>
                </a:solidFill>
                <a:sym typeface="Wingdings" panose="05000000000000000000" pitchFamily="2" charset="2"/>
              </a:rPr>
              <a:t> Encargado de mantener el servidor funcionando</a:t>
            </a:r>
            <a:endParaRPr lang="es-AR" sz="13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1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C374-01C9-4891-BFFD-7F765D50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Protocolo HTTP/HTTPS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DC7751-C7BC-4D17-BE47-174FE565D6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2" r="1" b="10819"/>
          <a:stretch/>
        </p:blipFill>
        <p:spPr bwMode="auto">
          <a:xfrm>
            <a:off x="640080" y="1"/>
            <a:ext cx="10911840" cy="5576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9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244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Introducción a HTML y CSS</vt:lpstr>
      <vt:lpstr>Unidades</vt:lpstr>
      <vt:lpstr>Unidad 1: Conceptos básicos www</vt:lpstr>
      <vt:lpstr>Unidad 2: HTML</vt:lpstr>
      <vt:lpstr>FRONTEND - BACKEND</vt:lpstr>
      <vt:lpstr>Protocolo HTTP/HTTPS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HTML y CSS</dc:title>
  <dc:creator>Ariel Silva</dc:creator>
  <cp:lastModifiedBy>Ariel Silva</cp:lastModifiedBy>
  <cp:revision>2</cp:revision>
  <dcterms:created xsi:type="dcterms:W3CDTF">2020-12-31T00:03:51Z</dcterms:created>
  <dcterms:modified xsi:type="dcterms:W3CDTF">2020-12-31T04:50:04Z</dcterms:modified>
</cp:coreProperties>
</file>