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0" r:id="rId6"/>
    <p:sldId id="262" r:id="rId7"/>
    <p:sldId id="275" r:id="rId8"/>
    <p:sldId id="266" r:id="rId9"/>
    <p:sldId id="268" r:id="rId10"/>
    <p:sldId id="267" r:id="rId11"/>
    <p:sldId id="264" r:id="rId12"/>
    <p:sldId id="256" r:id="rId13"/>
    <p:sldId id="270" r:id="rId14"/>
    <p:sldId id="271" r:id="rId15"/>
    <p:sldId id="272" r:id="rId16"/>
    <p:sldId id="279" r:id="rId17"/>
    <p:sldId id="276" r:id="rId18"/>
    <p:sldId id="273" r:id="rId19"/>
    <p:sldId id="274" r:id="rId20"/>
    <p:sldId id="277" r:id="rId21"/>
    <p:sldId id="278" r:id="rId22"/>
    <p:sldId id="265" r:id="rId23"/>
    <p:sldId id="26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9BA-C07B-4CC8-81D9-E4E3A2721EF6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039B-03FF-46FB-9666-81960185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63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9BA-C07B-4CC8-81D9-E4E3A2721EF6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039B-03FF-46FB-9666-81960185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32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9BA-C07B-4CC8-81D9-E4E3A2721EF6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039B-03FF-46FB-9666-81960185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8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9BA-C07B-4CC8-81D9-E4E3A2721EF6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039B-03FF-46FB-9666-81960185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29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9BA-C07B-4CC8-81D9-E4E3A2721EF6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039B-03FF-46FB-9666-81960185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43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9BA-C07B-4CC8-81D9-E4E3A2721EF6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039B-03FF-46FB-9666-81960185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83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9BA-C07B-4CC8-81D9-E4E3A2721EF6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039B-03FF-46FB-9666-81960185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35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9BA-C07B-4CC8-81D9-E4E3A2721EF6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039B-03FF-46FB-9666-81960185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90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9BA-C07B-4CC8-81D9-E4E3A2721EF6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039B-03FF-46FB-9666-81960185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15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9BA-C07B-4CC8-81D9-E4E3A2721EF6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039B-03FF-46FB-9666-81960185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22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79BA-C07B-4CC8-81D9-E4E3A2721EF6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039B-03FF-46FB-9666-81960185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6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79BA-C07B-4CC8-81D9-E4E3A2721EF6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1039B-03FF-46FB-9666-81960185CF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18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Fresh start consults - networking </a:t>
            </a:r>
            <a:r>
              <a:rPr lang="en-GB" b="1" dirty="0" smtClean="0"/>
              <a:t>case study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13720" cy="460565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Enhancing SOHO Network Security with a </a:t>
            </a:r>
            <a:r>
              <a:rPr lang="en-GB" dirty="0" smtClean="0"/>
              <a:t>Firewall</a:t>
            </a:r>
            <a:endParaRPr lang="en-GB" dirty="0"/>
          </a:p>
          <a:p>
            <a:r>
              <a:rPr lang="en-GB" dirty="0"/>
              <a:t>As a follow-up to your SOHO network design:</a:t>
            </a:r>
          </a:p>
          <a:p>
            <a:r>
              <a:rPr lang="en-GB" dirty="0"/>
              <a:t>1. Add a firewall device (use a router or a Layer 3 switch to simulate firewall functionality).</a:t>
            </a:r>
          </a:p>
          <a:p>
            <a:r>
              <a:rPr lang="en-GB" dirty="0"/>
              <a:t>2. Configure Access Control Lists (ACLs) to:</a:t>
            </a:r>
          </a:p>
          <a:p>
            <a:r>
              <a:rPr lang="en-GB" dirty="0"/>
              <a:t>a. Block incoming traffic from unauthorized IP addresses.</a:t>
            </a:r>
          </a:p>
          <a:p>
            <a:r>
              <a:rPr lang="en-GB" dirty="0"/>
              <a:t>b. Allow only specific devices (e.g., the admin PC) to access the router’s settings.</a:t>
            </a:r>
          </a:p>
          <a:p>
            <a:r>
              <a:rPr lang="en-GB" dirty="0"/>
              <a:t>3.Create a scenario where one device is blocked from accessing the internet, and another </a:t>
            </a:r>
            <a:r>
              <a:rPr lang="en-GB" dirty="0" smtClean="0"/>
              <a:t>is allowed</a:t>
            </a:r>
            <a:r>
              <a:rPr lang="en-GB" dirty="0"/>
              <a:t>.</a:t>
            </a:r>
          </a:p>
          <a:p>
            <a:r>
              <a:rPr lang="en-GB" dirty="0"/>
              <a:t>4.Document the steps you took and explain the reasoning behind your firewall rules.</a:t>
            </a:r>
          </a:p>
          <a:p>
            <a:r>
              <a:rPr lang="en-GB" dirty="0"/>
              <a:t>5.Test your firewall setup using ping and web simulations.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0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365125"/>
            <a:ext cx="11399520" cy="114871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Configure IP address and default gateways on all PCs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" y="1605280"/>
            <a:ext cx="11206480" cy="4917440"/>
          </a:xfrm>
        </p:spPr>
      </p:pic>
    </p:spTree>
    <p:extLst>
      <p:ext uri="{BB962C8B-B14F-4D97-AF65-F5344CB8AC3E}">
        <p14:creationId xmlns:p14="http://schemas.microsoft.com/office/powerpoint/2010/main" val="291214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Gateway 192.168.1.254 using wired router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Admin </a:t>
            </a:r>
            <a:r>
              <a:rPr lang="en-GB" dirty="0" err="1" smtClean="0"/>
              <a:t>dept</a:t>
            </a:r>
            <a:endParaRPr lang="en-GB" dirty="0" smtClean="0"/>
          </a:p>
          <a:p>
            <a:r>
              <a:rPr lang="en-GB" dirty="0" smtClean="0"/>
              <a:t>James-Allow-192.168.1.6</a:t>
            </a:r>
          </a:p>
          <a:p>
            <a:r>
              <a:rPr lang="en-GB" dirty="0" smtClean="0"/>
              <a:t>Joseph-Deny-192.168.1.1</a:t>
            </a:r>
          </a:p>
          <a:p>
            <a:r>
              <a:rPr lang="en-GB" dirty="0" smtClean="0"/>
              <a:t>Jasmine Deny-192.168.1.5</a:t>
            </a:r>
          </a:p>
          <a:p>
            <a:endParaRPr lang="en-GB" dirty="0"/>
          </a:p>
          <a:p>
            <a:r>
              <a:rPr lang="en-GB" dirty="0" smtClean="0"/>
              <a:t>IT </a:t>
            </a:r>
            <a:r>
              <a:rPr lang="en-GB" dirty="0" err="1" smtClean="0"/>
              <a:t>Dept</a:t>
            </a:r>
            <a:endParaRPr lang="en-GB" dirty="0" smtClean="0"/>
          </a:p>
          <a:p>
            <a:r>
              <a:rPr lang="en-GB" dirty="0" err="1" smtClean="0"/>
              <a:t>Seun</a:t>
            </a:r>
            <a:r>
              <a:rPr lang="en-GB" dirty="0" smtClean="0"/>
              <a:t> Allow -192.168.1.4</a:t>
            </a:r>
          </a:p>
          <a:p>
            <a:r>
              <a:rPr lang="en-GB" dirty="0" smtClean="0"/>
              <a:t>Shade deny-192.168.1.2</a:t>
            </a:r>
          </a:p>
          <a:p>
            <a:r>
              <a:rPr lang="en-GB" dirty="0" err="1" smtClean="0"/>
              <a:t>Bimpe</a:t>
            </a:r>
            <a:r>
              <a:rPr lang="en-GB" dirty="0" smtClean="0"/>
              <a:t> allow-192.168.1.3</a:t>
            </a:r>
          </a:p>
          <a:p>
            <a:endParaRPr lang="en-GB" dirty="0" smtClean="0"/>
          </a:p>
          <a:p>
            <a:r>
              <a:rPr lang="en-GB" dirty="0" smtClean="0"/>
              <a:t>While using static protocol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3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 showing new IP addresses for PCs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5624"/>
            <a:ext cx="10144760" cy="4747895"/>
          </a:xfrm>
        </p:spPr>
      </p:pic>
    </p:spTree>
    <p:extLst>
      <p:ext uri="{BB962C8B-B14F-4D97-AF65-F5344CB8AC3E}">
        <p14:creationId xmlns:p14="http://schemas.microsoft.com/office/powerpoint/2010/main" val="30816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2320"/>
            <a:ext cx="10515600" cy="782321"/>
          </a:xfrm>
        </p:spPr>
        <p:txBody>
          <a:bodyPr>
            <a:noAutofit/>
          </a:bodyPr>
          <a:lstStyle/>
          <a:p>
            <a:r>
              <a:rPr lang="en-GB" sz="2400" dirty="0"/>
              <a:t>3.Creating a scenario where one device is blocked from accessing the internet, and another </a:t>
            </a:r>
            <a:r>
              <a:rPr lang="en-GB" sz="2400" dirty="0" smtClean="0"/>
              <a:t>is allowed; Configuring </a:t>
            </a:r>
            <a:r>
              <a:rPr lang="en-GB" sz="2400" dirty="0"/>
              <a:t>access control list 1 on </a:t>
            </a:r>
            <a:r>
              <a:rPr lang="en-GB" sz="2400" dirty="0" err="1" smtClean="0"/>
              <a:t>multil</a:t>
            </a:r>
            <a:r>
              <a:rPr lang="en-GB" sz="2400" dirty="0" smtClean="0"/>
              <a:t> user </a:t>
            </a:r>
            <a:r>
              <a:rPr lang="en-GB" sz="2400" dirty="0"/>
              <a:t>switch 2</a:t>
            </a:r>
            <a:br>
              <a:rPr lang="en-GB" sz="2400" dirty="0"/>
            </a:b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320" y="1727201"/>
            <a:ext cx="10515600" cy="4815522"/>
          </a:xfrm>
        </p:spPr>
        <p:txBody>
          <a:bodyPr>
            <a:normAutofit/>
          </a:bodyPr>
          <a:lstStyle/>
          <a:p>
            <a:r>
              <a:rPr lang="en-GB" dirty="0" smtClean="0"/>
              <a:t>To  deny traffic from 192.168.1.1</a:t>
            </a:r>
          </a:p>
          <a:p>
            <a:r>
              <a:rPr lang="en-GB" dirty="0" smtClean="0"/>
              <a:t>switch&gt;</a:t>
            </a:r>
            <a:r>
              <a:rPr lang="en-GB" dirty="0" err="1" smtClean="0"/>
              <a:t>en</a:t>
            </a:r>
            <a:endParaRPr lang="en-GB" dirty="0" smtClean="0"/>
          </a:p>
          <a:p>
            <a:r>
              <a:rPr lang="en-GB" dirty="0" err="1" smtClean="0"/>
              <a:t>Switch#conf</a:t>
            </a:r>
            <a:r>
              <a:rPr lang="en-GB" dirty="0" smtClean="0"/>
              <a:t> t</a:t>
            </a:r>
          </a:p>
          <a:p>
            <a:r>
              <a:rPr lang="en-GB" dirty="0" smtClean="0"/>
              <a:t>Switch(</a:t>
            </a:r>
            <a:r>
              <a:rPr lang="en-GB" dirty="0" err="1" smtClean="0"/>
              <a:t>config</a:t>
            </a:r>
            <a:r>
              <a:rPr lang="en-GB" dirty="0" smtClean="0"/>
              <a:t>)# </a:t>
            </a:r>
            <a:r>
              <a:rPr lang="en-GB" dirty="0" err="1" smtClean="0"/>
              <a:t>ip</a:t>
            </a:r>
            <a:r>
              <a:rPr lang="en-GB" dirty="0" smtClean="0"/>
              <a:t> access-list standard FILTER_ACL</a:t>
            </a:r>
          </a:p>
          <a:p>
            <a:r>
              <a:rPr lang="en-GB" dirty="0" smtClean="0"/>
              <a:t>Switch(</a:t>
            </a:r>
            <a:r>
              <a:rPr lang="en-GB" dirty="0" err="1" smtClean="0"/>
              <a:t>config-std-nacl</a:t>
            </a:r>
            <a:r>
              <a:rPr lang="en-GB" dirty="0" smtClean="0"/>
              <a:t>)#deny 192.168.1.1</a:t>
            </a:r>
          </a:p>
          <a:p>
            <a:r>
              <a:rPr lang="en-GB" dirty="0" smtClean="0"/>
              <a:t>Switch(</a:t>
            </a:r>
            <a:r>
              <a:rPr lang="en-GB" dirty="0" err="1" smtClean="0"/>
              <a:t>config-std-nacl</a:t>
            </a:r>
            <a:r>
              <a:rPr lang="en-GB" dirty="0" smtClean="0"/>
              <a:t>)#permit any</a:t>
            </a:r>
          </a:p>
          <a:p>
            <a:r>
              <a:rPr lang="en-GB" dirty="0" smtClean="0"/>
              <a:t>Switch (</a:t>
            </a:r>
            <a:r>
              <a:rPr lang="en-GB" dirty="0" err="1" smtClean="0"/>
              <a:t>config-std-nacl</a:t>
            </a:r>
            <a:r>
              <a:rPr lang="en-GB" dirty="0" smtClean="0"/>
              <a:t>)#</a:t>
            </a:r>
            <a:r>
              <a:rPr lang="en-GB" dirty="0" err="1" smtClean="0"/>
              <a:t>int</a:t>
            </a:r>
            <a:r>
              <a:rPr lang="en-GB" dirty="0" smtClean="0"/>
              <a:t> fa0/1</a:t>
            </a:r>
          </a:p>
          <a:p>
            <a:r>
              <a:rPr lang="en-GB" dirty="0" smtClean="0"/>
              <a:t>Switch (</a:t>
            </a:r>
            <a:r>
              <a:rPr lang="en-GB" dirty="0" err="1" smtClean="0"/>
              <a:t>config</a:t>
            </a:r>
            <a:r>
              <a:rPr lang="en-GB" dirty="0" smtClean="0"/>
              <a:t>-if) #</a:t>
            </a:r>
            <a:r>
              <a:rPr lang="en-GB" dirty="0" err="1" smtClean="0"/>
              <a:t>ip</a:t>
            </a:r>
            <a:r>
              <a:rPr lang="en-GB" dirty="0" smtClean="0"/>
              <a:t> access-group FILTEER_ACL in</a:t>
            </a:r>
          </a:p>
        </p:txBody>
      </p:sp>
    </p:spTree>
    <p:extLst>
      <p:ext uri="{BB962C8B-B14F-4D97-AF65-F5344CB8AC3E}">
        <p14:creationId xmlns:p14="http://schemas.microsoft.com/office/powerpoint/2010/main" val="85142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configure access </a:t>
            </a:r>
            <a:r>
              <a:rPr lang="en-GB" dirty="0" smtClean="0"/>
              <a:t>control list2 </a:t>
            </a:r>
            <a:r>
              <a:rPr lang="en-GB" dirty="0"/>
              <a:t>on </a:t>
            </a:r>
            <a:r>
              <a:rPr lang="en-GB" dirty="0" err="1"/>
              <a:t>multil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user switch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switch&gt;</a:t>
            </a:r>
            <a:r>
              <a:rPr lang="en-GB" dirty="0" err="1" smtClean="0"/>
              <a:t>en</a:t>
            </a:r>
            <a:endParaRPr lang="en-GB" dirty="0" smtClean="0"/>
          </a:p>
          <a:p>
            <a:r>
              <a:rPr lang="en-GB" dirty="0" smtClean="0"/>
              <a:t>Switch #confit</a:t>
            </a:r>
          </a:p>
          <a:p>
            <a:r>
              <a:rPr lang="en-GB" dirty="0" smtClean="0"/>
              <a:t>Switch(</a:t>
            </a:r>
            <a:r>
              <a:rPr lang="en-GB" dirty="0" err="1" smtClean="0"/>
              <a:t>config</a:t>
            </a:r>
            <a:r>
              <a:rPr lang="en-GB" dirty="0" smtClean="0"/>
              <a:t>) #</a:t>
            </a:r>
            <a:r>
              <a:rPr lang="en-GB" dirty="0" err="1" smtClean="0"/>
              <a:t>ip</a:t>
            </a:r>
            <a:r>
              <a:rPr lang="en-GB" dirty="0" smtClean="0"/>
              <a:t> access-list standard FILTER_ACL2</a:t>
            </a:r>
          </a:p>
          <a:p>
            <a:r>
              <a:rPr lang="en-GB" dirty="0" smtClean="0"/>
              <a:t>Switch(config-std-nac1)#deny 192.168.1.2</a:t>
            </a:r>
          </a:p>
          <a:p>
            <a:r>
              <a:rPr lang="en-GB" dirty="0" smtClean="0"/>
              <a:t>Switch(config-std-std-nac1)#permit any</a:t>
            </a:r>
          </a:p>
          <a:p>
            <a:r>
              <a:rPr lang="en-GB" dirty="0" smtClean="0"/>
              <a:t>Switch (Config-std-nac1)#exit</a:t>
            </a:r>
          </a:p>
          <a:p>
            <a:r>
              <a:rPr lang="en-GB" dirty="0" smtClean="0"/>
              <a:t>Switch(</a:t>
            </a:r>
            <a:r>
              <a:rPr lang="en-GB" dirty="0" err="1" smtClean="0"/>
              <a:t>config</a:t>
            </a:r>
            <a:r>
              <a:rPr lang="en-GB" dirty="0" smtClean="0"/>
              <a:t>)#</a:t>
            </a:r>
            <a:r>
              <a:rPr lang="en-GB" dirty="0" err="1" smtClean="0"/>
              <a:t>interfac</a:t>
            </a:r>
            <a:r>
              <a:rPr lang="en-GB" dirty="0" smtClean="0"/>
              <a:t> fa 0/1</a:t>
            </a:r>
          </a:p>
          <a:p>
            <a:r>
              <a:rPr lang="en-GB" dirty="0" smtClean="0"/>
              <a:t>Switch(</a:t>
            </a:r>
            <a:r>
              <a:rPr lang="en-GB" dirty="0" err="1" smtClean="0"/>
              <a:t>config</a:t>
            </a:r>
            <a:r>
              <a:rPr lang="en-GB" dirty="0" smtClean="0"/>
              <a:t>-if)#</a:t>
            </a:r>
            <a:r>
              <a:rPr lang="en-GB" dirty="0" err="1" smtClean="0"/>
              <a:t>ip</a:t>
            </a:r>
            <a:r>
              <a:rPr lang="en-GB" dirty="0" smtClean="0"/>
              <a:t> access-group FILTER_ACL2 in</a:t>
            </a:r>
          </a:p>
          <a:p>
            <a:r>
              <a:rPr lang="en-GB" dirty="0" smtClean="0"/>
              <a:t>Switch (</a:t>
            </a:r>
            <a:r>
              <a:rPr lang="en-GB" dirty="0" err="1" smtClean="0"/>
              <a:t>config</a:t>
            </a:r>
            <a:r>
              <a:rPr lang="en-GB" dirty="0" smtClean="0"/>
              <a:t>-if)#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20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Configuring ACL on the Router using CLI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Router&gt;</a:t>
            </a:r>
            <a:r>
              <a:rPr lang="en-GB" dirty="0" err="1" smtClean="0"/>
              <a:t>en</a:t>
            </a:r>
            <a:endParaRPr lang="en-GB" dirty="0" smtClean="0"/>
          </a:p>
          <a:p>
            <a:r>
              <a:rPr lang="en-GB" dirty="0" smtClean="0"/>
              <a:t>Router# </a:t>
            </a:r>
            <a:r>
              <a:rPr lang="en-GB" dirty="0" err="1" smtClean="0"/>
              <a:t>conf</a:t>
            </a:r>
            <a:r>
              <a:rPr lang="en-GB" dirty="0" smtClean="0"/>
              <a:t> t</a:t>
            </a:r>
          </a:p>
          <a:p>
            <a:r>
              <a:rPr lang="en-GB" dirty="0" smtClean="0"/>
              <a:t>Router (</a:t>
            </a:r>
            <a:r>
              <a:rPr lang="en-GB" dirty="0" err="1" smtClean="0"/>
              <a:t>Config</a:t>
            </a:r>
            <a:r>
              <a:rPr lang="en-GB" dirty="0" smtClean="0"/>
              <a:t>)#</a:t>
            </a:r>
            <a:r>
              <a:rPr lang="en-GB" dirty="0" err="1" smtClean="0"/>
              <a:t>ip</a:t>
            </a:r>
            <a:r>
              <a:rPr lang="en-GB" dirty="0" smtClean="0"/>
              <a:t> access-list standard SACL</a:t>
            </a:r>
          </a:p>
          <a:p>
            <a:r>
              <a:rPr lang="en-GB" dirty="0" smtClean="0"/>
              <a:t>Router(</a:t>
            </a:r>
            <a:r>
              <a:rPr lang="en-GB" dirty="0" err="1" smtClean="0"/>
              <a:t>Config-std-nacl</a:t>
            </a:r>
            <a:r>
              <a:rPr lang="en-GB" dirty="0" smtClean="0"/>
              <a:t>)#deny 192.168.1.5 0.0.0.255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53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4.Document the steps you took and explain the reasoning behind your firewall rules.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have decided to deny the admin department from </a:t>
            </a:r>
            <a:r>
              <a:rPr lang="en-GB" dirty="0" err="1" smtClean="0"/>
              <a:t>from</a:t>
            </a:r>
            <a:r>
              <a:rPr lang="en-GB" dirty="0" smtClean="0"/>
              <a:t> accessing the network while allowing the IT department to access.</a:t>
            </a:r>
          </a:p>
          <a:p>
            <a:r>
              <a:rPr lang="en-GB" dirty="0" smtClean="0"/>
              <a:t>The reasoning behind my decision is based on the principle of least </a:t>
            </a:r>
            <a:r>
              <a:rPr lang="en-GB" dirty="0" err="1" smtClean="0"/>
              <a:t>priviledge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operations of the admin department is limited to internal operational processes and less of logical or technical activities</a:t>
            </a:r>
          </a:p>
          <a:p>
            <a:r>
              <a:rPr lang="en-GB" dirty="0" smtClean="0"/>
              <a:t>This demonstrates that the admin department should be granted only the minimum level of access or permissions necessary to perform their required tasks, hence the reason for denying admin access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649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3521"/>
            <a:ext cx="10515600" cy="1107440"/>
          </a:xfrm>
        </p:spPr>
        <p:txBody>
          <a:bodyPr>
            <a:normAutofit fontScale="90000"/>
          </a:bodyPr>
          <a:lstStyle/>
          <a:p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5.Test </a:t>
            </a:r>
            <a:r>
              <a:rPr lang="en-GB" sz="4000" dirty="0"/>
              <a:t>your firewall setup using ping and web simulations.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" y="1330962"/>
            <a:ext cx="10718800" cy="5425438"/>
          </a:xfrm>
        </p:spPr>
      </p:pic>
    </p:spTree>
    <p:extLst>
      <p:ext uri="{BB962C8B-B14F-4D97-AF65-F5344CB8AC3E}">
        <p14:creationId xmlns:p14="http://schemas.microsoft.com/office/powerpoint/2010/main" val="143079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Configuring firewall on end device Joseph PC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" y="1402080"/>
            <a:ext cx="10678160" cy="4774883"/>
          </a:xfrm>
        </p:spPr>
      </p:pic>
    </p:spTree>
    <p:extLst>
      <p:ext uri="{BB962C8B-B14F-4D97-AF65-F5344CB8AC3E}">
        <p14:creationId xmlns:p14="http://schemas.microsoft.com/office/powerpoint/2010/main" val="36348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Configuring firewall on end device </a:t>
            </a:r>
            <a:r>
              <a:rPr lang="en-GB" dirty="0" smtClean="0"/>
              <a:t>Jasmine </a:t>
            </a:r>
            <a:r>
              <a:rPr lang="en-GB" dirty="0"/>
              <a:t>PC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4"/>
            <a:ext cx="10515599" cy="4839335"/>
          </a:xfrm>
        </p:spPr>
      </p:pic>
    </p:spTree>
    <p:extLst>
      <p:ext uri="{BB962C8B-B14F-4D97-AF65-F5344CB8AC3E}">
        <p14:creationId xmlns:p14="http://schemas.microsoft.com/office/powerpoint/2010/main" val="42299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Before adding the Layer 3 switch and Ethernet router for firewall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" y="1711617"/>
            <a:ext cx="11612880" cy="4994956"/>
          </a:xfrm>
        </p:spPr>
      </p:pic>
    </p:spTree>
    <p:extLst>
      <p:ext uri="{BB962C8B-B14F-4D97-AF65-F5344CB8AC3E}">
        <p14:creationId xmlns:p14="http://schemas.microsoft.com/office/powerpoint/2010/main" val="3899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Pinging attempt showing blocked access on Joseph PC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5625"/>
            <a:ext cx="10759440" cy="4351338"/>
          </a:xfrm>
        </p:spPr>
      </p:pic>
    </p:spTree>
    <p:extLst>
      <p:ext uri="{BB962C8B-B14F-4D97-AF65-F5344CB8AC3E}">
        <p14:creationId xmlns:p14="http://schemas.microsoft.com/office/powerpoint/2010/main" val="10206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Pinging attempt showing blocked access on </a:t>
            </a:r>
            <a:r>
              <a:rPr lang="en-GB" dirty="0" err="1" smtClean="0"/>
              <a:t>Seun</a:t>
            </a:r>
            <a:r>
              <a:rPr lang="en-GB" dirty="0" smtClean="0"/>
              <a:t> </a:t>
            </a:r>
            <a:r>
              <a:rPr lang="en-GB" dirty="0"/>
              <a:t>PC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0" y="1825624"/>
            <a:ext cx="10789920" cy="5032375"/>
          </a:xfrm>
        </p:spPr>
      </p:pic>
    </p:spTree>
    <p:extLst>
      <p:ext uri="{BB962C8B-B14F-4D97-AF65-F5344CB8AC3E}">
        <p14:creationId xmlns:p14="http://schemas.microsoft.com/office/powerpoint/2010/main" val="379894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Network </a:t>
            </a:r>
            <a:r>
              <a:rPr lang="en-GB" dirty="0" err="1" smtClean="0"/>
              <a:t>Scenerio</a:t>
            </a:r>
            <a:r>
              <a:rPr lang="en-GB" dirty="0" smtClean="0"/>
              <a:t> showing end devices blocked while some are allowed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1889760"/>
            <a:ext cx="11109960" cy="4968240"/>
          </a:xfrm>
        </p:spPr>
      </p:pic>
    </p:spTree>
    <p:extLst>
      <p:ext uri="{BB962C8B-B14F-4D97-AF65-F5344CB8AC3E}">
        <p14:creationId xmlns:p14="http://schemas.microsoft.com/office/powerpoint/2010/main" val="37558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Useful 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9815"/>
          </a:xfrm>
        </p:spPr>
        <p:txBody>
          <a:bodyPr/>
          <a:lstStyle/>
          <a:p>
            <a:r>
              <a:rPr lang="en-GB" dirty="0" smtClean="0"/>
              <a:t>To check – ipconfig</a:t>
            </a:r>
          </a:p>
          <a:p>
            <a:r>
              <a:rPr lang="en-GB" dirty="0" err="1" smtClean="0"/>
              <a:t>Wr</a:t>
            </a:r>
            <a:r>
              <a:rPr lang="en-GB" dirty="0" smtClean="0"/>
              <a:t>- to save my configuration</a:t>
            </a:r>
          </a:p>
          <a:p>
            <a:r>
              <a:rPr lang="en-GB" dirty="0" err="1" smtClean="0"/>
              <a:t>Switch#conft</a:t>
            </a:r>
            <a:r>
              <a:rPr lang="en-GB" dirty="0" smtClean="0"/>
              <a:t> – to change to s1(</a:t>
            </a:r>
            <a:r>
              <a:rPr lang="en-GB" dirty="0" err="1" smtClean="0"/>
              <a:t>Config</a:t>
            </a:r>
            <a:r>
              <a:rPr lang="en-GB" dirty="0" smtClean="0"/>
              <a:t>)#</a:t>
            </a:r>
          </a:p>
          <a:p>
            <a:r>
              <a:rPr lang="en-GB" dirty="0" smtClean="0"/>
              <a:t>R1#sh </a:t>
            </a:r>
            <a:r>
              <a:rPr lang="en-GB" dirty="0" err="1" smtClean="0"/>
              <a:t>ip</a:t>
            </a:r>
            <a:r>
              <a:rPr lang="en-GB" dirty="0" smtClean="0"/>
              <a:t> </a:t>
            </a:r>
            <a:r>
              <a:rPr lang="en-GB" dirty="0" err="1" smtClean="0"/>
              <a:t>int</a:t>
            </a:r>
            <a:r>
              <a:rPr lang="en-GB" dirty="0" smtClean="0"/>
              <a:t> brief</a:t>
            </a:r>
          </a:p>
          <a:p>
            <a:r>
              <a:rPr lang="en-GB" dirty="0" smtClean="0"/>
              <a:t>R1# </a:t>
            </a:r>
            <a:r>
              <a:rPr lang="en-GB" dirty="0" err="1" smtClean="0"/>
              <a:t>sh</a:t>
            </a:r>
            <a:r>
              <a:rPr lang="en-GB" dirty="0" smtClean="0"/>
              <a:t> </a:t>
            </a:r>
            <a:r>
              <a:rPr lang="en-GB" dirty="0" err="1" smtClean="0"/>
              <a:t>arp</a:t>
            </a:r>
            <a:endParaRPr lang="en-GB" dirty="0" smtClean="0"/>
          </a:p>
          <a:p>
            <a:r>
              <a:rPr lang="en-GB" dirty="0" smtClean="0"/>
              <a:t>Type end to complete configuration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901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4080"/>
            <a:ext cx="10515600" cy="5282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8000" dirty="0" smtClean="0"/>
          </a:p>
          <a:p>
            <a:pPr marL="0" indent="0" algn="ctr">
              <a:buNone/>
            </a:pPr>
            <a:r>
              <a:rPr lang="en-GB" sz="11500" dirty="0" smtClean="0"/>
              <a:t>THE END</a:t>
            </a:r>
            <a:endParaRPr lang="en-GB" sz="11500" dirty="0"/>
          </a:p>
        </p:txBody>
      </p:sp>
    </p:spTree>
    <p:extLst>
      <p:ext uri="{BB962C8B-B14F-4D97-AF65-F5344CB8AC3E}">
        <p14:creationId xmlns:p14="http://schemas.microsoft.com/office/powerpoint/2010/main" val="342692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Gateway -192.168.01 – with wireless Home router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PC 1- 192.168.0.102</a:t>
            </a:r>
          </a:p>
          <a:p>
            <a:r>
              <a:rPr lang="en-GB" dirty="0" smtClean="0"/>
              <a:t>Pc2- 192.168.0.100</a:t>
            </a:r>
          </a:p>
          <a:p>
            <a:r>
              <a:rPr lang="en-GB" dirty="0" smtClean="0"/>
              <a:t>Pc3- 192.168.0.104</a:t>
            </a:r>
          </a:p>
          <a:p>
            <a:r>
              <a:rPr lang="en-GB" dirty="0" smtClean="0"/>
              <a:t>Pc4-192.168.0.101</a:t>
            </a:r>
          </a:p>
          <a:p>
            <a:r>
              <a:rPr lang="en-GB" dirty="0" smtClean="0"/>
              <a:t>PC5-192.168.0.103</a:t>
            </a:r>
          </a:p>
          <a:p>
            <a:r>
              <a:rPr lang="en-GB" dirty="0" smtClean="0"/>
              <a:t>PC0-192.168.0.101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IP address using DHCP protocol will be changed to static with new IP addresses assigned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75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081"/>
            <a:ext cx="10515600" cy="1558608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1. </a:t>
            </a:r>
            <a:r>
              <a:rPr lang="en-GB" dirty="0" smtClean="0"/>
              <a:t>Added </a:t>
            </a:r>
            <a:r>
              <a:rPr lang="en-GB" dirty="0"/>
              <a:t>a </a:t>
            </a:r>
            <a:r>
              <a:rPr lang="en-GB" dirty="0" smtClean="0"/>
              <a:t>router and 2 </a:t>
            </a:r>
            <a:r>
              <a:rPr lang="en-GB" dirty="0"/>
              <a:t>Layer 3 </a:t>
            </a:r>
            <a:r>
              <a:rPr lang="en-GB" dirty="0" smtClean="0"/>
              <a:t>switches </a:t>
            </a:r>
            <a:r>
              <a:rPr lang="en-GB" dirty="0"/>
              <a:t>to simulate firewall </a:t>
            </a:r>
            <a:r>
              <a:rPr lang="en-GB" dirty="0" smtClean="0"/>
              <a:t>functionality</a:t>
            </a:r>
            <a:r>
              <a:rPr lang="en-GB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5624"/>
            <a:ext cx="11389360" cy="5032376"/>
          </a:xfrm>
        </p:spPr>
      </p:pic>
    </p:spTree>
    <p:extLst>
      <p:ext uri="{BB962C8B-B14F-4D97-AF65-F5344CB8AC3E}">
        <p14:creationId xmlns:p14="http://schemas.microsoft.com/office/powerpoint/2010/main" val="8596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700" dirty="0"/>
              <a:t>2. Configure Access Control Lists (ACLs) to:</a:t>
            </a:r>
            <a:br>
              <a:rPr lang="en-GB" sz="2700" dirty="0"/>
            </a:br>
            <a:r>
              <a:rPr lang="en-GB" sz="2700" dirty="0"/>
              <a:t>a. Block incoming traffic from unauthorized IP addresses.</a:t>
            </a:r>
            <a:br>
              <a:rPr lang="en-GB" sz="2700" dirty="0"/>
            </a:br>
            <a:r>
              <a:rPr lang="en-GB" sz="2700" dirty="0"/>
              <a:t>b. Allow only specific devices (e.g., the admin PC) to access the router’s settings </a:t>
            </a:r>
            <a:r>
              <a:rPr lang="en-GB" sz="2700" dirty="0" smtClean="0"/>
              <a:t>Access </a:t>
            </a:r>
            <a:r>
              <a:rPr lang="en-GB" sz="2700" dirty="0"/>
              <a:t>Control Lists </a:t>
            </a:r>
            <a:r>
              <a:rPr lang="en-GB" sz="2700" dirty="0" smtClean="0"/>
              <a:t>configuration(ACLs): Configuration for switch 1</a:t>
            </a:r>
            <a:endParaRPr lang="en-GB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773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Switch&gt;</a:t>
            </a:r>
            <a:r>
              <a:rPr lang="en-GB" dirty="0" err="1" smtClean="0"/>
              <a:t>en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Switch#conf</a:t>
            </a:r>
            <a:r>
              <a:rPr lang="en-GB" dirty="0" smtClean="0"/>
              <a:t> t</a:t>
            </a:r>
          </a:p>
          <a:p>
            <a:r>
              <a:rPr lang="en-GB" dirty="0" smtClean="0"/>
              <a:t>Switch(</a:t>
            </a:r>
            <a:r>
              <a:rPr lang="en-GB" dirty="0" err="1" smtClean="0"/>
              <a:t>Config</a:t>
            </a:r>
            <a:r>
              <a:rPr lang="en-GB" dirty="0" smtClean="0"/>
              <a:t>)# host s1</a:t>
            </a:r>
          </a:p>
          <a:p>
            <a:r>
              <a:rPr lang="en-GB" dirty="0" smtClean="0"/>
              <a:t>S1(</a:t>
            </a:r>
            <a:r>
              <a:rPr lang="en-GB" dirty="0" err="1" smtClean="0"/>
              <a:t>Config</a:t>
            </a:r>
            <a:r>
              <a:rPr lang="en-GB" dirty="0" smtClean="0"/>
              <a:t>)#end</a:t>
            </a:r>
          </a:p>
          <a:p>
            <a:r>
              <a:rPr lang="en-GB" dirty="0" smtClean="0"/>
              <a:t>S1#Sg </a:t>
            </a:r>
            <a:r>
              <a:rPr lang="en-GB" dirty="0" err="1" smtClean="0"/>
              <a:t>ip</a:t>
            </a:r>
            <a:r>
              <a:rPr lang="en-GB" dirty="0" smtClean="0"/>
              <a:t> </a:t>
            </a:r>
            <a:r>
              <a:rPr lang="en-GB" dirty="0" err="1" smtClean="0"/>
              <a:t>int</a:t>
            </a:r>
            <a:r>
              <a:rPr lang="en-GB" dirty="0" smtClean="0"/>
              <a:t> brief</a:t>
            </a:r>
          </a:p>
          <a:p>
            <a:r>
              <a:rPr lang="en-GB" dirty="0" smtClean="0"/>
              <a:t>S1 </a:t>
            </a:r>
            <a:r>
              <a:rPr lang="en-GB" dirty="0" err="1" smtClean="0"/>
              <a:t>Conf</a:t>
            </a:r>
            <a:r>
              <a:rPr lang="en-GB" dirty="0" smtClean="0"/>
              <a:t> t (Enter)</a:t>
            </a:r>
          </a:p>
          <a:p>
            <a:r>
              <a:rPr lang="en-GB" dirty="0" smtClean="0"/>
              <a:t>S1 (</a:t>
            </a:r>
            <a:r>
              <a:rPr lang="en-GB" dirty="0" err="1" smtClean="0"/>
              <a:t>Config</a:t>
            </a:r>
            <a:r>
              <a:rPr lang="en-GB" dirty="0" smtClean="0"/>
              <a:t>)#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Vlan</a:t>
            </a:r>
            <a:r>
              <a:rPr lang="en-GB" dirty="0" smtClean="0"/>
              <a:t> 1</a:t>
            </a:r>
          </a:p>
          <a:p>
            <a:r>
              <a:rPr lang="en-GB" dirty="0" smtClean="0"/>
              <a:t>S1 (</a:t>
            </a:r>
            <a:r>
              <a:rPr lang="en-GB" dirty="0" err="1" smtClean="0"/>
              <a:t>Config</a:t>
            </a:r>
            <a:r>
              <a:rPr lang="en-GB" dirty="0" smtClean="0"/>
              <a:t>-if)#no shut</a:t>
            </a:r>
          </a:p>
          <a:p>
            <a:r>
              <a:rPr lang="en-GB" dirty="0" smtClean="0"/>
              <a:t>S1(</a:t>
            </a:r>
            <a:r>
              <a:rPr lang="en-GB" dirty="0" err="1" smtClean="0"/>
              <a:t>config</a:t>
            </a:r>
            <a:r>
              <a:rPr lang="en-GB" dirty="0" smtClean="0"/>
              <a:t>-if)#</a:t>
            </a:r>
            <a:r>
              <a:rPr lang="en-GB" dirty="0" err="1" smtClean="0"/>
              <a:t>ip</a:t>
            </a:r>
            <a:r>
              <a:rPr lang="en-GB" dirty="0" smtClean="0"/>
              <a:t> address 192.168.1</a:t>
            </a:r>
          </a:p>
          <a:p>
            <a:r>
              <a:rPr lang="en-GB" dirty="0"/>
              <a:t>S1#sh </a:t>
            </a:r>
            <a:r>
              <a:rPr lang="en-GB" dirty="0" err="1"/>
              <a:t>ip</a:t>
            </a:r>
            <a:r>
              <a:rPr lang="en-GB" dirty="0"/>
              <a:t> </a:t>
            </a:r>
            <a:r>
              <a:rPr lang="en-GB" dirty="0" err="1"/>
              <a:t>int</a:t>
            </a:r>
            <a:r>
              <a:rPr lang="en-GB" dirty="0"/>
              <a:t> brief </a:t>
            </a:r>
            <a:r>
              <a:rPr lang="en-GB" dirty="0" err="1"/>
              <a:t>ip</a:t>
            </a:r>
            <a:r>
              <a:rPr lang="en-GB" dirty="0"/>
              <a:t> 192.168.1.201</a:t>
            </a:r>
          </a:p>
          <a:p>
            <a:r>
              <a:rPr lang="en-GB" dirty="0"/>
              <a:t>S1#show </a:t>
            </a:r>
            <a:r>
              <a:rPr lang="en-GB" dirty="0" err="1"/>
              <a:t>vlan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2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Control Lists configuration(ACLs):</a:t>
            </a:r>
            <a:br>
              <a:rPr lang="en-GB" dirty="0"/>
            </a:br>
            <a:r>
              <a:rPr lang="en-GB" dirty="0"/>
              <a:t>Configuration for switch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Switch&gt; (Enter)</a:t>
            </a:r>
          </a:p>
          <a:p>
            <a:r>
              <a:rPr lang="en-GB" dirty="0" smtClean="0"/>
              <a:t>Switch# </a:t>
            </a:r>
            <a:r>
              <a:rPr lang="en-GB" dirty="0" err="1" smtClean="0"/>
              <a:t>conf</a:t>
            </a:r>
            <a:r>
              <a:rPr lang="en-GB" dirty="0" smtClean="0"/>
              <a:t> t</a:t>
            </a:r>
          </a:p>
          <a:p>
            <a:r>
              <a:rPr lang="en-GB" dirty="0" smtClean="0"/>
              <a:t>Switch (</a:t>
            </a:r>
            <a:r>
              <a:rPr lang="en-GB" dirty="0" err="1" smtClean="0"/>
              <a:t>config</a:t>
            </a:r>
            <a:r>
              <a:rPr lang="en-GB" dirty="0" smtClean="0"/>
              <a:t>)# host S2</a:t>
            </a:r>
          </a:p>
          <a:p>
            <a:r>
              <a:rPr lang="en-GB" dirty="0" smtClean="0"/>
              <a:t>S2 (</a:t>
            </a:r>
            <a:r>
              <a:rPr lang="en-GB" dirty="0" err="1" smtClean="0"/>
              <a:t>Config</a:t>
            </a:r>
            <a:r>
              <a:rPr lang="en-GB" dirty="0" smtClean="0"/>
              <a:t>)#</a:t>
            </a:r>
            <a:r>
              <a:rPr lang="en-GB" dirty="0" err="1" smtClean="0"/>
              <a:t>int</a:t>
            </a:r>
            <a:r>
              <a:rPr lang="en-GB" dirty="0" smtClean="0"/>
              <a:t> vlan1</a:t>
            </a:r>
          </a:p>
          <a:p>
            <a:r>
              <a:rPr lang="en-GB" dirty="0" smtClean="0"/>
              <a:t>S2 (</a:t>
            </a:r>
            <a:r>
              <a:rPr lang="en-GB" dirty="0" err="1" smtClean="0"/>
              <a:t>Config</a:t>
            </a:r>
            <a:r>
              <a:rPr lang="en-GB" dirty="0" smtClean="0"/>
              <a:t>-if)#no shut</a:t>
            </a:r>
          </a:p>
          <a:p>
            <a:r>
              <a:rPr lang="en-GB" dirty="0" smtClean="0"/>
              <a:t>S2(</a:t>
            </a:r>
            <a:r>
              <a:rPr lang="en-GB" dirty="0" err="1" smtClean="0"/>
              <a:t>Config</a:t>
            </a:r>
            <a:r>
              <a:rPr lang="en-GB" dirty="0" smtClean="0"/>
              <a:t>-if)# </a:t>
            </a:r>
          </a:p>
          <a:p>
            <a:r>
              <a:rPr lang="en-GB" dirty="0" smtClean="0"/>
              <a:t>S2(</a:t>
            </a:r>
            <a:r>
              <a:rPr lang="en-GB" dirty="0" err="1" smtClean="0"/>
              <a:t>config</a:t>
            </a:r>
            <a:r>
              <a:rPr lang="en-GB" dirty="0" smtClean="0"/>
              <a:t>-if) # </a:t>
            </a:r>
            <a:r>
              <a:rPr lang="en-GB" dirty="0" err="1" smtClean="0"/>
              <a:t>ip</a:t>
            </a:r>
            <a:r>
              <a:rPr lang="en-GB" dirty="0" smtClean="0"/>
              <a:t> address 192.168.1.202 255.255.255.0</a:t>
            </a:r>
          </a:p>
          <a:p>
            <a:r>
              <a:rPr lang="en-GB" dirty="0" smtClean="0"/>
              <a:t>S2 (</a:t>
            </a:r>
            <a:r>
              <a:rPr lang="en-GB" dirty="0" err="1" smtClean="0"/>
              <a:t>Config</a:t>
            </a:r>
            <a:r>
              <a:rPr lang="en-GB" dirty="0" smtClean="0"/>
              <a:t>-if)#end</a:t>
            </a:r>
          </a:p>
          <a:p>
            <a:r>
              <a:rPr lang="en-GB" dirty="0" smtClean="0"/>
              <a:t>Save </a:t>
            </a:r>
            <a:r>
              <a:rPr lang="en-GB" dirty="0" err="1" smtClean="0"/>
              <a:t>config</a:t>
            </a:r>
            <a:r>
              <a:rPr lang="en-GB" dirty="0" smtClean="0"/>
              <a:t> Copy run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5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Removed home router with cable router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" y="1825624"/>
            <a:ext cx="11043919" cy="5032375"/>
          </a:xfrm>
        </p:spPr>
      </p:pic>
    </p:spTree>
    <p:extLst>
      <p:ext uri="{BB962C8B-B14F-4D97-AF65-F5344CB8AC3E}">
        <p14:creationId xmlns:p14="http://schemas.microsoft.com/office/powerpoint/2010/main" val="175513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Connecting the router to the Layer 3 switch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Use copper straight through cable</a:t>
            </a:r>
          </a:p>
          <a:p>
            <a:r>
              <a:rPr lang="en-GB" dirty="0" smtClean="0"/>
              <a:t>Connect the switch to the router (Select </a:t>
            </a:r>
            <a:r>
              <a:rPr lang="en-GB" dirty="0" err="1" smtClean="0"/>
              <a:t>Gigabite</a:t>
            </a:r>
            <a:r>
              <a:rPr lang="en-GB" dirty="0" smtClean="0"/>
              <a:t> Ethernet 0/0</a:t>
            </a:r>
          </a:p>
          <a:p>
            <a:r>
              <a:rPr lang="en-GB" dirty="0" smtClean="0"/>
              <a:t>Router&gt;</a:t>
            </a:r>
            <a:r>
              <a:rPr lang="en-GB" dirty="0" err="1" smtClean="0"/>
              <a:t>en</a:t>
            </a:r>
            <a:endParaRPr lang="en-GB" dirty="0" smtClean="0"/>
          </a:p>
          <a:p>
            <a:r>
              <a:rPr lang="en-GB" dirty="0" smtClean="0"/>
              <a:t>Router (</a:t>
            </a:r>
            <a:r>
              <a:rPr lang="en-GB" dirty="0" err="1" smtClean="0"/>
              <a:t>Config</a:t>
            </a:r>
            <a:r>
              <a:rPr lang="en-GB" dirty="0" smtClean="0"/>
              <a:t>)# host R1 – to change name</a:t>
            </a:r>
          </a:p>
          <a:p>
            <a:r>
              <a:rPr lang="en-GB" dirty="0" smtClean="0"/>
              <a:t>R1 </a:t>
            </a:r>
            <a:r>
              <a:rPr lang="en-GB" dirty="0" err="1" smtClean="0"/>
              <a:t>Conf</a:t>
            </a:r>
            <a:r>
              <a:rPr lang="en-GB" dirty="0" smtClean="0"/>
              <a:t> t</a:t>
            </a:r>
          </a:p>
          <a:p>
            <a:r>
              <a:rPr lang="en-GB" dirty="0" smtClean="0"/>
              <a:t>R1 (</a:t>
            </a:r>
            <a:r>
              <a:rPr lang="en-GB" dirty="0" err="1" smtClean="0"/>
              <a:t>Config</a:t>
            </a:r>
            <a:r>
              <a:rPr lang="en-GB" dirty="0" smtClean="0"/>
              <a:t>)#</a:t>
            </a:r>
            <a:r>
              <a:rPr lang="en-GB" dirty="0" err="1" smtClean="0"/>
              <a:t>int</a:t>
            </a:r>
            <a:endParaRPr lang="en-GB" dirty="0" smtClean="0"/>
          </a:p>
          <a:p>
            <a:r>
              <a:rPr lang="en-GB" dirty="0" smtClean="0"/>
              <a:t>R1(</a:t>
            </a:r>
            <a:r>
              <a:rPr lang="en-GB" dirty="0" err="1" smtClean="0"/>
              <a:t>Config</a:t>
            </a:r>
            <a:r>
              <a:rPr lang="en-GB" dirty="0" smtClean="0"/>
              <a:t>)#</a:t>
            </a:r>
            <a:r>
              <a:rPr lang="en-GB" dirty="0" err="1" smtClean="0"/>
              <a:t>int</a:t>
            </a:r>
            <a:endParaRPr lang="en-GB" dirty="0" smtClean="0"/>
          </a:p>
          <a:p>
            <a:r>
              <a:rPr lang="en-GB" dirty="0" smtClean="0"/>
              <a:t>R1(</a:t>
            </a:r>
            <a:r>
              <a:rPr lang="en-GB" dirty="0" err="1" smtClean="0"/>
              <a:t>Config</a:t>
            </a:r>
            <a:r>
              <a:rPr lang="en-GB" dirty="0" smtClean="0"/>
              <a:t>-if)#</a:t>
            </a:r>
            <a:r>
              <a:rPr lang="en-GB" dirty="0" err="1" smtClean="0"/>
              <a:t>ip</a:t>
            </a:r>
            <a:r>
              <a:rPr lang="en-GB" dirty="0" smtClean="0"/>
              <a:t> address 192.168.1.254 255.255.255.0</a:t>
            </a:r>
          </a:p>
          <a:p>
            <a:r>
              <a:rPr lang="en-GB" dirty="0" smtClean="0"/>
              <a:t>R1(</a:t>
            </a:r>
            <a:r>
              <a:rPr lang="en-GB" dirty="0" err="1" smtClean="0"/>
              <a:t>Config</a:t>
            </a:r>
            <a:r>
              <a:rPr lang="en-GB" dirty="0" smtClean="0"/>
              <a:t>-if)#end</a:t>
            </a:r>
          </a:p>
          <a:p>
            <a:r>
              <a:rPr lang="en-GB" dirty="0" smtClean="0"/>
              <a:t>R1#ping 192.168.1.201  - (Ping switches to test)</a:t>
            </a:r>
          </a:p>
          <a:p>
            <a:r>
              <a:rPr lang="en-GB" dirty="0" smtClean="0"/>
              <a:t>Default gateway = 192.168.1.254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40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0993120" cy="1325563"/>
          </a:xfrm>
        </p:spPr>
        <p:txBody>
          <a:bodyPr/>
          <a:lstStyle/>
          <a:p>
            <a:r>
              <a:rPr lang="en-GB" dirty="0" smtClean="0"/>
              <a:t>Test the connection by switch successfully pinging router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767840"/>
            <a:ext cx="10820400" cy="4917441"/>
          </a:xfrm>
        </p:spPr>
      </p:pic>
    </p:spTree>
    <p:extLst>
      <p:ext uri="{BB962C8B-B14F-4D97-AF65-F5344CB8AC3E}">
        <p14:creationId xmlns:p14="http://schemas.microsoft.com/office/powerpoint/2010/main" val="37929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784</Words>
  <Application>Microsoft Office PowerPoint</Application>
  <PresentationFormat>Widescreen</PresentationFormat>
  <Paragraphs>117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Fresh start consults - networking case study</vt:lpstr>
      <vt:lpstr>Before adding the Layer 3 switch and Ethernet router for firewall</vt:lpstr>
      <vt:lpstr>Gateway -192.168.01 – with wireless Home router</vt:lpstr>
      <vt:lpstr>1. Added a router and 2 Layer 3 switches to simulate firewall functionality.</vt:lpstr>
      <vt:lpstr>2. Configure Access Control Lists (ACLs) to: a. Block incoming traffic from unauthorized IP addresses. b. Allow only specific devices (e.g., the admin PC) to access the router’s settings Access Control Lists configuration(ACLs): Configuration for switch 1</vt:lpstr>
      <vt:lpstr>Access Control Lists configuration(ACLs): Configuration for switch 2</vt:lpstr>
      <vt:lpstr>Removed home router with cable router</vt:lpstr>
      <vt:lpstr>Connecting the router to the Layer 3 switch</vt:lpstr>
      <vt:lpstr>Test the connection by switch successfully pinging router</vt:lpstr>
      <vt:lpstr>Configure IP address and default gateways on all PCs</vt:lpstr>
      <vt:lpstr>Gateway 192.168.1.254 using wired router </vt:lpstr>
      <vt:lpstr>Network showing new IP addresses for PCs</vt:lpstr>
      <vt:lpstr>3.Creating a scenario where one device is blocked from accessing the internet, and another is allowed; Configuring access control list 1 on multil user switch 2 </vt:lpstr>
      <vt:lpstr>To configure access control list2 on multil user switch 2</vt:lpstr>
      <vt:lpstr>Configuring ACL on the Router using CLI</vt:lpstr>
      <vt:lpstr>4.Document the steps you took and explain the reasoning behind your firewall rules. </vt:lpstr>
      <vt:lpstr> 5.Test your firewall setup using ping and web simulations. </vt:lpstr>
      <vt:lpstr>Configuring firewall on end device Joseph PC</vt:lpstr>
      <vt:lpstr>Configuring firewall on end device Jasmine PC</vt:lpstr>
      <vt:lpstr>Pinging attempt showing blocked access on Joseph PC</vt:lpstr>
      <vt:lpstr>Pinging attempt showing blocked access on Seun PC</vt:lpstr>
      <vt:lpstr>Network Scenerio showing end devices blocked while some are allowed</vt:lpstr>
      <vt:lpstr>Useful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Fresh start consults - networking assignment</dc:title>
  <dc:creator>Hp</dc:creator>
  <cp:lastModifiedBy>Hp</cp:lastModifiedBy>
  <cp:revision>23</cp:revision>
  <dcterms:created xsi:type="dcterms:W3CDTF">2025-06-13T21:48:57Z</dcterms:created>
  <dcterms:modified xsi:type="dcterms:W3CDTF">2025-10-04T16:27:04Z</dcterms:modified>
</cp:coreProperties>
</file>