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Catamaran"/>
      <p:regular r:id="rId10"/>
      <p:bold r:id="rId11"/>
    </p:embeddedFont>
    <p:embeddedFont>
      <p:font typeface="Amatic SC"/>
      <p:regular r:id="rId12"/>
      <p:bold r:id="rId13"/>
    </p:embeddedFont>
    <p:embeddedFont>
      <p:font typeface="Source Code Pr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hWmOrZC17MS//8qHN4x8Pi/vMb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Catamaran-bold.fntdata"/><Relationship Id="rId10" Type="http://schemas.openxmlformats.org/officeDocument/2006/relationships/font" Target="fonts/Catamaran-regular.fntdata"/><Relationship Id="rId13" Type="http://schemas.openxmlformats.org/officeDocument/2006/relationships/font" Target="fonts/AmaticSC-bold.fntdata"/><Relationship Id="rId12" Type="http://schemas.openxmlformats.org/officeDocument/2006/relationships/font" Target="fonts/AmaticS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bold.fntdata"/><Relationship Id="rId14" Type="http://schemas.openxmlformats.org/officeDocument/2006/relationships/font" Target="fonts/SourceCodePro-regular.fntdata"/><Relationship Id="rId17" Type="http://schemas.openxmlformats.org/officeDocument/2006/relationships/font" Target="fonts/SourceCodePro-boldItalic.fntdata"/><Relationship Id="rId16"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6"/>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6"/>
          <p:cNvSpPr txBox="1"/>
          <p:nvPr>
            <p:ph type="ctrTitle"/>
          </p:nvPr>
        </p:nvSpPr>
        <p:spPr>
          <a:xfrm>
            <a:off x="311700" y="392150"/>
            <a:ext cx="8520600" cy="2690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2" name="Google Shape;12;p6"/>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5"/>
          <p:cNvSpPr txBox="1"/>
          <p:nvPr>
            <p:ph hasCustomPrompt="1" type="title"/>
          </p:nvPr>
        </p:nvSpPr>
        <p:spPr>
          <a:xfrm>
            <a:off x="311700" y="1240275"/>
            <a:ext cx="8520600" cy="1981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5"/>
          <p:cNvSpPr txBox="1"/>
          <p:nvPr>
            <p:ph idx="1" type="body"/>
          </p:nvPr>
        </p:nvSpPr>
        <p:spPr>
          <a:xfrm>
            <a:off x="311700" y="33046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lnSpc>
                <a:spcPct val="115000"/>
              </a:lnSpc>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lnSpc>
                <a:spcPct val="115000"/>
              </a:lnSpc>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lnSpc>
                <a:spcPct val="115000"/>
              </a:lnSpc>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lnSpc>
                <a:spcPct val="115000"/>
              </a:lnSpc>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lnSpc>
                <a:spcPct val="115000"/>
              </a:lnSpc>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lnSpc>
                <a:spcPct val="115000"/>
              </a:lnSpc>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lnSpc>
                <a:spcPct val="115000"/>
              </a:lnSpc>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lnSpc>
                <a:spcPct val="115000"/>
              </a:lnSpc>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7"/>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6" name="Google Shape;16;p7"/>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8"/>
          <p:cNvSpPr txBox="1"/>
          <p:nvPr>
            <p:ph type="title"/>
          </p:nvPr>
        </p:nvSpPr>
        <p:spPr>
          <a:xfrm>
            <a:off x="2802750" y="802500"/>
            <a:ext cx="3538500" cy="3538500"/>
          </a:xfrm>
          <a:prstGeom prst="rect">
            <a:avLst/>
          </a:prstGeom>
          <a:solidFill>
            <a:srgbClr val="FFFFFF"/>
          </a:solid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0" name="Google Shape;2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9"/>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3" name="Google Shape;23;p9"/>
          <p:cNvSpPr txBox="1"/>
          <p:nvPr>
            <p:ph idx="1" type="body"/>
          </p:nvPr>
        </p:nvSpPr>
        <p:spPr>
          <a:xfrm>
            <a:off x="311700" y="1228675"/>
            <a:ext cx="3999900" cy="334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9"/>
          <p:cNvSpPr txBox="1"/>
          <p:nvPr>
            <p:ph idx="2" type="body"/>
          </p:nvPr>
        </p:nvSpPr>
        <p:spPr>
          <a:xfrm>
            <a:off x="4832400" y="1228675"/>
            <a:ext cx="3999900" cy="334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0"/>
          <p:cNvSpPr txBox="1"/>
          <p:nvPr>
            <p:ph type="title"/>
          </p:nvPr>
        </p:nvSpPr>
        <p:spPr>
          <a:xfrm>
            <a:off x="304800" y="309350"/>
            <a:ext cx="8537700" cy="748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8" name="Google Shape;2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p:txBody>
      </p:sp>
      <p:sp>
        <p:nvSpPr>
          <p:cNvPr id="31" name="Google Shape;31;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12"/>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p:txBody>
      </p:sp>
      <p:sp>
        <p:nvSpPr>
          <p:cNvPr id="35" name="Google Shape;3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3"/>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13"/>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13"/>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40" name="Google Shape;40;p13"/>
          <p:cNvSpPr txBox="1"/>
          <p:nvPr>
            <p:ph idx="1" type="subTitle"/>
          </p:nvPr>
        </p:nvSpPr>
        <p:spPr>
          <a:xfrm>
            <a:off x="265500" y="2845223"/>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1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indent="-317500" lvl="1" marL="914400" algn="l">
              <a:lnSpc>
                <a:spcPct val="115000"/>
              </a:lnSpc>
              <a:spcBef>
                <a:spcPts val="0"/>
              </a:spcBef>
              <a:spcAft>
                <a:spcPts val="0"/>
              </a:spcAft>
              <a:buClr>
                <a:schemeClr val="accent1"/>
              </a:buClr>
              <a:buSzPts val="1400"/>
              <a:buChar char="○"/>
              <a:defRPr>
                <a:solidFill>
                  <a:schemeClr val="accent1"/>
                </a:solidFill>
                <a:highlight>
                  <a:schemeClr val="lt1"/>
                </a:highlight>
              </a:defRPr>
            </a:lvl2pPr>
            <a:lvl3pPr indent="-317500" lvl="2" marL="1371600" algn="l">
              <a:lnSpc>
                <a:spcPct val="115000"/>
              </a:lnSpc>
              <a:spcBef>
                <a:spcPts val="0"/>
              </a:spcBef>
              <a:spcAft>
                <a:spcPts val="0"/>
              </a:spcAft>
              <a:buClr>
                <a:schemeClr val="accent1"/>
              </a:buClr>
              <a:buSzPts val="1400"/>
              <a:buChar char="■"/>
              <a:defRPr>
                <a:solidFill>
                  <a:schemeClr val="accent1"/>
                </a:solidFill>
                <a:highlight>
                  <a:schemeClr val="lt1"/>
                </a:highlight>
              </a:defRPr>
            </a:lvl3pPr>
            <a:lvl4pPr indent="-317500" lvl="3" marL="1828800" algn="l">
              <a:lnSpc>
                <a:spcPct val="115000"/>
              </a:lnSpc>
              <a:spcBef>
                <a:spcPts val="0"/>
              </a:spcBef>
              <a:spcAft>
                <a:spcPts val="0"/>
              </a:spcAft>
              <a:buClr>
                <a:schemeClr val="accent1"/>
              </a:buClr>
              <a:buSzPts val="1400"/>
              <a:buChar char="●"/>
              <a:defRPr>
                <a:solidFill>
                  <a:schemeClr val="accent1"/>
                </a:solidFill>
                <a:highlight>
                  <a:schemeClr val="lt1"/>
                </a:highlight>
              </a:defRPr>
            </a:lvl4pPr>
            <a:lvl5pPr indent="-317500" lvl="4" marL="2286000" algn="l">
              <a:lnSpc>
                <a:spcPct val="115000"/>
              </a:lnSpc>
              <a:spcBef>
                <a:spcPts val="0"/>
              </a:spcBef>
              <a:spcAft>
                <a:spcPts val="0"/>
              </a:spcAft>
              <a:buClr>
                <a:schemeClr val="accent1"/>
              </a:buClr>
              <a:buSzPts val="1400"/>
              <a:buChar char="○"/>
              <a:defRPr>
                <a:solidFill>
                  <a:schemeClr val="accent1"/>
                </a:solidFill>
                <a:highlight>
                  <a:schemeClr val="lt1"/>
                </a:highlight>
              </a:defRPr>
            </a:lvl5pPr>
            <a:lvl6pPr indent="-317500" lvl="5" marL="2743200" algn="l">
              <a:lnSpc>
                <a:spcPct val="115000"/>
              </a:lnSpc>
              <a:spcBef>
                <a:spcPts val="0"/>
              </a:spcBef>
              <a:spcAft>
                <a:spcPts val="0"/>
              </a:spcAft>
              <a:buClr>
                <a:schemeClr val="accent1"/>
              </a:buClr>
              <a:buSzPts val="1400"/>
              <a:buChar char="■"/>
              <a:defRPr>
                <a:solidFill>
                  <a:schemeClr val="accent1"/>
                </a:solidFill>
                <a:highlight>
                  <a:schemeClr val="lt1"/>
                </a:highlight>
              </a:defRPr>
            </a:lvl6pPr>
            <a:lvl7pPr indent="-317500" lvl="6" marL="3200400" algn="l">
              <a:lnSpc>
                <a:spcPct val="115000"/>
              </a:lnSpc>
              <a:spcBef>
                <a:spcPts val="0"/>
              </a:spcBef>
              <a:spcAft>
                <a:spcPts val="0"/>
              </a:spcAft>
              <a:buClr>
                <a:schemeClr val="accent1"/>
              </a:buClr>
              <a:buSzPts val="1400"/>
              <a:buChar char="●"/>
              <a:defRPr>
                <a:solidFill>
                  <a:schemeClr val="accent1"/>
                </a:solidFill>
                <a:highlight>
                  <a:schemeClr val="lt1"/>
                </a:highlight>
              </a:defRPr>
            </a:lvl7pPr>
            <a:lvl8pPr indent="-317500" lvl="7" marL="3657600" algn="l">
              <a:lnSpc>
                <a:spcPct val="115000"/>
              </a:lnSpc>
              <a:spcBef>
                <a:spcPts val="0"/>
              </a:spcBef>
              <a:spcAft>
                <a:spcPts val="0"/>
              </a:spcAft>
              <a:buClr>
                <a:schemeClr val="accent1"/>
              </a:buClr>
              <a:buSzPts val="1400"/>
              <a:buChar char="○"/>
              <a:defRPr>
                <a:solidFill>
                  <a:schemeClr val="accent1"/>
                </a:solidFill>
                <a:highlight>
                  <a:schemeClr val="lt1"/>
                </a:highlight>
              </a:defRPr>
            </a:lvl8pPr>
            <a:lvl9pPr indent="-317500" lvl="8" marL="4114800" algn="l">
              <a:lnSpc>
                <a:spcPct val="115000"/>
              </a:lnSpc>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4"/>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1pPr>
            <a:lvl2pPr lvl="1"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2pPr>
            <a:lvl3pPr lvl="2"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3pPr>
            <a:lvl4pPr lvl="3"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4pPr>
            <a:lvl5pPr lvl="4"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5pPr>
            <a:lvl6pPr lvl="5"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6pPr>
            <a:lvl7pPr lvl="6"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7pPr>
            <a:lvl8pPr lvl="7"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8pPr>
            <a:lvl9pPr lvl="8"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9pPr>
          </a:lstStyle>
          <a:p/>
        </p:txBody>
      </p:sp>
      <p:sp>
        <p:nvSpPr>
          <p:cNvPr id="7" name="Google Shape;7;p5"/>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
          <p:cNvPicPr preferRelativeResize="0"/>
          <p:nvPr/>
        </p:nvPicPr>
        <p:blipFill rotWithShape="1">
          <a:blip r:embed="rId3">
            <a:alphaModFix/>
          </a:blip>
          <a:srcRect b="0" l="0" r="0" t="0"/>
          <a:stretch/>
        </p:blipFill>
        <p:spPr>
          <a:xfrm>
            <a:off x="2964650" y="978275"/>
            <a:ext cx="3214699" cy="3186975"/>
          </a:xfrm>
          <a:prstGeom prst="rect">
            <a:avLst/>
          </a:prstGeom>
          <a:noFill/>
          <a:ln>
            <a:noFill/>
          </a:ln>
        </p:spPr>
      </p:pic>
      <p:sp>
        <p:nvSpPr>
          <p:cNvPr id="57" name="Google Shape;57;p1"/>
          <p:cNvSpPr txBox="1"/>
          <p:nvPr>
            <p:ph type="ctrTitle"/>
          </p:nvPr>
        </p:nvSpPr>
        <p:spPr>
          <a:xfrm>
            <a:off x="376663" y="-189675"/>
            <a:ext cx="8520600" cy="1244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Cena de los Filósofos</a:t>
            </a:r>
            <a:endParaRPr/>
          </a:p>
        </p:txBody>
      </p:sp>
      <p:sp>
        <p:nvSpPr>
          <p:cNvPr id="58" name="Google Shape;58;p1"/>
          <p:cNvSpPr txBox="1"/>
          <p:nvPr>
            <p:ph idx="1" type="subTitle"/>
          </p:nvPr>
        </p:nvSpPr>
        <p:spPr>
          <a:xfrm>
            <a:off x="443250" y="4120000"/>
            <a:ext cx="8257500" cy="792600"/>
          </a:xfrm>
          <a:prstGeom prst="rect">
            <a:avLst/>
          </a:prstGeom>
          <a:noFill/>
          <a:ln>
            <a:noFill/>
          </a:ln>
        </p:spPr>
        <p:txBody>
          <a:bodyPr anchorCtr="0" anchor="ctr" bIns="91425" lIns="91425" spcFirstLastPara="1" rIns="91425" wrap="square" tIns="91425">
            <a:noAutofit/>
          </a:bodyPr>
          <a:lstStyle/>
          <a:p>
            <a:pPr indent="0" lvl="0" marL="0" rtl="0" algn="just">
              <a:lnSpc>
                <a:spcPct val="80000"/>
              </a:lnSpc>
              <a:spcBef>
                <a:spcPts val="0"/>
              </a:spcBef>
              <a:spcAft>
                <a:spcPts val="0"/>
              </a:spcAft>
              <a:buSzPts val="275"/>
              <a:buNone/>
            </a:pPr>
            <a:r>
              <a:rPr lang="es" sz="1200">
                <a:latin typeface="Catamaran"/>
                <a:ea typeface="Catamaran"/>
                <a:cs typeface="Catamaran"/>
                <a:sym typeface="Catamaran"/>
              </a:rPr>
              <a:t>Trabajo de: Eduardo CASTELLÓN RAMÍREZ, Camilo BETANCUR, Angel ESCOBAR ANCHUELO, Eliseo NGUEMA CHEMA, Marcos Eladio SOMOZA CORRAL</a:t>
            </a:r>
            <a:endParaRPr sz="1200">
              <a:highlight>
                <a:srgbClr val="FFFFFF"/>
              </a:highlight>
              <a:latin typeface="Catamaran"/>
              <a:ea typeface="Catamaran"/>
              <a:cs typeface="Catamaran"/>
              <a:sym typeface="Catamaran"/>
            </a:endParaRPr>
          </a:p>
          <a:p>
            <a:pPr indent="0" lvl="0" marL="0" rtl="0" algn="ctr">
              <a:lnSpc>
                <a:spcPct val="80000"/>
              </a:lnSpc>
              <a:spcBef>
                <a:spcPts val="0"/>
              </a:spcBef>
              <a:spcAft>
                <a:spcPts val="0"/>
              </a:spcAft>
              <a:buSzPts val="275"/>
              <a:buNone/>
            </a:pPr>
            <a:r>
              <a:t/>
            </a:r>
            <a:endParaRPr sz="236">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¿En qué consiste?</a:t>
            </a:r>
            <a:endParaRPr/>
          </a:p>
        </p:txBody>
      </p:sp>
      <p:sp>
        <p:nvSpPr>
          <p:cNvPr id="64" name="Google Shape;64;p2"/>
          <p:cNvSpPr txBox="1"/>
          <p:nvPr>
            <p:ph idx="1" type="body"/>
          </p:nvPr>
        </p:nvSpPr>
        <p:spPr>
          <a:xfrm>
            <a:off x="311700" y="1228675"/>
            <a:ext cx="5344200" cy="3340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800"/>
              <a:buNone/>
            </a:pPr>
            <a:r>
              <a:rPr lang="es" sz="1500"/>
              <a:t>Cinco filósofos se sientan en una mesa. El espagueti es tan escurridizo que un filósofo necesita dos tenedores para comer su plato. Entre cada dos platos hay un tenedor, de manera que para conseguir comer de su plato de espaguetis deben alternarse en el uso de los tenedores (es decir, si el filósofo está comiendo, el que está a la derecha de él tiene su tenedor izquierdo bloqueado y el que está a la izquierda de él tiene su tenedor derecho bloqueado, así que mientras él esté comiendo, sus dos compañeros solo pueden "pensar".</a:t>
            </a:r>
            <a:endParaRPr sz="1500"/>
          </a:p>
        </p:txBody>
      </p:sp>
      <p:pic>
        <p:nvPicPr>
          <p:cNvPr id="65" name="Google Shape;65;p2"/>
          <p:cNvPicPr preferRelativeResize="0"/>
          <p:nvPr/>
        </p:nvPicPr>
        <p:blipFill rotWithShape="1">
          <a:blip r:embed="rId3">
            <a:alphaModFix/>
          </a:blip>
          <a:srcRect b="0" l="0" r="0" t="0"/>
          <a:stretch/>
        </p:blipFill>
        <p:spPr>
          <a:xfrm>
            <a:off x="5808300" y="1246250"/>
            <a:ext cx="2752725" cy="3019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El Problema </a:t>
            </a:r>
            <a:endParaRPr/>
          </a:p>
        </p:txBody>
      </p:sp>
      <p:sp>
        <p:nvSpPr>
          <p:cNvPr id="71" name="Google Shape;71;p3"/>
          <p:cNvSpPr txBox="1"/>
          <p:nvPr>
            <p:ph idx="1" type="body"/>
          </p:nvPr>
        </p:nvSpPr>
        <p:spPr>
          <a:xfrm>
            <a:off x="311700" y="1228675"/>
            <a:ext cx="8578800" cy="33402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162162"/>
              <a:buNone/>
            </a:pPr>
            <a:r>
              <a:t/>
            </a:r>
            <a:endParaRPr sz="1200"/>
          </a:p>
          <a:p>
            <a:pPr indent="0" lvl="0" marL="0" rtl="0" algn="l">
              <a:lnSpc>
                <a:spcPct val="115000"/>
              </a:lnSpc>
              <a:spcBef>
                <a:spcPts val="1200"/>
              </a:spcBef>
              <a:spcAft>
                <a:spcPts val="0"/>
              </a:spcAft>
              <a:buSzPct val="138996"/>
              <a:buNone/>
            </a:pPr>
            <a:r>
              <a:rPr lang="es" sz="1400"/>
              <a:t>Si dos filósofos que se encuentran adyacentes intentan coger un tenedor al mismo tiempo, se produce una </a:t>
            </a:r>
            <a:r>
              <a:rPr b="1" lang="es" sz="1400"/>
              <a:t>carrera crítica</a:t>
            </a:r>
            <a:r>
              <a:rPr lang="es" sz="1400"/>
              <a:t>, en el que uno de ellos se quedará sin comer.</a:t>
            </a:r>
            <a:endParaRPr sz="1400"/>
          </a:p>
          <a:p>
            <a:pPr indent="0" lvl="0" marL="0" rtl="0" algn="l">
              <a:lnSpc>
                <a:spcPct val="115000"/>
              </a:lnSpc>
              <a:spcBef>
                <a:spcPts val="1200"/>
              </a:spcBef>
              <a:spcAft>
                <a:spcPts val="0"/>
              </a:spcAft>
              <a:buSzPct val="138996"/>
              <a:buNone/>
            </a:pPr>
            <a:r>
              <a:t/>
            </a:r>
            <a:endParaRPr sz="1400"/>
          </a:p>
          <a:p>
            <a:pPr indent="0" lvl="0" marL="0" rtl="0" algn="l">
              <a:lnSpc>
                <a:spcPct val="115000"/>
              </a:lnSpc>
              <a:spcBef>
                <a:spcPts val="1200"/>
              </a:spcBef>
              <a:spcAft>
                <a:spcPts val="0"/>
              </a:spcAft>
              <a:buSzPct val="138996"/>
              <a:buNone/>
            </a:pPr>
            <a:r>
              <a:rPr lang="es" sz="1400"/>
              <a:t>Si todos los filósofos intentan coger el tenedor de su derecha al mismo tiempo se produce una situación de </a:t>
            </a:r>
            <a:r>
              <a:rPr b="1" lang="es" sz="1400"/>
              <a:t>interbloqueo</a:t>
            </a:r>
            <a:r>
              <a:rPr lang="es" sz="1400"/>
              <a:t>, ya que se están bloqueando mutuamente al no lograr ninguno los recursos necesarios (dos tenedores) para poder comer.</a:t>
            </a:r>
            <a:endParaRPr sz="1400"/>
          </a:p>
          <a:p>
            <a:pPr indent="0" lvl="0" marL="0" rtl="0" algn="l">
              <a:lnSpc>
                <a:spcPct val="115000"/>
              </a:lnSpc>
              <a:spcBef>
                <a:spcPts val="1200"/>
              </a:spcBef>
              <a:spcAft>
                <a:spcPts val="0"/>
              </a:spcAft>
              <a:buSzPct val="138996"/>
              <a:buNone/>
            </a:pPr>
            <a:r>
              <a:t/>
            </a:r>
            <a:endParaRPr sz="1400"/>
          </a:p>
          <a:p>
            <a:pPr indent="0" lvl="0" marL="0" rtl="0" algn="l">
              <a:lnSpc>
                <a:spcPct val="115000"/>
              </a:lnSpc>
              <a:spcBef>
                <a:spcPts val="1200"/>
              </a:spcBef>
              <a:spcAft>
                <a:spcPts val="1200"/>
              </a:spcAft>
              <a:buSzPct val="138996"/>
              <a:buNone/>
            </a:pPr>
            <a:r>
              <a:rPr lang="es" sz="1400"/>
              <a:t>El problema debe encontrar protocolos eficientes (</a:t>
            </a:r>
            <a:r>
              <a:rPr b="1" lang="es" sz="1400"/>
              <a:t>algoritmos de sincronización</a:t>
            </a:r>
            <a:r>
              <a:rPr lang="es" sz="1400"/>
              <a:t>) para que los todos filósofos puedan comer.</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La solución</a:t>
            </a:r>
            <a:endParaRPr/>
          </a:p>
        </p:txBody>
      </p:sp>
      <p:sp>
        <p:nvSpPr>
          <p:cNvPr id="77" name="Google Shape;77;p4"/>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s" sz="1500">
                <a:solidFill>
                  <a:srgbClr val="434343"/>
                </a:solidFill>
              </a:rPr>
              <a:t>Presencia de un vector estado para cada filósofo. De esta forma, se podría llevar un registro (comiendo, pensando o hambriento) indicando si quiere o no coger los tenedores. Un filósofo sólo puede comer si sus compañeros adyacentes no están comiendo.</a:t>
            </a:r>
            <a:endParaRPr sz="1500">
              <a:solidFill>
                <a:srgbClr val="434343"/>
              </a:solidFill>
            </a:endParaRPr>
          </a:p>
          <a:p>
            <a:pPr indent="0" lvl="0" marL="0" rtl="0" algn="just">
              <a:lnSpc>
                <a:spcPct val="115000"/>
              </a:lnSpc>
              <a:spcBef>
                <a:spcPts val="0"/>
              </a:spcBef>
              <a:spcAft>
                <a:spcPts val="0"/>
              </a:spcAft>
              <a:buNone/>
            </a:pPr>
            <a:r>
              <a:t/>
            </a:r>
            <a:endParaRPr sz="1500">
              <a:solidFill>
                <a:srgbClr val="434343"/>
              </a:solidFill>
            </a:endParaRPr>
          </a:p>
          <a:p>
            <a:pPr indent="0" lvl="0" marL="0" rtl="0" algn="just">
              <a:lnSpc>
                <a:spcPct val="115000"/>
              </a:lnSpc>
              <a:spcBef>
                <a:spcPts val="0"/>
              </a:spcBef>
              <a:spcAft>
                <a:spcPts val="0"/>
              </a:spcAft>
              <a:buNone/>
            </a:pPr>
            <a:r>
              <a:rPr lang="es" sz="1500">
                <a:solidFill>
                  <a:srgbClr val="434343"/>
                </a:solidFill>
              </a:rPr>
              <a:t>Utilizar un semáforo por filósofo para que los que están hambrientos puedan bloquearse si los tenedores necesarios están ocupados.</a:t>
            </a:r>
            <a:endParaRPr sz="15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