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96" y="3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E4DC-7B5C-49A0-B148-85A39D86D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1859B-21F4-4AFE-8F42-63ADBEF8D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A2BE-98F9-4202-AC32-06A552DD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71EC2-EF79-4842-8314-06E4BFE28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472D9-37F8-4977-8485-FACA77AAD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84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9FE54-4E2A-42D7-AF54-1CB34859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BED20-1CDA-45B7-9633-604FB2AE1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DAD85-2CAF-47DC-8109-31D66521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0CE46-C242-429B-9C02-564D899A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11E9-D535-4AFA-B338-7BE1D8D7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96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4C10D-5050-4DFF-9D56-234A458C2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B0410C-447B-4B45-8200-4CF5C307C0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11B47-D9EB-4EF1-881C-E9445D1D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33215-A92E-4116-8461-A9C89FBA1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8A6AC-46B1-4E72-8E36-FED353A2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7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2936-055E-45F9-B4A6-56D0C1EA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B104-3CDC-4796-9EC7-0C14F8D1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B07D-6774-490A-9531-96ECFBAD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915DB-4EE5-4343-AB3B-9EA849ECB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4C24-46D1-4BA1-96AE-B2CFDDC23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75D7-AB53-4652-B07D-A67B2F21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02799-1676-4421-B62E-292210A9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1AA4-6B49-4210-9520-6CB292E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E40F-BE10-4EDF-BA7F-6A5A430E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AC75-95B8-4CFB-82C7-738CD3CE2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0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0E145-7928-4395-B645-9B3F1555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EE83-FF04-4D63-86DF-323E1C93D1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18589-1749-4A39-B502-0DC82AC96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03601-E410-42D4-8606-9EA87CA5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96C05-1F09-4467-B603-0BC1A791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F6C92-9A40-46CD-9C03-B10607FF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165D-FF16-4C8F-B249-ABC63329E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8AB81-9A13-49BE-A49A-3FCE790A8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FD20-C63D-4704-B2D6-0563877DC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16293-62EE-424E-8B1C-1D4C44D0B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4BE3A-0C3D-4498-9879-2F288F460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054D92-E452-457D-8F1D-E61AEF70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13635-79F1-4C60-A246-0BD0B26A0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71ADA-DB4C-40A0-A0B8-741F8EBC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69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D4C32-0905-44F0-8A4C-77F5B1232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00F2D2-1E7C-411A-9F13-A7076BD6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B847-7B08-4CAE-A50C-3451E01A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750E3-DC32-415E-BBB2-2A4CAD95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6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6C4DC-A670-4FF4-98D9-84CBF574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B5A06-18AD-4B8C-9AE2-E043D740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CCBA6-B00E-4450-9161-DA2CBB02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F819-61EE-4990-A83B-0E647E101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CB47-F65E-45AF-B85F-6177C4927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B870F-A5C0-4CB6-9829-34B245046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8B00-3B41-410C-85FB-2AD78FE67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44B2B-528F-4904-854A-9DD93061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94206-948B-419A-8C5E-26EC50242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E8579-A235-45CB-AABC-7C583D91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FD00EB-F60E-492C-BC4B-F894F40FF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07906-7D94-4FEB-BC0B-3A8A337F2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603E6-E90C-4FEB-8057-0C89F193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3B8D-512A-433D-B35F-9780D83C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442F0-D5EF-491C-8B03-D5A33D81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8C7B1-0E7E-402D-8105-236820E0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3E0B7-F591-4F44-AAC2-6246789A9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4BBBD-3835-4CD3-A1E6-B040A4E39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25981-E64D-4E40-B338-D5CBD5284497}" type="datetimeFigureOut">
              <a:rPr lang="en-US" smtClean="0"/>
              <a:t>11/26/2019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29071-A11F-42A0-8B38-088B5D697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42390-6585-41DE-B243-71442D24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D00CE-995D-4E84-85A7-D1832BE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28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6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FEA8CE9-3B8E-49AF-B76C-A39F183EA0C9}"/>
              </a:ext>
            </a:extLst>
          </p:cNvPr>
          <p:cNvGrpSpPr/>
          <p:nvPr/>
        </p:nvGrpSpPr>
        <p:grpSpPr>
          <a:xfrm>
            <a:off x="302838" y="3904204"/>
            <a:ext cx="3738562" cy="3200400"/>
            <a:chOff x="302838" y="3904204"/>
            <a:chExt cx="3738562" cy="3200400"/>
          </a:xfrm>
        </p:grpSpPr>
        <p:pic>
          <p:nvPicPr>
            <p:cNvPr id="20" name="Picture 19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5C83A99B-383C-410E-8345-389FC93A1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79225" y="3904204"/>
              <a:ext cx="2162175" cy="3200400"/>
            </a:xfrm>
            <a:prstGeom prst="rect">
              <a:avLst/>
            </a:prstGeom>
          </p:spPr>
        </p:pic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29132AB8-1C5E-44BB-B2EC-5E75C45E8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970"/>
            <a:stretch/>
          </p:blipFill>
          <p:spPr>
            <a:xfrm>
              <a:off x="302838" y="4495873"/>
              <a:ext cx="1847850" cy="260873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CC6B7B-1898-4CAD-9FB1-35C1C946F147}"/>
              </a:ext>
            </a:extLst>
          </p:cNvPr>
          <p:cNvGrpSpPr/>
          <p:nvPr/>
        </p:nvGrpSpPr>
        <p:grpSpPr>
          <a:xfrm>
            <a:off x="302838" y="416858"/>
            <a:ext cx="3781425" cy="3200400"/>
            <a:chOff x="3395662" y="1828800"/>
            <a:chExt cx="3781425" cy="3200400"/>
          </a:xfrm>
        </p:grpSpPr>
        <p:pic>
          <p:nvPicPr>
            <p:cNvPr id="5" name="Picture 4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C98E343A-8777-491E-B380-34CDCFE8A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014912" y="1828800"/>
              <a:ext cx="2162175" cy="3200400"/>
            </a:xfrm>
            <a:prstGeom prst="rect">
              <a:avLst/>
            </a:prstGeom>
          </p:spPr>
        </p:pic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97F97B7E-E5E6-44A5-B049-9C3C733DB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82"/>
            <a:stretch/>
          </p:blipFill>
          <p:spPr>
            <a:xfrm>
              <a:off x="3395662" y="2411581"/>
              <a:ext cx="1847850" cy="232178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AE64F7-9C3D-4945-AC2A-14990F88EC39}"/>
              </a:ext>
            </a:extLst>
          </p:cNvPr>
          <p:cNvGrpSpPr/>
          <p:nvPr/>
        </p:nvGrpSpPr>
        <p:grpSpPr>
          <a:xfrm>
            <a:off x="4323511" y="416858"/>
            <a:ext cx="3784228" cy="3200400"/>
            <a:chOff x="4323511" y="416858"/>
            <a:chExt cx="3784228" cy="3200400"/>
          </a:xfrm>
        </p:grpSpPr>
        <p:pic>
          <p:nvPicPr>
            <p:cNvPr id="17" name="Picture 16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A8D50738-9ACF-4E14-9A30-663264BA8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45564" y="416858"/>
              <a:ext cx="2162175" cy="320040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DBAB3499-E6AA-4AB6-A52B-B39E01A02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82"/>
            <a:stretch/>
          </p:blipFill>
          <p:spPr>
            <a:xfrm>
              <a:off x="4323511" y="999639"/>
              <a:ext cx="1847850" cy="2321784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27AAD4-BF16-4B8B-AD40-B438BDB8ADE4}"/>
              </a:ext>
            </a:extLst>
          </p:cNvPr>
          <p:cNvGrpSpPr/>
          <p:nvPr/>
        </p:nvGrpSpPr>
        <p:grpSpPr>
          <a:xfrm>
            <a:off x="4369177" y="3819186"/>
            <a:ext cx="3738562" cy="3200400"/>
            <a:chOff x="4369177" y="3819186"/>
            <a:chExt cx="3738562" cy="3200400"/>
          </a:xfrm>
        </p:grpSpPr>
        <p:pic>
          <p:nvPicPr>
            <p:cNvPr id="24" name="Picture 23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8EE5D483-3E0D-4657-B6E0-2340375CD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45564" y="3819186"/>
              <a:ext cx="2162175" cy="3200400"/>
            </a:xfrm>
            <a:prstGeom prst="rect">
              <a:avLst/>
            </a:prstGeom>
          </p:spPr>
        </p:pic>
        <p:pic>
          <p:nvPicPr>
            <p:cNvPr id="13" name="Picture 12" descr="A close up of a logo&#10;&#10;Description automatically generated">
              <a:extLst>
                <a:ext uri="{FF2B5EF4-FFF2-40B4-BE49-F238E27FC236}">
                  <a16:creationId xmlns:a16="http://schemas.microsoft.com/office/drawing/2014/main" id="{B23B7F65-F6A4-46F4-A8FB-210D5B143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82"/>
            <a:stretch/>
          </p:blipFill>
          <p:spPr>
            <a:xfrm>
              <a:off x="4369177" y="4428635"/>
              <a:ext cx="1847850" cy="2321784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EDEAAA-DB83-4233-B5A4-B549C63F4DF1}"/>
              </a:ext>
            </a:extLst>
          </p:cNvPr>
          <p:cNvGrpSpPr/>
          <p:nvPr/>
        </p:nvGrpSpPr>
        <p:grpSpPr>
          <a:xfrm>
            <a:off x="8381721" y="381296"/>
            <a:ext cx="3780305" cy="3200400"/>
            <a:chOff x="8381721" y="381296"/>
            <a:chExt cx="3780305" cy="3200400"/>
          </a:xfrm>
        </p:grpSpPr>
        <p:pic>
          <p:nvPicPr>
            <p:cNvPr id="28" name="Picture 27" descr="A person wearing glasses and smiling at the camera&#10;&#10;Description automatically generated">
              <a:extLst>
                <a:ext uri="{FF2B5EF4-FFF2-40B4-BE49-F238E27FC236}">
                  <a16:creationId xmlns:a16="http://schemas.microsoft.com/office/drawing/2014/main" id="{8A862793-B479-4620-881A-2308EFA6E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999851" y="381296"/>
              <a:ext cx="2162175" cy="3200400"/>
            </a:xfrm>
            <a:prstGeom prst="rect">
              <a:avLst/>
            </a:prstGeom>
          </p:spPr>
        </p:pic>
        <p:pic>
          <p:nvPicPr>
            <p:cNvPr id="15" name="Picture 14" descr="A close up of a logo&#10;&#10;Description automatically generated">
              <a:extLst>
                <a:ext uri="{FF2B5EF4-FFF2-40B4-BE49-F238E27FC236}">
                  <a16:creationId xmlns:a16="http://schemas.microsoft.com/office/drawing/2014/main" id="{5BF19D46-F0F9-4975-8993-1CBC8F5B67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7882"/>
            <a:stretch/>
          </p:blipFill>
          <p:spPr>
            <a:xfrm>
              <a:off x="8381721" y="964077"/>
              <a:ext cx="1847850" cy="23217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3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Schott, Peter</dc:creator>
  <cp:lastModifiedBy>Schott, Peter</cp:lastModifiedBy>
  <cp:revision>2</cp:revision>
  <dcterms:created xsi:type="dcterms:W3CDTF">2019-11-26T13:44:34Z</dcterms:created>
  <dcterms:modified xsi:type="dcterms:W3CDTF">2019-11-26T13:59:36Z</dcterms:modified>
</cp:coreProperties>
</file>