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4621-9951-4BA9-B667-3E361B0B470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7E6E3-1A54-41B3-B94C-A82FF33F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5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1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1688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63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4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0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1EEF-635F-466D-92BF-DE9B84F4A8A9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D395E5-8EB0-4693-A014-B12938FB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Crime Management System Project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Jinisha Kataria and Dhruv Sompura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864037" y="115085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Introduction</a:t>
            </a:r>
            <a:endParaRPr lang="en-US" sz="4850" dirty="0"/>
          </a:p>
        </p:txBody>
      </p:sp>
      <p:sp>
        <p:nvSpPr>
          <p:cNvPr id="6" name="Shape 2"/>
          <p:cNvSpPr/>
          <p:nvPr/>
        </p:nvSpPr>
        <p:spPr>
          <a:xfrm>
            <a:off x="864037" y="265642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9538" y="2748940"/>
            <a:ext cx="14442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4"/>
          <p:cNvSpPr/>
          <p:nvPr/>
        </p:nvSpPr>
        <p:spPr>
          <a:xfrm>
            <a:off x="1666280" y="2656428"/>
            <a:ext cx="348305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Centralized Information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864037" y="410982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5010" y="4202336"/>
            <a:ext cx="21336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8"/>
          <p:cNvSpPr/>
          <p:nvPr/>
        </p:nvSpPr>
        <p:spPr>
          <a:xfrm>
            <a:off x="1666280" y="4109824"/>
            <a:ext cx="326981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Streamlined Processes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864037" y="556322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36320" y="5655732"/>
            <a:ext cx="21074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2"/>
          <p:cNvSpPr/>
          <p:nvPr/>
        </p:nvSpPr>
        <p:spPr>
          <a:xfrm>
            <a:off x="1666280" y="5563220"/>
            <a:ext cx="339078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Enhanced Investigation</a:t>
            </a:r>
            <a:endParaRPr lang="en-US" sz="2400" dirty="0"/>
          </a:p>
        </p:txBody>
      </p:sp>
      <p:sp>
        <p:nvSpPr>
          <p:cNvPr id="15" name="Text 5"/>
          <p:cNvSpPr/>
          <p:nvPr/>
        </p:nvSpPr>
        <p:spPr>
          <a:xfrm>
            <a:off x="1666280" y="3235600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Incidents, suspects, officers, evidence, and reports.</a:t>
            </a:r>
            <a:endParaRPr lang="en-US" sz="1900" dirty="0"/>
          </a:p>
        </p:txBody>
      </p:sp>
      <p:sp>
        <p:nvSpPr>
          <p:cNvPr id="16" name="Text 9"/>
          <p:cNvSpPr/>
          <p:nvPr/>
        </p:nvSpPr>
        <p:spPr>
          <a:xfrm>
            <a:off x="1750219" y="4572620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Efficiently tracking and resolving criminal cases.</a:t>
            </a:r>
            <a:endParaRPr lang="en-US" sz="1900" dirty="0"/>
          </a:p>
        </p:txBody>
      </p:sp>
      <p:sp>
        <p:nvSpPr>
          <p:cNvPr id="17" name="Text 13"/>
          <p:cNvSpPr/>
          <p:nvPr/>
        </p:nvSpPr>
        <p:spPr>
          <a:xfrm>
            <a:off x="1591747" y="6026016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Provides tools and insights to support law enforcement.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139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155826" y="817847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Project Objective</a:t>
            </a:r>
            <a:endParaRPr lang="en-US" sz="4850" dirty="0"/>
          </a:p>
        </p:txBody>
      </p:sp>
      <p:sp>
        <p:nvSpPr>
          <p:cNvPr id="5" name="Text 1"/>
          <p:cNvSpPr/>
          <p:nvPr/>
        </p:nvSpPr>
        <p:spPr>
          <a:xfrm>
            <a:off x="155826" y="208312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Develop a comprehensive and efficient crime management system.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55826" y="3002644"/>
            <a:ext cx="277391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Enhanced Data Management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55826" y="4020986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Securely store and retrieve crime records.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3539582" y="3002644"/>
            <a:ext cx="277391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Improved Investigation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3539582" y="4020986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Streamline investigation processes and improve efficiency.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6923338" y="3002644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Real-Time Updates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6923338" y="3635223"/>
            <a:ext cx="2773918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Provide real-time updates to officers and investigators on case progress, suspect developments, and newly discovered evidence.</a:t>
            </a:r>
            <a:endParaRPr lang="en-US" sz="1900" dirty="0"/>
          </a:p>
        </p:txBody>
      </p:sp>
      <p:sp>
        <p:nvSpPr>
          <p:cNvPr id="12" name="Text 8"/>
          <p:cNvSpPr/>
          <p:nvPr/>
        </p:nvSpPr>
        <p:spPr>
          <a:xfrm>
            <a:off x="10307094" y="2670936"/>
            <a:ext cx="1786294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Comprehensive Case Tracking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10307094" y="4020986"/>
            <a:ext cx="1687682" cy="1626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Enable detailed tracking of criminal cases, incidents, and investigations in real-time.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1678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Incident Tracking</a:t>
            </a:r>
          </a:p>
          <a:p>
            <a:endParaRPr lang="en-US"/>
          </a:p>
          <a:p>
            <a:r>
              <a:rPr lang="en-US" smtClean="0"/>
              <a:t>2. Case Management</a:t>
            </a:r>
          </a:p>
          <a:p>
            <a:endParaRPr lang="en-US"/>
          </a:p>
          <a:p>
            <a:r>
              <a:rPr lang="en-US" smtClean="0"/>
              <a:t>3. Reports Generation</a:t>
            </a:r>
          </a:p>
          <a:p>
            <a:endParaRPr lang="en-US"/>
          </a:p>
          <a:p>
            <a:r>
              <a:rPr lang="en-US" smtClean="0"/>
              <a:t>4. Officer Database</a:t>
            </a:r>
          </a:p>
          <a:p>
            <a:endParaRPr lang="en-US"/>
          </a:p>
          <a:p>
            <a:r>
              <a:rPr lang="en-US"/>
              <a:t>5</a:t>
            </a:r>
            <a:r>
              <a:rPr lang="en-US" smtClean="0"/>
              <a:t>. Agency Database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56" y="1506210"/>
            <a:ext cx="7354824" cy="49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 DIAGRAM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22" y="1816425"/>
            <a:ext cx="6681691" cy="49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Implementation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701" y="2367622"/>
            <a:ext cx="69059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 us know if you have any doubts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20" y="3474632"/>
            <a:ext cx="3599695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2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151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Arimo</vt:lpstr>
      <vt:lpstr>Calibri</vt:lpstr>
      <vt:lpstr>Outfit Extra Bold</vt:lpstr>
      <vt:lpstr>Trebuchet MS</vt:lpstr>
      <vt:lpstr>Wingdings 3</vt:lpstr>
      <vt:lpstr>Facet</vt:lpstr>
      <vt:lpstr>Crime Management System Project </vt:lpstr>
      <vt:lpstr>PowerPoint Presentation</vt:lpstr>
      <vt:lpstr>PowerPoint Presentation</vt:lpstr>
      <vt:lpstr>Key Features</vt:lpstr>
      <vt:lpstr>ER DIAGRAM</vt:lpstr>
      <vt:lpstr>Project Implementation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Management System Project </dc:title>
  <dc:creator>Dhruv</dc:creator>
  <cp:lastModifiedBy>Dhruv</cp:lastModifiedBy>
  <cp:revision>7</cp:revision>
  <dcterms:created xsi:type="dcterms:W3CDTF">2024-10-14T04:48:44Z</dcterms:created>
  <dcterms:modified xsi:type="dcterms:W3CDTF">2024-10-14T05:19:27Z</dcterms:modified>
</cp:coreProperties>
</file>