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1A21-C2DA-4882-AFDB-ED3589165C06}" type="datetimeFigureOut">
              <a:rPr lang="en-US" smtClean="0"/>
              <a:t>17-Sep-24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1A56-9F53-4980-8252-79A290CCF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1A21-C2DA-4882-AFDB-ED3589165C06}" type="datetimeFigureOut">
              <a:rPr lang="en-US" smtClean="0"/>
              <a:t>17-Sep-24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1A56-9F53-4980-8252-79A290CCF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7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1A21-C2DA-4882-AFDB-ED3589165C06}" type="datetimeFigureOut">
              <a:rPr lang="en-US" smtClean="0"/>
              <a:t>17-Sep-24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1A56-9F53-4980-8252-79A290CCF7C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6790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1A21-C2DA-4882-AFDB-ED3589165C06}" type="datetimeFigureOut">
              <a:rPr lang="en-US" smtClean="0"/>
              <a:t>17-Sep-24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1A56-9F53-4980-8252-79A290CCF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87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1A21-C2DA-4882-AFDB-ED3589165C06}" type="datetimeFigureOut">
              <a:rPr lang="en-US" smtClean="0"/>
              <a:t>17-Sep-24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1A56-9F53-4980-8252-79A290CCF7C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7742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1A21-C2DA-4882-AFDB-ED3589165C06}" type="datetimeFigureOut">
              <a:rPr lang="en-US" smtClean="0"/>
              <a:t>17-Sep-24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1A56-9F53-4980-8252-79A290CCF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47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1A21-C2DA-4882-AFDB-ED3589165C06}" type="datetimeFigureOut">
              <a:rPr lang="en-US" smtClean="0"/>
              <a:t>17-Sep-24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1A56-9F53-4980-8252-79A290CCF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66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1A21-C2DA-4882-AFDB-ED3589165C06}" type="datetimeFigureOut">
              <a:rPr lang="en-US" smtClean="0"/>
              <a:t>17-Sep-24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1A56-9F53-4980-8252-79A290CCF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9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1A21-C2DA-4882-AFDB-ED3589165C06}" type="datetimeFigureOut">
              <a:rPr lang="en-US" smtClean="0"/>
              <a:t>17-Sep-24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1A56-9F53-4980-8252-79A290CCF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7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1A21-C2DA-4882-AFDB-ED3589165C06}" type="datetimeFigureOut">
              <a:rPr lang="en-US" smtClean="0"/>
              <a:t>17-Sep-24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1A56-9F53-4980-8252-79A290CCF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59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1A21-C2DA-4882-AFDB-ED3589165C06}" type="datetimeFigureOut">
              <a:rPr lang="en-US" smtClean="0"/>
              <a:t>17-Sep-24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1A56-9F53-4980-8252-79A290CCF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2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1A21-C2DA-4882-AFDB-ED3589165C06}" type="datetimeFigureOut">
              <a:rPr lang="en-US" smtClean="0"/>
              <a:t>17-Sep-24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1A56-9F53-4980-8252-79A290CCF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8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1A21-C2DA-4882-AFDB-ED3589165C06}" type="datetimeFigureOut">
              <a:rPr lang="en-US" smtClean="0"/>
              <a:t>17-Sep-24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1A56-9F53-4980-8252-79A290CCF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5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1A21-C2DA-4882-AFDB-ED3589165C06}" type="datetimeFigureOut">
              <a:rPr lang="en-US" smtClean="0"/>
              <a:t>17-Sep-24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1A56-9F53-4980-8252-79A290CCF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41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1A21-C2DA-4882-AFDB-ED3589165C06}" type="datetimeFigureOut">
              <a:rPr lang="en-US" smtClean="0"/>
              <a:t>17-Sep-24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1A56-9F53-4980-8252-79A290CCF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4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1A21-C2DA-4882-AFDB-ED3589165C06}" type="datetimeFigureOut">
              <a:rPr lang="en-US" smtClean="0"/>
              <a:t>17-Sep-24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1A56-9F53-4980-8252-79A290CCF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5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21A21-C2DA-4882-AFDB-ED3589165C06}" type="datetimeFigureOut">
              <a:rPr lang="en-US" smtClean="0"/>
              <a:t>17-Sep-24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91A56-9F53-4980-8252-79A290CCF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2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Dhruv </a:t>
            </a:r>
            <a:r>
              <a:rPr lang="en-US" dirty="0" err="1" smtClean="0"/>
              <a:t>Sompura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18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What is Agile</a:t>
            </a:r>
            <a:r>
              <a:rPr lang="en-US" i="1" dirty="0" smtClean="0"/>
              <a:t>?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3362312"/>
            <a:ext cx="789511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Agile is a flexible and iterative approach to software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emphasizes collaboration, customer feedback, and small, rapid releases.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232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Agile Methodologies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2392816"/>
            <a:ext cx="949811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Scrum: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Divides work into Sprints (2-4 weeks) with daily standups.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Focuses on roles like Scrum Master and Product Owner.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Kanban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Visualizes work using a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Kanban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board (To Do, In Progress, Done).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Focuses on continuous delivery without fixed iterations.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Extreme Programming (XP):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Emphasizes technical practices like pair programming and test-driven development (TDD).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Aims for high-quality code and rapid releases.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86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Agile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2946814"/>
            <a:ext cx="879285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Faster Time to Market: Continuous iterations and early delivery of working software.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Flexibility: Ability to adapt to changes and new requirements.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Customer-Centric: Regular feedback ensures that the product meets user needs.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Collaboration: Cross-functional teams working together closely. </a:t>
            </a:r>
          </a:p>
        </p:txBody>
      </p:sp>
    </p:spTree>
    <p:extLst>
      <p:ext uri="{BB962C8B-B14F-4D97-AF65-F5344CB8AC3E}">
        <p14:creationId xmlns:p14="http://schemas.microsoft.com/office/powerpoint/2010/main" val="3512973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2006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</TotalTime>
  <Words>160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Agile</vt:lpstr>
      <vt:lpstr>What is Agile?</vt:lpstr>
      <vt:lpstr>Key Agile Methodologies</vt:lpstr>
      <vt:lpstr>Benefits of Agile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</dc:title>
  <dc:creator>Dhruv</dc:creator>
  <cp:lastModifiedBy>Dhruv</cp:lastModifiedBy>
  <cp:revision>3</cp:revision>
  <dcterms:created xsi:type="dcterms:W3CDTF">2024-09-17T09:01:54Z</dcterms:created>
  <dcterms:modified xsi:type="dcterms:W3CDTF">2024-09-17T09:40:24Z</dcterms:modified>
</cp:coreProperties>
</file>