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67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288" r:id="rId15"/>
  </p:sldIdLst>
  <p:sldSz cx="9144000" cy="5715000" type="screen16x1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80" autoAdjust="0"/>
  </p:normalViewPr>
  <p:slideViewPr>
    <p:cSldViewPr>
      <p:cViewPr varScale="1">
        <p:scale>
          <a:sx n="84" d="100"/>
          <a:sy n="84" d="100"/>
        </p:scale>
        <p:origin x="966" y="6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2DBE0-B9FE-4634-AA5E-D7B3006926D9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102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5010" y="9446102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A36A8-7E8B-4741-A151-09B95D8EAE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59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061D7-AECB-4BE8-BC02-1331993816B3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2950" y="1243013"/>
            <a:ext cx="53721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13"/>
            <a:ext cx="5486400" cy="39163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184B9-2709-4071-87F9-DEA1C22F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10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184B9-2709-4071-87F9-DEA1C22FDF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4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99915"/>
            <a:ext cx="7406640" cy="1226820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541720"/>
            <a:ext cx="7406640" cy="14605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989A58-2BBE-4CF8-AC40-878F668761C7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F10426-FF06-4934-8E5D-30437FB18C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178168"/>
            <a:ext cx="210312" cy="175260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120847"/>
            <a:ext cx="64008" cy="5334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989A58-2BBE-4CF8-AC40-878F668761C7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F10426-FF06-4934-8E5D-30437FB18C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28866"/>
            <a:ext cx="1828800" cy="487627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28867"/>
            <a:ext cx="5562600" cy="48762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989A58-2BBE-4CF8-AC40-878F668761C7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F10426-FF06-4934-8E5D-30437FB18C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989A58-2BBE-4CF8-AC40-878F668761C7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F10426-FF06-4934-8E5D-30437FB18C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5"/>
            <a:ext cx="6858000" cy="571504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166937"/>
            <a:ext cx="6400800" cy="1905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89000"/>
            <a:ext cx="6400800" cy="1258093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989A58-2BBE-4CF8-AC40-878F668761C7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F10426-FF06-4934-8E5D-30437FB18C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71504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345547"/>
            <a:ext cx="210312" cy="175260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288225"/>
            <a:ext cx="64008" cy="5334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"/>
            <a:ext cx="7498080" cy="9525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270000"/>
            <a:ext cx="3657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270000"/>
            <a:ext cx="3657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989A58-2BBE-4CF8-AC40-878F668761C7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F10426-FF06-4934-8E5D-30437FB18C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00280"/>
            <a:ext cx="8229600" cy="9525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3565"/>
            <a:ext cx="4023360" cy="53340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73565"/>
            <a:ext cx="4023360" cy="53340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807780"/>
            <a:ext cx="4023360" cy="34290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807780"/>
            <a:ext cx="4023360" cy="34290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989A58-2BBE-4CF8-AC40-878F668761C7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F10426-FF06-4934-8E5D-30437FB18C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"/>
            <a:ext cx="7498080" cy="9525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989A58-2BBE-4CF8-AC40-878F668761C7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F10426-FF06-4934-8E5D-30437FB18C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715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989A58-2BBE-4CF8-AC40-878F668761C7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F10426-FF06-4934-8E5D-30437FB18C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5"/>
            <a:ext cx="73152" cy="571504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648"/>
            <a:ext cx="3810000" cy="968375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72470"/>
            <a:ext cx="3810000" cy="582083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778000"/>
            <a:ext cx="8153400" cy="33271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989A58-2BBE-4CF8-AC40-878F668761C7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F10426-FF06-4934-8E5D-30437FB18C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89000"/>
            <a:ext cx="2743200" cy="16510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989A58-2BBE-4CF8-AC40-878F668761C7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F10426-FF06-4934-8E5D-30437FB18C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889000"/>
            <a:ext cx="4572000" cy="3810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952503"/>
            <a:ext cx="4419600" cy="2928776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95284"/>
            <a:ext cx="685800" cy="17025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80655"/>
            <a:ext cx="649224" cy="17025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000500"/>
            <a:ext cx="4419600" cy="635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79935"/>
            <a:ext cx="1638887" cy="1365739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7585"/>
            <a:ext cx="1702191" cy="141849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879231"/>
            <a:ext cx="1125717" cy="918853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5"/>
            <a:ext cx="8131127" cy="571504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28865"/>
            <a:ext cx="7498080" cy="9525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206500"/>
            <a:ext cx="7498080" cy="40005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5254625"/>
            <a:ext cx="2133600" cy="396875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E989A58-2BBE-4CF8-AC40-878F668761C7}" type="datetimeFigureOut">
              <a:rPr lang="en-US" smtClean="0"/>
              <a:pPr/>
              <a:t>11/22/2015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5254625"/>
            <a:ext cx="2895600" cy="3968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5254625"/>
            <a:ext cx="457200" cy="396875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0F10426-FF06-4934-8E5D-30437FB18C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5"/>
            <a:ext cx="73152" cy="571504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28700"/>
            <a:ext cx="7406640" cy="122682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latin typeface="Andalus" pitchFamily="18" charset="-78"/>
                <a:ea typeface=" Beyond Sky" pitchFamily="2" charset="0"/>
                <a:cs typeface="Andalus" pitchFamily="18" charset="-78"/>
              </a:rPr>
              <a:t>Product Management System</a:t>
            </a:r>
            <a:endParaRPr lang="en-US" sz="5400" dirty="0">
              <a:latin typeface="Andalus" pitchFamily="18" charset="-78"/>
              <a:ea typeface=" Beyond Sky" pitchFamily="2" charset="0"/>
              <a:cs typeface="Andalus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086100"/>
            <a:ext cx="4648200" cy="2057400"/>
          </a:xfrm>
        </p:spPr>
        <p:txBody>
          <a:bodyPr>
            <a:normAutofit fontScale="92500"/>
          </a:bodyPr>
          <a:lstStyle/>
          <a:p>
            <a:r>
              <a:rPr lang="en-US" sz="6200" b="1" dirty="0" smtClean="0">
                <a:solidFill>
                  <a:srgbClr val="0070C0"/>
                </a:solidFill>
                <a:latin typeface="Andalus" pitchFamily="18" charset="-78"/>
                <a:cs typeface="Andalus" pitchFamily="18" charset="-78"/>
              </a:rPr>
              <a:t>Presented by –</a:t>
            </a:r>
          </a:p>
          <a:p>
            <a:pPr marL="429768" lvl="1" algn="l"/>
            <a:r>
              <a:rPr lang="en-US" sz="1900" dirty="0" smtClean="0">
                <a:latin typeface="Andalus" pitchFamily="18" charset="-78"/>
                <a:cs typeface="Andalus" pitchFamily="18" charset="-78"/>
              </a:rPr>
              <a:t>G. M. Nazmul Hossain</a:t>
            </a:r>
          </a:p>
          <a:p>
            <a:pPr marL="429768" lvl="1" algn="l"/>
            <a:r>
              <a:rPr lang="en-US" sz="1900" dirty="0" smtClean="0">
                <a:latin typeface="Andalus" pitchFamily="18" charset="-78"/>
                <a:cs typeface="Andalus" pitchFamily="18" charset="-78"/>
              </a:rPr>
              <a:t>Department of CSTE , NSTU.</a:t>
            </a:r>
          </a:p>
        </p:txBody>
      </p:sp>
    </p:spTree>
    <p:extLst>
      <p:ext uri="{BB962C8B-B14F-4D97-AF65-F5344CB8AC3E}">
        <p14:creationId xmlns:p14="http://schemas.microsoft.com/office/powerpoint/2010/main" val="391657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171700"/>
            <a:ext cx="5638800" cy="95250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What can</a:t>
            </a:r>
            <a:br>
              <a:rPr lang="en-US" sz="8000" dirty="0" smtClean="0"/>
            </a:br>
            <a:r>
              <a:rPr lang="en-US" sz="8000" dirty="0" smtClean="0"/>
              <a:t> I do for</a:t>
            </a:r>
            <a:br>
              <a:rPr lang="en-US" sz="8000" dirty="0" smtClean="0"/>
            </a:br>
            <a:r>
              <a:rPr lang="en-US" sz="8000" dirty="0" smtClean="0"/>
              <a:t> you ?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0508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1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8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3660" y="495300"/>
            <a:ext cx="3904488" cy="952500"/>
          </a:xfrm>
        </p:spPr>
        <p:txBody>
          <a:bodyPr/>
          <a:lstStyle/>
          <a:p>
            <a:pPr algn="ctr"/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14500"/>
            <a:ext cx="6260592" cy="1651000"/>
          </a:xfrm>
        </p:spPr>
        <p:txBody>
          <a:bodyPr/>
          <a:lstStyle/>
          <a:p>
            <a:r>
              <a:rPr lang="en-US" dirty="0" smtClean="0">
                <a:latin typeface="Adobe Caslon Pro" panose="0205050205050A020403" pitchFamily="18" charset="0"/>
              </a:rPr>
              <a:t>Add to cart will be added.</a:t>
            </a:r>
          </a:p>
          <a:p>
            <a:r>
              <a:rPr lang="en-US" dirty="0" smtClean="0">
                <a:latin typeface="Adobe Caslon Pro" panose="0205050205050A020403" pitchFamily="18" charset="0"/>
              </a:rPr>
              <a:t>Payment method  will be added.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56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1866900"/>
            <a:ext cx="3098236" cy="952500"/>
          </a:xfrm>
        </p:spPr>
        <p:txBody>
          <a:bodyPr>
            <a:noAutofit/>
          </a:bodyPr>
          <a:lstStyle/>
          <a:p>
            <a:r>
              <a:rPr lang="en-US" sz="16600" dirty="0" smtClean="0"/>
              <a:t>???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33257910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257300"/>
            <a:ext cx="7498080" cy="3429000"/>
          </a:xfrm>
        </p:spPr>
        <p:txBody>
          <a:bodyPr>
            <a:normAutofit/>
          </a:bodyPr>
          <a:lstStyle/>
          <a:p>
            <a:pPr algn="ctr"/>
            <a:r>
              <a:rPr lang="en-GB" sz="10400" spc="300" dirty="0">
                <a:solidFill>
                  <a:srgbClr val="C0BC00"/>
                </a:solidFill>
                <a:effectLst/>
                <a:latin typeface="Xerography" panose="02000000000000000000" pitchFamily="2" charset="0"/>
              </a:rPr>
              <a:t>Thanks</a:t>
            </a:r>
            <a:r>
              <a:rPr lang="en-GB" sz="10400" spc="300" dirty="0">
                <a:solidFill>
                  <a:prstClr val="black">
                    <a:lumMod val="85000"/>
                    <a:lumOff val="15000"/>
                  </a:prstClr>
                </a:solidFill>
                <a:effectLst/>
                <a:latin typeface="Xerography" panose="02000000000000000000" pitchFamily="2" charset="0"/>
              </a:rPr>
              <a:t> </a:t>
            </a:r>
            <a:r>
              <a:rPr lang="en-GB" sz="10400" spc="300" dirty="0">
                <a:solidFill>
                  <a:schemeClr val="accent4">
                    <a:lumMod val="75000"/>
                  </a:schemeClr>
                </a:solidFill>
                <a:effectLst/>
                <a:latin typeface="Xerography" panose="02000000000000000000" pitchFamily="2" charset="0"/>
              </a:rPr>
              <a:t>To</a:t>
            </a:r>
            <a:r>
              <a:rPr lang="en-GB" sz="10400" spc="300" dirty="0">
                <a:solidFill>
                  <a:prstClr val="black">
                    <a:lumMod val="85000"/>
                    <a:lumOff val="15000"/>
                  </a:prstClr>
                </a:solidFill>
                <a:effectLst/>
                <a:latin typeface="Xerography" panose="02000000000000000000" pitchFamily="2" charset="0"/>
              </a:rPr>
              <a:t> </a:t>
            </a:r>
            <a:r>
              <a:rPr lang="en-GB" sz="10400" spc="300" dirty="0">
                <a:solidFill>
                  <a:schemeClr val="accent1"/>
                </a:solidFill>
                <a:effectLst/>
                <a:latin typeface="Xerography" panose="02000000000000000000" pitchFamily="2" charset="0"/>
              </a:rPr>
              <a:t>all</a:t>
            </a:r>
            <a:r>
              <a:rPr lang="en-GB" sz="3200" spc="300" dirty="0">
                <a:solidFill>
                  <a:prstClr val="black">
                    <a:lumMod val="85000"/>
                    <a:lumOff val="15000"/>
                  </a:prstClr>
                </a:solidFill>
                <a:effectLst/>
                <a:latin typeface="Xerography" panose="02000000000000000000" pitchFamily="2" charset="0"/>
              </a:rPr>
              <a:t/>
            </a:r>
            <a:br>
              <a:rPr lang="en-GB" sz="3200" spc="300" dirty="0">
                <a:solidFill>
                  <a:prstClr val="black">
                    <a:lumMod val="85000"/>
                    <a:lumOff val="15000"/>
                  </a:prstClr>
                </a:solidFill>
                <a:effectLst/>
                <a:latin typeface="Xerography" panose="02000000000000000000" pitchFamily="2" charset="0"/>
              </a:rPr>
            </a:br>
            <a:r>
              <a:rPr lang="en-GB" sz="6600" spc="300" dirty="0">
                <a:solidFill>
                  <a:srgbClr val="00B050"/>
                </a:solidFill>
                <a:effectLst/>
                <a:latin typeface="Queasy (BRK)" pitchFamily="2" charset="0"/>
              </a:rPr>
              <a:t>for keeping patience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01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0.00156 -0.12104 L -0.00156 -0.193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09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920" y="723900"/>
            <a:ext cx="7498080" cy="952500"/>
          </a:xfrm>
        </p:spPr>
        <p:txBody>
          <a:bodyPr/>
          <a:lstStyle/>
          <a:p>
            <a:pPr algn="ctr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095500"/>
            <a:ext cx="7010400" cy="236220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2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Deliver your products easily to customers.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chemeClr val="tx2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Latest products are updated </a:t>
            </a:r>
            <a:r>
              <a:rPr lang="en-US" dirty="0" smtClean="0">
                <a:solidFill>
                  <a:schemeClr val="tx2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here.</a:t>
            </a:r>
            <a:endParaRPr lang="en-US" dirty="0">
              <a:solidFill>
                <a:schemeClr val="tx2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7759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956" y="3695700"/>
            <a:ext cx="8229600" cy="9525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Technology</a:t>
            </a:r>
            <a:r>
              <a:rPr lang="en-US" sz="4000" dirty="0">
                <a:solidFill>
                  <a:srgbClr val="92D050"/>
                </a:solidFill>
              </a:rPr>
              <a:t> in Used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Frontend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0070C0"/>
                </a:solidFill>
              </a:rPr>
              <a:t>Backend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57200" y="807780"/>
            <a:ext cx="4023360" cy="2583120"/>
          </a:xfrm>
        </p:spPr>
        <p:txBody>
          <a:bodyPr/>
          <a:lstStyle/>
          <a:p>
            <a:pPr lvl="1"/>
            <a:r>
              <a:rPr lang="en-US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HTML5</a:t>
            </a:r>
          </a:p>
          <a:p>
            <a:pPr lvl="1"/>
            <a:r>
              <a:rPr lang="en-US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CSS3</a:t>
            </a:r>
          </a:p>
          <a:p>
            <a:pPr lvl="1"/>
            <a:r>
              <a:rPr lang="en-US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JavaScript</a:t>
            </a:r>
          </a:p>
          <a:p>
            <a:pPr lvl="1"/>
            <a:r>
              <a:rPr lang="en-US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JQuery</a:t>
            </a:r>
          </a:p>
          <a:p>
            <a:pPr lvl="1"/>
            <a:r>
              <a:rPr lang="en-US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Twitter Bootstrap</a:t>
            </a:r>
            <a:endParaRPr lang="en-US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02336" lvl="1" indent="0">
              <a:buNone/>
            </a:pP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63440" y="807780"/>
            <a:ext cx="4023360" cy="2583120"/>
          </a:xfrm>
        </p:spPr>
        <p:txBody>
          <a:bodyPr/>
          <a:lstStyle/>
          <a:p>
            <a:pPr lvl="1"/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php 5.5</a:t>
            </a:r>
          </a:p>
          <a:p>
            <a:pPr lvl="1"/>
            <a:r>
              <a:rPr lang="en-US" dirty="0">
                <a:latin typeface="Adobe Arabic" panose="02040503050201020203" pitchFamily="18" charset="-78"/>
                <a:cs typeface="Adobe Arabic" panose="02040503050201020203" pitchFamily="18" charset="-78"/>
              </a:rPr>
              <a:t>Mysql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421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447800" y="2247900"/>
            <a:ext cx="7498080" cy="952500"/>
          </a:xfrm>
        </p:spPr>
        <p:txBody>
          <a:bodyPr>
            <a:noAutofit/>
          </a:bodyPr>
          <a:lstStyle/>
          <a:p>
            <a:pPr algn="ctr"/>
            <a:r>
              <a:rPr lang="en-US" sz="6600" dirty="0" smtClean="0">
                <a:latin typeface="Adobe Caslon Pro" panose="0205050205050A020403" pitchFamily="18" charset="0"/>
              </a:rPr>
              <a:t>Why you will be interested</a:t>
            </a:r>
            <a:br>
              <a:rPr lang="en-US" sz="6600" dirty="0" smtClean="0">
                <a:latin typeface="Adobe Caslon Pro" panose="0205050205050A020403" pitchFamily="18" charset="0"/>
              </a:rPr>
            </a:br>
            <a:r>
              <a:rPr lang="en-US" sz="6600" dirty="0" smtClean="0">
                <a:latin typeface="Adobe Caslon Pro" panose="0205050205050A020403" pitchFamily="18" charset="0"/>
              </a:rPr>
              <a:t> in me ? </a:t>
            </a:r>
            <a:endParaRPr lang="en-US" sz="6600" dirty="0">
              <a:latin typeface="Adobe Caslon Pro" panose="0205050205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83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71500"/>
            <a:ext cx="8077200" cy="4114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6200000">
            <a:off x="-1540710" y="2260359"/>
            <a:ext cx="40047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Home Page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58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5804"/>
            <a:ext cx="6667500" cy="5448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6200000">
            <a:off x="-2234939" y="2408535"/>
            <a:ext cx="53932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Latest Products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76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0"/>
            <a:ext cx="7677150" cy="5410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6200000">
            <a:off x="-2027902" y="2382768"/>
            <a:ext cx="5131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Advertisement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37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028700"/>
            <a:ext cx="7408893" cy="3733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6200000">
            <a:off x="-2224271" y="2433935"/>
            <a:ext cx="53210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Product Details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76681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76300"/>
            <a:ext cx="7829663" cy="381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6200000">
            <a:off x="-753188" y="2004845"/>
            <a:ext cx="24184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Order 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807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510</TotalTime>
  <Words>81</Words>
  <Application>Microsoft Office PowerPoint</Application>
  <PresentationFormat>On-screen Show (16:10)</PresentationFormat>
  <Paragraphs>30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 Beyond Sky</vt:lpstr>
      <vt:lpstr>Adobe Arabic</vt:lpstr>
      <vt:lpstr>Adobe Caslon Pro</vt:lpstr>
      <vt:lpstr>Adobe Devanagari</vt:lpstr>
      <vt:lpstr>Andalus</vt:lpstr>
      <vt:lpstr>Calibri</vt:lpstr>
      <vt:lpstr>Courier New</vt:lpstr>
      <vt:lpstr>Gill Sans MT</vt:lpstr>
      <vt:lpstr>Queasy (BRK)</vt:lpstr>
      <vt:lpstr>Verdana</vt:lpstr>
      <vt:lpstr>Wingdings 2</vt:lpstr>
      <vt:lpstr>Xerography</vt:lpstr>
      <vt:lpstr>Solstice</vt:lpstr>
      <vt:lpstr>Product Management System</vt:lpstr>
      <vt:lpstr>OBJECTIVE</vt:lpstr>
      <vt:lpstr>Technology in Used</vt:lpstr>
      <vt:lpstr>Why you will be interested  in me 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can  I do for  you ? </vt:lpstr>
      <vt:lpstr>PowerPoint Presentation</vt:lpstr>
      <vt:lpstr>Future Plan</vt:lpstr>
      <vt:lpstr>???</vt:lpstr>
      <vt:lpstr>Thanks To all for keeping patience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Enteric Fever</dc:title>
  <dc:creator>Hoyto Shunno</dc:creator>
  <cp:lastModifiedBy>somratcste</cp:lastModifiedBy>
  <cp:revision>200</cp:revision>
  <cp:lastPrinted>2014-02-01T07:44:02Z</cp:lastPrinted>
  <dcterms:created xsi:type="dcterms:W3CDTF">2014-02-01T04:02:10Z</dcterms:created>
  <dcterms:modified xsi:type="dcterms:W3CDTF">2015-11-22T05:50:01Z</dcterms:modified>
</cp:coreProperties>
</file>