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94660"/>
  </p:normalViewPr>
  <p:slideViewPr>
    <p:cSldViewPr snapToGrid="0">
      <p:cViewPr>
        <p:scale>
          <a:sx n="150" d="100"/>
          <a:sy n="15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399B-792B-4CB3-A709-7C2E3D8C97D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F977-985B-48BB-93DE-60CD0056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25600" cy="990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339048"/>
            <a:ext cx="1174750" cy="1174750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1643137" y="240010"/>
            <a:ext cx="4786496" cy="1276112"/>
            <a:chOff x="1643137" y="214610"/>
            <a:chExt cx="4786496" cy="1276112"/>
          </a:xfrm>
        </p:grpSpPr>
        <p:sp>
          <p:nvSpPr>
            <p:cNvPr id="6" name="Rectangle 5"/>
            <p:cNvSpPr/>
            <p:nvPr/>
          </p:nvSpPr>
          <p:spPr>
            <a:xfrm>
              <a:off x="1643137" y="214610"/>
              <a:ext cx="20858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Md. </a:t>
              </a:r>
              <a:r>
                <a:rPr lang="en-US" sz="36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Humayan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9844" y="631805"/>
              <a:ext cx="94449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 err="1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Kabir</a:t>
              </a:r>
              <a:endParaRPr lang="en-US" sz="36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2034" y="1121390"/>
              <a:ext cx="12650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Web Developer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743320" y="353100"/>
              <a:ext cx="1540807" cy="1066502"/>
              <a:chOff x="4733795" y="113070"/>
              <a:chExt cx="1540807" cy="106650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237139" y="113070"/>
                <a:ext cx="103746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+8801794556952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33795" y="369322"/>
                <a:ext cx="15408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somrathumayan@gmail.com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14696" y="646321"/>
                <a:ext cx="105990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humayankabir089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22711" y="902573"/>
                <a:ext cx="105189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www.humayan.xyz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" b="860"/>
            <a:stretch/>
          </p:blipFill>
          <p:spPr>
            <a:xfrm>
              <a:off x="6269719" y="411480"/>
              <a:ext cx="159914" cy="15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sx="45000" sy="45000" algn="ctr" rotWithShape="0">
                <a:srgbClr val="FFC000">
                  <a:alpha val="43000"/>
                </a:srgbClr>
              </a:outerShdw>
              <a:reflection stA="99000" endPos="69000" dist="50800" dir="5400000" sy="-100000" algn="bl" rotWithShape="0"/>
              <a:softEdge rad="0"/>
            </a:effectLst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234" y="692483"/>
              <a:ext cx="149617" cy="1314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534" y="1192292"/>
              <a:ext cx="179317" cy="1793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452" y="947252"/>
              <a:ext cx="168666" cy="168261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309391" y="2014004"/>
            <a:ext cx="944490" cy="770925"/>
            <a:chOff x="319978" y="1736869"/>
            <a:chExt cx="944490" cy="770925"/>
          </a:xfrm>
        </p:grpSpPr>
        <p:sp>
          <p:nvSpPr>
            <p:cNvPr id="19" name="Rectangle 18"/>
            <p:cNvSpPr/>
            <p:nvPr/>
          </p:nvSpPr>
          <p:spPr>
            <a:xfrm>
              <a:off x="319978" y="2138462"/>
              <a:ext cx="9444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Education</a:t>
              </a:r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6" y="1736869"/>
              <a:ext cx="537994" cy="430395"/>
            </a:xfrm>
            <a:prstGeom prst="rect">
              <a:avLst/>
            </a:prstGeom>
            <a:noFill/>
          </p:spPr>
        </p:pic>
      </p:grpSp>
      <p:grpSp>
        <p:nvGrpSpPr>
          <p:cNvPr id="89" name="Group 88"/>
          <p:cNvGrpSpPr/>
          <p:nvPr/>
        </p:nvGrpSpPr>
        <p:grpSpPr>
          <a:xfrm>
            <a:off x="274342" y="4683827"/>
            <a:ext cx="1055097" cy="820381"/>
            <a:chOff x="254089" y="4054276"/>
            <a:chExt cx="1055097" cy="820381"/>
          </a:xfrm>
        </p:grpSpPr>
        <p:sp>
          <p:nvSpPr>
            <p:cNvPr id="20" name="Rectangle 19"/>
            <p:cNvSpPr/>
            <p:nvPr/>
          </p:nvSpPr>
          <p:spPr>
            <a:xfrm>
              <a:off x="254089" y="4505325"/>
              <a:ext cx="10550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Experience</a:t>
              </a:r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6" y="4054276"/>
              <a:ext cx="460254" cy="451049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480913" y="7172247"/>
            <a:ext cx="601448" cy="738664"/>
            <a:chOff x="491499" y="6474281"/>
            <a:chExt cx="601448" cy="738664"/>
          </a:xfrm>
        </p:grpSpPr>
        <p:sp>
          <p:nvSpPr>
            <p:cNvPr id="21" name="Rectangle 20"/>
            <p:cNvSpPr/>
            <p:nvPr/>
          </p:nvSpPr>
          <p:spPr>
            <a:xfrm>
              <a:off x="491499" y="6843613"/>
              <a:ext cx="60144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Skills</a:t>
              </a:r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23" y="6474281"/>
              <a:ext cx="330199" cy="3301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810340" y="1964974"/>
            <a:ext cx="4507338" cy="2016702"/>
            <a:chOff x="1810340" y="1926874"/>
            <a:chExt cx="4507338" cy="2016702"/>
          </a:xfrm>
        </p:grpSpPr>
        <p:sp>
          <p:nvSpPr>
            <p:cNvPr id="25" name="Rectangle 24"/>
            <p:cNvSpPr/>
            <p:nvPr/>
          </p:nvSpPr>
          <p:spPr>
            <a:xfrm>
              <a:off x="1920439" y="1926874"/>
              <a:ext cx="39946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BSC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20439" y="2374226"/>
              <a:ext cx="162095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Uttara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University, Bangladesh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20439" y="2150550"/>
              <a:ext cx="186621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Computer Science and Engineering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20439" y="2597901"/>
              <a:ext cx="69922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2018-2022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30102" y="3052700"/>
              <a:ext cx="40107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HSC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30102" y="3452427"/>
              <a:ext cx="145745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Rajshahi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Govt. City Collage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30102" y="3276376"/>
              <a:ext cx="63671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GPA-4.90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30102" y="3666577"/>
              <a:ext cx="66556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2012-2014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5562" y="3052700"/>
              <a:ext cx="39786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SSC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45562" y="3452427"/>
              <a:ext cx="117211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Naogaon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</a:t>
              </a:r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Zilla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School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45562" y="3276376"/>
              <a:ext cx="48122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GPA-5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5562" y="3666577"/>
              <a:ext cx="67358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2010-2012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10340" y="2012933"/>
              <a:ext cx="105125" cy="10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20145" y="3146621"/>
              <a:ext cx="105125" cy="10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40437" y="3142147"/>
              <a:ext cx="105125" cy="10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10340" y="4608972"/>
            <a:ext cx="4619548" cy="1678973"/>
            <a:chOff x="1810340" y="4032934"/>
            <a:chExt cx="4619548" cy="1678973"/>
          </a:xfrm>
        </p:grpSpPr>
        <p:sp>
          <p:nvSpPr>
            <p:cNvPr id="59" name="Rectangle 58"/>
            <p:cNvSpPr/>
            <p:nvPr/>
          </p:nvSpPr>
          <p:spPr>
            <a:xfrm>
              <a:off x="5145562" y="4032934"/>
              <a:ext cx="67999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CV Maker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810340" y="4039530"/>
              <a:ext cx="4619548" cy="1672377"/>
              <a:chOff x="1810340" y="4039530"/>
              <a:chExt cx="4619548" cy="167237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920439" y="4039530"/>
                <a:ext cx="74892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Web Pages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20439" y="4486882"/>
                <a:ext cx="115448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Since January, 2018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20439" y="4263206"/>
                <a:ext cx="8467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Web Designer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30102" y="4987556"/>
                <a:ext cx="97013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1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Humayan</a:t>
                </a:r>
                <a:r>
                  <a:rPr lang="en-US" sz="12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 </a:t>
                </a:r>
                <a:r>
                  <a:rPr lang="en-US" sz="1200" b="1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Kabir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930102" y="5434908"/>
                <a:ext cx="117532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Since October, 2020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930102" y="5211232"/>
                <a:ext cx="8467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Web Designer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145562" y="4987556"/>
                <a:ext cx="73449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Data Entry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45562" y="5434908"/>
                <a:ext cx="67197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2014-2019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5562" y="5211232"/>
                <a:ext cx="122501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Type, Edit, Formatting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810340" y="4125589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820145" y="5081477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0437" y="5077003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45562" y="4480286"/>
                <a:ext cx="115448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Since January, 2019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45562" y="4256610"/>
                <a:ext cx="128432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HTML, CSS, PowerPoint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40437" y="4122381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925270" y="7062482"/>
            <a:ext cx="4536932" cy="1929830"/>
            <a:chOff x="1925270" y="6954532"/>
            <a:chExt cx="4536932" cy="1929830"/>
          </a:xfrm>
        </p:grpSpPr>
        <p:sp>
          <p:nvSpPr>
            <p:cNvPr id="64" name="Rectangle 63"/>
            <p:cNvSpPr/>
            <p:nvPr/>
          </p:nvSpPr>
          <p:spPr>
            <a:xfrm>
              <a:off x="1931407" y="6954532"/>
              <a:ext cx="9525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HTML5 &amp; CSS3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03751" y="7005299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03751" y="7005299"/>
              <a:ext cx="3413927" cy="129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39376" y="7315956"/>
              <a:ext cx="83869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WORDPRESS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39376" y="7740614"/>
              <a:ext cx="90441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BOOTSTRAP 4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39376" y="8171629"/>
              <a:ext cx="83227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JAVASCRIPT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25270" y="8607363"/>
              <a:ext cx="82105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PHOTOSHOP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00239" y="7412756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00239" y="7412756"/>
              <a:ext cx="2643189" cy="1393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98674" y="8683040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98674" y="8676381"/>
              <a:ext cx="2728110" cy="1460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00239" y="7815491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00239" y="7815491"/>
              <a:ext cx="3284661" cy="1393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98674" y="8237131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98674" y="8237131"/>
              <a:ext cx="2926882" cy="1371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4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25600" cy="990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339048"/>
            <a:ext cx="1174750" cy="1174750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1643137" y="240010"/>
            <a:ext cx="4786496" cy="1276112"/>
            <a:chOff x="1643137" y="214610"/>
            <a:chExt cx="4786496" cy="1276112"/>
          </a:xfrm>
        </p:grpSpPr>
        <p:sp>
          <p:nvSpPr>
            <p:cNvPr id="6" name="Rectangle 5"/>
            <p:cNvSpPr/>
            <p:nvPr/>
          </p:nvSpPr>
          <p:spPr>
            <a:xfrm>
              <a:off x="1643137" y="214610"/>
              <a:ext cx="20858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Md. </a:t>
              </a:r>
              <a:r>
                <a:rPr lang="en-US" sz="36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Humayan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9844" y="631805"/>
              <a:ext cx="94449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 err="1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Kabir</a:t>
              </a:r>
              <a:endParaRPr lang="en-US" sz="36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2034" y="1121390"/>
              <a:ext cx="12650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Web Developer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743320" y="353100"/>
              <a:ext cx="1540807" cy="1066502"/>
              <a:chOff x="4733795" y="113070"/>
              <a:chExt cx="1540807" cy="106650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237139" y="113070"/>
                <a:ext cx="103746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+8801794556952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33795" y="369322"/>
                <a:ext cx="15408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somrathumayan@gmail.com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14696" y="646321"/>
                <a:ext cx="105990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humayankabir089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22711" y="902573"/>
                <a:ext cx="105189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www.humayan.xyz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" b="860"/>
            <a:stretch/>
          </p:blipFill>
          <p:spPr>
            <a:xfrm>
              <a:off x="6269719" y="411480"/>
              <a:ext cx="159914" cy="15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sx="45000" sy="45000" algn="ctr" rotWithShape="0">
                <a:srgbClr val="FFC000">
                  <a:alpha val="43000"/>
                </a:srgbClr>
              </a:outerShdw>
              <a:reflection stA="99000" endPos="69000" dist="50800" dir="5400000" sy="-100000" algn="bl" rotWithShape="0"/>
              <a:softEdge rad="0"/>
            </a:effectLst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234" y="692483"/>
              <a:ext cx="149617" cy="1314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534" y="1192292"/>
              <a:ext cx="179317" cy="1793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452" y="947252"/>
              <a:ext cx="168666" cy="168261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309391" y="2014004"/>
            <a:ext cx="944490" cy="770925"/>
            <a:chOff x="319978" y="1736869"/>
            <a:chExt cx="944490" cy="770925"/>
          </a:xfrm>
        </p:grpSpPr>
        <p:sp>
          <p:nvSpPr>
            <p:cNvPr id="19" name="Rectangle 18"/>
            <p:cNvSpPr/>
            <p:nvPr/>
          </p:nvSpPr>
          <p:spPr>
            <a:xfrm>
              <a:off x="319978" y="2138462"/>
              <a:ext cx="9444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Education</a:t>
              </a:r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6" y="1736869"/>
              <a:ext cx="537994" cy="430395"/>
            </a:xfrm>
            <a:prstGeom prst="rect">
              <a:avLst/>
            </a:prstGeom>
            <a:noFill/>
          </p:spPr>
        </p:pic>
      </p:grpSp>
      <p:grpSp>
        <p:nvGrpSpPr>
          <p:cNvPr id="89" name="Group 88"/>
          <p:cNvGrpSpPr/>
          <p:nvPr/>
        </p:nvGrpSpPr>
        <p:grpSpPr>
          <a:xfrm>
            <a:off x="274342" y="4683827"/>
            <a:ext cx="1055097" cy="820381"/>
            <a:chOff x="254089" y="4054276"/>
            <a:chExt cx="1055097" cy="820381"/>
          </a:xfrm>
        </p:grpSpPr>
        <p:sp>
          <p:nvSpPr>
            <p:cNvPr id="20" name="Rectangle 19"/>
            <p:cNvSpPr/>
            <p:nvPr/>
          </p:nvSpPr>
          <p:spPr>
            <a:xfrm>
              <a:off x="254089" y="4505325"/>
              <a:ext cx="10550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Experience</a:t>
              </a:r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6" y="4054276"/>
              <a:ext cx="460254" cy="451049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480913" y="7172247"/>
            <a:ext cx="601448" cy="738664"/>
            <a:chOff x="491499" y="6474281"/>
            <a:chExt cx="601448" cy="738664"/>
          </a:xfrm>
        </p:grpSpPr>
        <p:sp>
          <p:nvSpPr>
            <p:cNvPr id="21" name="Rectangle 20"/>
            <p:cNvSpPr/>
            <p:nvPr/>
          </p:nvSpPr>
          <p:spPr>
            <a:xfrm>
              <a:off x="491499" y="6843613"/>
              <a:ext cx="60144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Skills</a:t>
              </a:r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23" y="6474281"/>
              <a:ext cx="330199" cy="3301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810340" y="1964974"/>
            <a:ext cx="4507338" cy="2016702"/>
            <a:chOff x="1810340" y="1926874"/>
            <a:chExt cx="4507338" cy="2016702"/>
          </a:xfrm>
        </p:grpSpPr>
        <p:sp>
          <p:nvSpPr>
            <p:cNvPr id="25" name="Rectangle 24"/>
            <p:cNvSpPr/>
            <p:nvPr/>
          </p:nvSpPr>
          <p:spPr>
            <a:xfrm>
              <a:off x="1920439" y="1926874"/>
              <a:ext cx="39946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BSC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20439" y="2374226"/>
              <a:ext cx="162095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Uttara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University, Bangladesh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20439" y="2150550"/>
              <a:ext cx="186621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Computer Science and Engineering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20439" y="2597901"/>
              <a:ext cx="69922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2018-2022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30102" y="3052700"/>
              <a:ext cx="40107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HSC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30102" y="3452427"/>
              <a:ext cx="145745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Rajshahi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Govt. City Collage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30102" y="3276376"/>
              <a:ext cx="63671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GPA-4.90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30102" y="3666577"/>
              <a:ext cx="66556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2012-2014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5562" y="3052700"/>
              <a:ext cx="39786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SSC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45562" y="3452427"/>
              <a:ext cx="117211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Naogaon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</a:t>
              </a:r>
              <a:r>
                <a:rPr lang="en-US" sz="12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Zilla</a:t>
              </a:r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 School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45562" y="3276376"/>
              <a:ext cx="48122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GPA-5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5562" y="3666577"/>
              <a:ext cx="67358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2010-2012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10340" y="2012933"/>
              <a:ext cx="105125" cy="10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20145" y="3146621"/>
              <a:ext cx="105125" cy="10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40437" y="3142147"/>
              <a:ext cx="105125" cy="10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10340" y="4608972"/>
            <a:ext cx="4619548" cy="1678973"/>
            <a:chOff x="1810340" y="4032934"/>
            <a:chExt cx="4619548" cy="1678973"/>
          </a:xfrm>
        </p:grpSpPr>
        <p:sp>
          <p:nvSpPr>
            <p:cNvPr id="59" name="Rectangle 58"/>
            <p:cNvSpPr/>
            <p:nvPr/>
          </p:nvSpPr>
          <p:spPr>
            <a:xfrm>
              <a:off x="5145562" y="4032934"/>
              <a:ext cx="67999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CV Maker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810340" y="4039530"/>
              <a:ext cx="4619548" cy="1672377"/>
              <a:chOff x="1810340" y="4039530"/>
              <a:chExt cx="4619548" cy="167237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920439" y="4039530"/>
                <a:ext cx="74892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Web Pages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20439" y="4486882"/>
                <a:ext cx="115448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Since January, 2018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20439" y="4263206"/>
                <a:ext cx="8467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Web Designer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30102" y="4987556"/>
                <a:ext cx="97013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1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Humayan</a:t>
                </a:r>
                <a:r>
                  <a:rPr lang="en-US" sz="12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 </a:t>
                </a:r>
                <a:r>
                  <a:rPr lang="en-US" sz="1200" b="1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Kabir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930102" y="5434908"/>
                <a:ext cx="117532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Since October, 2020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930102" y="5211232"/>
                <a:ext cx="8467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Web Designer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145562" y="4987556"/>
                <a:ext cx="73449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Data Entry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45562" y="5434908"/>
                <a:ext cx="67197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2014-2019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5562" y="5211232"/>
                <a:ext cx="122501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Type, Edit, Formatting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810340" y="4125589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820145" y="5081477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0437" y="5077003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45562" y="4480286"/>
                <a:ext cx="115448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Since January, 2019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45562" y="4256610"/>
                <a:ext cx="128432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gency FB" panose="020B0503020202020204" pitchFamily="34" charset="0"/>
                  </a:rPr>
                  <a:t>HTML, CSS, PowerPoint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40437" y="4122381"/>
                <a:ext cx="105125" cy="10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925270" y="7062482"/>
            <a:ext cx="4536932" cy="1929830"/>
            <a:chOff x="1925270" y="6954532"/>
            <a:chExt cx="4536932" cy="1929830"/>
          </a:xfrm>
        </p:grpSpPr>
        <p:sp>
          <p:nvSpPr>
            <p:cNvPr id="64" name="Rectangle 63"/>
            <p:cNvSpPr/>
            <p:nvPr/>
          </p:nvSpPr>
          <p:spPr>
            <a:xfrm>
              <a:off x="1931407" y="6954532"/>
              <a:ext cx="9525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HTML5 &amp; CSS3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03751" y="7005299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03751" y="7005299"/>
              <a:ext cx="3413927" cy="129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39376" y="7315956"/>
              <a:ext cx="83869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WORDPRESS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39376" y="7740614"/>
              <a:ext cx="90441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BOOTSTRAP 4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39376" y="8171629"/>
              <a:ext cx="83227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JAVASCRIPT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25270" y="8607363"/>
              <a:ext cx="82105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PHOTOSHOP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00239" y="7412756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00239" y="7412756"/>
              <a:ext cx="2643189" cy="1393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98674" y="8683040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98674" y="8676381"/>
              <a:ext cx="2728110" cy="1460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00239" y="7815491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00239" y="7815491"/>
              <a:ext cx="3284661" cy="1393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98674" y="8237131"/>
              <a:ext cx="3558451" cy="13939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98674" y="8237131"/>
              <a:ext cx="2926882" cy="1371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1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7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162</Words>
  <Application>Microsoft Office PowerPoint</Application>
  <PresentationFormat>A4 Paper (210x297 mm)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38</cp:revision>
  <dcterms:created xsi:type="dcterms:W3CDTF">2020-10-17T17:26:17Z</dcterms:created>
  <dcterms:modified xsi:type="dcterms:W3CDTF">2020-10-18T04:39:03Z</dcterms:modified>
</cp:coreProperties>
</file>