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C3E2-4116-4E11-9FC2-69275487AA32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9E89-2F04-4EBD-AF55-0B09BB6D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000" smtClean="0"/>
              <a:t>Download the 2- five divs docs and open in netbeans</a:t>
            </a:r>
          </a:p>
          <a:p>
            <a:pPr marL="514350" indent="-514350">
              <a:buFontTx/>
              <a:buAutoNum type="arabicPeriod"/>
            </a:pPr>
            <a:r>
              <a:rPr lang="en-US" sz="2000" smtClean="0"/>
              <a:t>Copy the five divs links to the bottom of the cit230 page and view in netbeans</a:t>
            </a:r>
          </a:p>
          <a:p>
            <a:pPr marL="514350" indent="-514350">
              <a:buFontTx/>
              <a:buAutoNum type="arabicPeriod"/>
            </a:pPr>
            <a:r>
              <a:rPr lang="en-US" sz="2000" smtClean="0"/>
              <a:t>Form teams of 2 or 3 people</a:t>
            </a:r>
          </a:p>
          <a:p>
            <a:pPr marL="514350" indent="-514350">
              <a:buFontTx/>
              <a:buAutoNum type="arabicPeriod"/>
            </a:pPr>
            <a:r>
              <a:rPr lang="en-US" sz="2000" smtClean="0"/>
              <a:t>Take the five divs orig doc and make happen like the next slides show and can draw on board so can shut the screen off</a:t>
            </a:r>
          </a:p>
          <a:p>
            <a:pPr marL="514350" indent="-514350">
              <a:buFontTx/>
              <a:buAutoNum type="arabicPeriod"/>
            </a:pPr>
            <a:r>
              <a:rPr lang="en-US" sz="2000" smtClean="0"/>
              <a:t>Make the links work in the cit230 page locally and then from the host</a:t>
            </a:r>
          </a:p>
          <a:p>
            <a:pPr marL="514350" indent="-514350">
              <a:buFontTx/>
              <a:buAutoNum type="arabicPeriod"/>
            </a:pPr>
            <a:r>
              <a:rPr lang="en-US" sz="2000" smtClean="0"/>
              <a:t>Give yourself a grade on the alias name grade sheet that will be passed around</a:t>
            </a:r>
          </a:p>
          <a:p>
            <a:pPr marL="514350" indent="-514350">
              <a:buFontTx/>
              <a:buAutoNum type="arabicPeriod"/>
            </a:pPr>
            <a:endParaRPr lang="en-US" sz="1800" smtClean="0"/>
          </a:p>
          <a:p>
            <a:pPr marL="514350" indent="-514350">
              <a:buFontTx/>
              <a:buAutoNum type="arabicPeriod"/>
            </a:pPr>
            <a:endParaRPr lang="en-US" sz="1800" smtClean="0"/>
          </a:p>
          <a:p>
            <a:pPr marL="514350" indent="-514350">
              <a:buFontTx/>
              <a:buAutoNum type="arabicPeriod"/>
            </a:pPr>
            <a:endParaRPr lang="en-US" sz="1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135BEF6A-C205-4692-B016-B359034B18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219200" y="6858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 five divs</a:t>
            </a:r>
          </a:p>
        </p:txBody>
      </p:sp>
    </p:spTree>
    <p:extLst>
      <p:ext uri="{BB962C8B-B14F-4D97-AF65-F5344CB8AC3E}">
        <p14:creationId xmlns:p14="http://schemas.microsoft.com/office/powerpoint/2010/main" val="392643198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32715E72-5996-42B2-8F4B-5A0E44CB20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9155" name="TextBox 1"/>
          <p:cNvSpPr txBox="1">
            <a:spLocks noChangeArrowheads="1"/>
          </p:cNvSpPr>
          <p:nvPr/>
        </p:nvSpPr>
        <p:spPr bwMode="auto">
          <a:xfrm>
            <a:off x="533400" y="-28575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Due before the end of class: Individuals create but help each other out as teams to make happen through natural flow: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812800" y="13462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12800" y="22987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12800" y="32512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425700" y="13462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425700" y="22987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4762500" y="13335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9162" name="Rectangle 5"/>
          <p:cNvSpPr>
            <a:spLocks noChangeArrowheads="1"/>
          </p:cNvSpPr>
          <p:nvPr/>
        </p:nvSpPr>
        <p:spPr bwMode="auto">
          <a:xfrm>
            <a:off x="4762500" y="22860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9163" name="Rectangle 6"/>
          <p:cNvSpPr>
            <a:spLocks noChangeArrowheads="1"/>
          </p:cNvSpPr>
          <p:nvPr/>
        </p:nvSpPr>
        <p:spPr bwMode="auto">
          <a:xfrm>
            <a:off x="6375400" y="32385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  <p:sp>
        <p:nvSpPr>
          <p:cNvPr id="49164" name="Rectangle 7"/>
          <p:cNvSpPr>
            <a:spLocks noChangeArrowheads="1"/>
          </p:cNvSpPr>
          <p:nvPr/>
        </p:nvSpPr>
        <p:spPr bwMode="auto">
          <a:xfrm>
            <a:off x="6375400" y="13335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9165" name="Rectangle 8"/>
          <p:cNvSpPr>
            <a:spLocks noChangeArrowheads="1"/>
          </p:cNvSpPr>
          <p:nvPr/>
        </p:nvSpPr>
        <p:spPr bwMode="auto">
          <a:xfrm>
            <a:off x="6375400" y="22860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sp>
        <p:nvSpPr>
          <p:cNvPr id="49166" name="Rectangle 3"/>
          <p:cNvSpPr>
            <a:spLocks noChangeArrowheads="1"/>
          </p:cNvSpPr>
          <p:nvPr/>
        </p:nvSpPr>
        <p:spPr bwMode="auto">
          <a:xfrm>
            <a:off x="2971800" y="4246563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9167" name="Rectangle 5"/>
          <p:cNvSpPr>
            <a:spLocks noChangeArrowheads="1"/>
          </p:cNvSpPr>
          <p:nvPr/>
        </p:nvSpPr>
        <p:spPr bwMode="auto">
          <a:xfrm>
            <a:off x="3848100" y="5199063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9168" name="Rectangle 6"/>
          <p:cNvSpPr>
            <a:spLocks noChangeArrowheads="1"/>
          </p:cNvSpPr>
          <p:nvPr/>
        </p:nvSpPr>
        <p:spPr bwMode="auto">
          <a:xfrm>
            <a:off x="4584700" y="6062663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  <p:sp>
        <p:nvSpPr>
          <p:cNvPr id="49169" name="Rectangle 7"/>
          <p:cNvSpPr>
            <a:spLocks noChangeArrowheads="1"/>
          </p:cNvSpPr>
          <p:nvPr/>
        </p:nvSpPr>
        <p:spPr bwMode="auto">
          <a:xfrm>
            <a:off x="4584700" y="4246563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9170" name="Rectangle 8"/>
          <p:cNvSpPr>
            <a:spLocks noChangeArrowheads="1"/>
          </p:cNvSpPr>
          <p:nvPr/>
        </p:nvSpPr>
        <p:spPr bwMode="auto">
          <a:xfrm>
            <a:off x="2971800" y="6062663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cxnSp>
        <p:nvCxnSpPr>
          <p:cNvPr id="49171" name="Straight Connector 2"/>
          <p:cNvCxnSpPr>
            <a:cxnSpLocks noChangeShapeType="1"/>
          </p:cNvCxnSpPr>
          <p:nvPr/>
        </p:nvCxnSpPr>
        <p:spPr bwMode="auto">
          <a:xfrm>
            <a:off x="4114800" y="1490663"/>
            <a:ext cx="0" cy="261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Straight Connector 6"/>
          <p:cNvCxnSpPr>
            <a:cxnSpLocks noChangeShapeType="1"/>
          </p:cNvCxnSpPr>
          <p:nvPr/>
        </p:nvCxnSpPr>
        <p:spPr bwMode="auto">
          <a:xfrm flipV="1">
            <a:off x="0" y="4081463"/>
            <a:ext cx="9144000" cy="2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795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7D5F307A-4A89-4B20-B05C-CE46E269AC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6083" name="TextBox 1"/>
          <p:cNvSpPr txBox="1">
            <a:spLocks noChangeArrowheads="1"/>
          </p:cNvSpPr>
          <p:nvPr/>
        </p:nvSpPr>
        <p:spPr bwMode="auto">
          <a:xfrm>
            <a:off x="1257300" y="381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Due before the end of class: Individuals create but help each other out as teams to make happen absolutely, then relatively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14400" y="1828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77900" y="31242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77900" y="4495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813300" y="1828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838700" y="32004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</p:spTree>
    <p:extLst>
      <p:ext uri="{BB962C8B-B14F-4D97-AF65-F5344CB8AC3E}">
        <p14:creationId xmlns:p14="http://schemas.microsoft.com/office/powerpoint/2010/main" val="178458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36C5BCD8-8413-44DE-9812-8E4324E256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7107" name="TextBox 1"/>
          <p:cNvSpPr txBox="1">
            <a:spLocks noChangeArrowheads="1"/>
          </p:cNvSpPr>
          <p:nvPr/>
        </p:nvSpPr>
        <p:spPr bwMode="auto">
          <a:xfrm>
            <a:off x="1219200" y="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Due before the end of class: Individuals create but help each other out as teams to make happen absolutely, then relatively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14400" y="1828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77900" y="31242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648200" y="17526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724400" y="2971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724400" y="43434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</p:spTree>
    <p:extLst>
      <p:ext uri="{BB962C8B-B14F-4D97-AF65-F5344CB8AC3E}">
        <p14:creationId xmlns:p14="http://schemas.microsoft.com/office/powerpoint/2010/main" val="330599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0D8B87FE-E9A4-4EF8-BEF4-B5BDE688BC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1219200" y="254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Due before the end of class: Individuals create but help each other out as teams to make happen absolutely, then relatively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914400" y="1828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029200" y="18288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2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124200" y="32639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3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990600" y="48006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4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118100" y="4800600"/>
            <a:ext cx="1981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Div 5</a:t>
            </a:r>
          </a:p>
        </p:txBody>
      </p:sp>
    </p:spTree>
    <p:extLst>
      <p:ext uri="{BB962C8B-B14F-4D97-AF65-F5344CB8AC3E}">
        <p14:creationId xmlns:p14="http://schemas.microsoft.com/office/powerpoint/2010/main" val="38400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(4:3)</PresentationFormat>
  <Paragraphs>47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Somsen, Randy</dc:creator>
  <cp:lastModifiedBy>Somsen, Randy</cp:lastModifiedBy>
  <cp:revision>2</cp:revision>
  <dcterms:created xsi:type="dcterms:W3CDTF">2012-10-25T14:40:48Z</dcterms:created>
  <dcterms:modified xsi:type="dcterms:W3CDTF">2014-06-09T16:06:02Z</dcterms:modified>
</cp:coreProperties>
</file>