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7" r:id="rId14"/>
    <p:sldId id="266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4065C-7A32-4E94-9016-401B5AB6262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C7C27-0D46-41AE-B8DC-98E8E95412A4}">
      <dgm:prSet phldrT="[Text]"/>
      <dgm:spPr/>
      <dgm:t>
        <a:bodyPr/>
        <a:lstStyle/>
        <a:p>
          <a:r>
            <a:rPr lang="en-US" dirty="0" smtClean="0"/>
            <a:t>1.Mô </a:t>
          </a:r>
          <a:r>
            <a:rPr lang="en-US" dirty="0" err="1" smtClean="0"/>
            <a:t>hình</a:t>
          </a:r>
          <a:r>
            <a:rPr lang="en-US" dirty="0" smtClean="0"/>
            <a:t> OSI</a:t>
          </a:r>
          <a:endParaRPr lang="en-US" dirty="0"/>
        </a:p>
      </dgm:t>
    </dgm:pt>
    <dgm:pt modelId="{346D5FFA-6315-448C-977D-DE57BF84B6BC}" type="parTrans" cxnId="{D5B981E0-DA8B-4D98-9CA1-4167FE524E55}">
      <dgm:prSet/>
      <dgm:spPr/>
      <dgm:t>
        <a:bodyPr/>
        <a:lstStyle/>
        <a:p>
          <a:endParaRPr lang="en-US"/>
        </a:p>
      </dgm:t>
    </dgm:pt>
    <dgm:pt modelId="{B3C3FCD1-5689-434E-8EE3-CE976F8D118B}" type="sibTrans" cxnId="{D5B981E0-DA8B-4D98-9CA1-4167FE524E55}">
      <dgm:prSet/>
      <dgm:spPr/>
      <dgm:t>
        <a:bodyPr/>
        <a:lstStyle/>
        <a:p>
          <a:endParaRPr lang="en-US"/>
        </a:p>
      </dgm:t>
    </dgm:pt>
    <dgm:pt modelId="{35CC4328-2D1E-4ED4-8DC8-746D4BB2F6EB}">
      <dgm:prSet phldrT="[Text]"/>
      <dgm:spPr/>
      <dgm:t>
        <a:bodyPr/>
        <a:lstStyle/>
        <a:p>
          <a:r>
            <a:rPr lang="en-US" dirty="0" smtClean="0"/>
            <a:t>2.Mô </a:t>
          </a:r>
          <a:r>
            <a:rPr lang="en-US" dirty="0" err="1" smtClean="0"/>
            <a:t>hình</a:t>
          </a:r>
          <a:r>
            <a:rPr lang="en-US" dirty="0" smtClean="0"/>
            <a:t> TCP/IP</a:t>
          </a:r>
          <a:endParaRPr lang="en-US" dirty="0"/>
        </a:p>
      </dgm:t>
    </dgm:pt>
    <dgm:pt modelId="{53882B7C-B48E-48D1-8E7F-B3439CB07217}" type="parTrans" cxnId="{6ED53913-A3CD-4245-A8BC-CEA83EC3B506}">
      <dgm:prSet/>
      <dgm:spPr/>
      <dgm:t>
        <a:bodyPr/>
        <a:lstStyle/>
        <a:p>
          <a:endParaRPr lang="en-US"/>
        </a:p>
      </dgm:t>
    </dgm:pt>
    <dgm:pt modelId="{DAA5F7F0-8E55-42F3-A253-6EEAA3D3F16E}" type="sibTrans" cxnId="{6ED53913-A3CD-4245-A8BC-CEA83EC3B506}">
      <dgm:prSet/>
      <dgm:spPr/>
      <dgm:t>
        <a:bodyPr/>
        <a:lstStyle/>
        <a:p>
          <a:endParaRPr lang="en-US"/>
        </a:p>
      </dgm:t>
    </dgm:pt>
    <dgm:pt modelId="{696A1B67-B995-4D0A-BE43-7C72566E966E}">
      <dgm:prSet phldrT="[Text]"/>
      <dgm:spPr/>
      <dgm:t>
        <a:bodyPr/>
        <a:lstStyle/>
        <a:p>
          <a:r>
            <a:rPr lang="en-US" dirty="0" smtClean="0"/>
            <a:t>4.Cách </a:t>
          </a:r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gói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chồng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endParaRPr lang="en-US" dirty="0"/>
        </a:p>
      </dgm:t>
    </dgm:pt>
    <dgm:pt modelId="{B9891AAB-83AC-4AB9-8CF1-930DF059CACC}" type="parTrans" cxnId="{5A3F2DBB-DBD0-4770-A31A-D0743897FFE4}">
      <dgm:prSet/>
      <dgm:spPr/>
      <dgm:t>
        <a:bodyPr/>
        <a:lstStyle/>
        <a:p>
          <a:endParaRPr lang="en-US"/>
        </a:p>
      </dgm:t>
    </dgm:pt>
    <dgm:pt modelId="{1550A6D1-2E6C-49C6-A9B9-8D114AC5BEAD}" type="sibTrans" cxnId="{5A3F2DBB-DBD0-4770-A31A-D0743897FFE4}">
      <dgm:prSet/>
      <dgm:spPr/>
      <dgm:t>
        <a:bodyPr/>
        <a:lstStyle/>
        <a:p>
          <a:endParaRPr lang="en-US"/>
        </a:p>
      </dgm:t>
    </dgm:pt>
    <dgm:pt modelId="{670B6FA0-E5E2-42A3-932C-C3010219E4F6}">
      <dgm:prSet phldrT="[Text]"/>
      <dgm:spPr/>
      <dgm:t>
        <a:bodyPr/>
        <a:lstStyle/>
        <a:p>
          <a:r>
            <a:rPr lang="en-US" dirty="0" smtClean="0"/>
            <a:t>3.So </a:t>
          </a:r>
          <a:r>
            <a:rPr lang="en-US" dirty="0" err="1" smtClean="0"/>
            <a:t>sánh</a:t>
          </a:r>
          <a:r>
            <a:rPr lang="en-US" dirty="0" smtClean="0"/>
            <a:t> </a:t>
          </a:r>
          <a:r>
            <a:rPr lang="en-US" dirty="0" err="1" smtClean="0"/>
            <a:t>hai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OSI </a:t>
          </a:r>
          <a:r>
            <a:rPr lang="en-US" dirty="0" err="1" smtClean="0"/>
            <a:t>và</a:t>
          </a:r>
          <a:r>
            <a:rPr lang="en-US" dirty="0" smtClean="0"/>
            <a:t> TCP/IP</a:t>
          </a:r>
          <a:endParaRPr lang="en-US" dirty="0"/>
        </a:p>
      </dgm:t>
    </dgm:pt>
    <dgm:pt modelId="{4A2E5C68-8E1F-4D9C-A07F-E371325FD235}" type="parTrans" cxnId="{AD54D4F5-F6C9-4012-A0FA-E9F3CBBF50CD}">
      <dgm:prSet/>
      <dgm:spPr/>
      <dgm:t>
        <a:bodyPr/>
        <a:lstStyle/>
        <a:p>
          <a:endParaRPr lang="en-US"/>
        </a:p>
      </dgm:t>
    </dgm:pt>
    <dgm:pt modelId="{E5D1B26A-397F-4255-8E26-A9BDBDD03FB8}" type="sibTrans" cxnId="{AD54D4F5-F6C9-4012-A0FA-E9F3CBBF50CD}">
      <dgm:prSet/>
      <dgm:spPr/>
      <dgm:t>
        <a:bodyPr/>
        <a:lstStyle/>
        <a:p>
          <a:endParaRPr lang="en-US"/>
        </a:p>
      </dgm:t>
    </dgm:pt>
    <dgm:pt modelId="{50C98131-4FCD-4EBE-B5B4-692312457988}">
      <dgm:prSet phldrT="[Text]"/>
      <dgm:spPr/>
      <dgm:t>
        <a:bodyPr/>
        <a:lstStyle/>
        <a:p>
          <a:r>
            <a:rPr lang="en-US" dirty="0" smtClean="0"/>
            <a:t>5.</a:t>
          </a:r>
          <a:r>
            <a:rPr lang="vi-VN" dirty="0" smtClean="0"/>
            <a:t>Ư</a:t>
          </a:r>
          <a:r>
            <a:rPr lang="en-US" dirty="0" smtClean="0"/>
            <a:t>u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hai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endParaRPr lang="en-US" dirty="0"/>
        </a:p>
      </dgm:t>
    </dgm:pt>
    <dgm:pt modelId="{6A8167AC-7B82-4C48-A25E-37865EA24B38}" type="parTrans" cxnId="{EAB73317-1F55-4206-BD0D-6A2046F22909}">
      <dgm:prSet/>
      <dgm:spPr/>
      <dgm:t>
        <a:bodyPr/>
        <a:lstStyle/>
        <a:p>
          <a:endParaRPr lang="en-US"/>
        </a:p>
      </dgm:t>
    </dgm:pt>
    <dgm:pt modelId="{6B30FD96-B3B6-48CD-AFC7-EFFCDE42BF5F}" type="sibTrans" cxnId="{EAB73317-1F55-4206-BD0D-6A2046F22909}">
      <dgm:prSet/>
      <dgm:spPr/>
      <dgm:t>
        <a:bodyPr/>
        <a:lstStyle/>
        <a:p>
          <a:endParaRPr lang="en-US"/>
        </a:p>
      </dgm:t>
    </dgm:pt>
    <dgm:pt modelId="{637F8E32-F7CA-4E61-BF91-C0B5E8CC5486}" type="pres">
      <dgm:prSet presAssocID="{D784065C-7A32-4E94-9016-401B5AB6262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44FB83B-21C1-456F-88AF-73EF580C3DCC}" type="pres">
      <dgm:prSet presAssocID="{D784065C-7A32-4E94-9016-401B5AB6262F}" presName="Name1" presStyleCnt="0"/>
      <dgm:spPr/>
    </dgm:pt>
    <dgm:pt modelId="{EF1F767B-C8DF-47ED-B335-7F32F2844427}" type="pres">
      <dgm:prSet presAssocID="{D784065C-7A32-4E94-9016-401B5AB6262F}" presName="cycle" presStyleCnt="0"/>
      <dgm:spPr/>
    </dgm:pt>
    <dgm:pt modelId="{AE3F45D1-1586-4132-9B75-D62AF2042938}" type="pres">
      <dgm:prSet presAssocID="{D784065C-7A32-4E94-9016-401B5AB6262F}" presName="srcNode" presStyleLbl="node1" presStyleIdx="0" presStyleCnt="5"/>
      <dgm:spPr/>
    </dgm:pt>
    <dgm:pt modelId="{D2539E1A-1B82-4BFB-BE6E-415D8F727F07}" type="pres">
      <dgm:prSet presAssocID="{D784065C-7A32-4E94-9016-401B5AB6262F}" presName="conn" presStyleLbl="parChTrans1D2" presStyleIdx="0" presStyleCnt="1"/>
      <dgm:spPr/>
      <dgm:t>
        <a:bodyPr/>
        <a:lstStyle/>
        <a:p>
          <a:endParaRPr lang="en-US"/>
        </a:p>
      </dgm:t>
    </dgm:pt>
    <dgm:pt modelId="{3B43A9EA-4D91-41DD-B00D-D5A1FAF2C5B9}" type="pres">
      <dgm:prSet presAssocID="{D784065C-7A32-4E94-9016-401B5AB6262F}" presName="extraNode" presStyleLbl="node1" presStyleIdx="0" presStyleCnt="5"/>
      <dgm:spPr/>
    </dgm:pt>
    <dgm:pt modelId="{8F172571-80A6-4E30-91B5-42597A875058}" type="pres">
      <dgm:prSet presAssocID="{D784065C-7A32-4E94-9016-401B5AB6262F}" presName="dstNode" presStyleLbl="node1" presStyleIdx="0" presStyleCnt="5"/>
      <dgm:spPr/>
    </dgm:pt>
    <dgm:pt modelId="{8A7CF325-EC68-470D-B430-C8FDB1F5FB22}" type="pres">
      <dgm:prSet presAssocID="{C01C7C27-0D46-41AE-B8DC-98E8E95412A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F9E8-13FD-4E6C-8159-C764DF6279E9}" type="pres">
      <dgm:prSet presAssocID="{C01C7C27-0D46-41AE-B8DC-98E8E95412A4}" presName="accent_1" presStyleCnt="0"/>
      <dgm:spPr/>
    </dgm:pt>
    <dgm:pt modelId="{8CE8ED7B-EB70-4D0C-9167-FA65F4548CF4}" type="pres">
      <dgm:prSet presAssocID="{C01C7C27-0D46-41AE-B8DC-98E8E95412A4}" presName="accentRepeatNode" presStyleLbl="solidFgAcc1" presStyleIdx="0" presStyleCnt="5" custLinFactNeighborX="20894" custLinFactNeighborY="26744"/>
      <dgm:spPr/>
    </dgm:pt>
    <dgm:pt modelId="{2915A4BE-1DCC-4A07-88D8-3F2F02FBFA4A}" type="pres">
      <dgm:prSet presAssocID="{35CC4328-2D1E-4ED4-8DC8-746D4BB2F6E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C4871-95DD-4D6E-BCAC-BEDC79815D39}" type="pres">
      <dgm:prSet presAssocID="{35CC4328-2D1E-4ED4-8DC8-746D4BB2F6EB}" presName="accent_2" presStyleCnt="0"/>
      <dgm:spPr/>
    </dgm:pt>
    <dgm:pt modelId="{C3445781-FC3A-4905-9983-C115FDEB448D}" type="pres">
      <dgm:prSet presAssocID="{35CC4328-2D1E-4ED4-8DC8-746D4BB2F6EB}" presName="accentRepeatNode" presStyleLbl="solidFgAcc1" presStyleIdx="1" presStyleCnt="5"/>
      <dgm:spPr/>
    </dgm:pt>
    <dgm:pt modelId="{44EF2A2B-0FBD-4A00-938F-BE52F7ED572D}" type="pres">
      <dgm:prSet presAssocID="{670B6FA0-E5E2-42A3-932C-C3010219E4F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138FA-B388-4AC7-9BAD-969B38B737EA}" type="pres">
      <dgm:prSet presAssocID="{670B6FA0-E5E2-42A3-932C-C3010219E4F6}" presName="accent_3" presStyleCnt="0"/>
      <dgm:spPr/>
    </dgm:pt>
    <dgm:pt modelId="{8163C7BF-EF63-4887-93BE-B813628CE526}" type="pres">
      <dgm:prSet presAssocID="{670B6FA0-E5E2-42A3-932C-C3010219E4F6}" presName="accentRepeatNode" presStyleLbl="solidFgAcc1" presStyleIdx="2" presStyleCnt="5"/>
      <dgm:spPr/>
    </dgm:pt>
    <dgm:pt modelId="{6342E1D1-29C7-4FB5-84B5-9A90A7EE6DDE}" type="pres">
      <dgm:prSet presAssocID="{696A1B67-B995-4D0A-BE43-7C72566E966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C84EB4-F7E8-4CAD-B524-01A65613F4D0}" type="pres">
      <dgm:prSet presAssocID="{696A1B67-B995-4D0A-BE43-7C72566E966E}" presName="accent_4" presStyleCnt="0"/>
      <dgm:spPr/>
    </dgm:pt>
    <dgm:pt modelId="{0A8AC368-667B-4A1D-82E2-1E33B5A22789}" type="pres">
      <dgm:prSet presAssocID="{696A1B67-B995-4D0A-BE43-7C72566E966E}" presName="accentRepeatNode" presStyleLbl="solidFgAcc1" presStyleIdx="3" presStyleCnt="5"/>
      <dgm:spPr/>
    </dgm:pt>
    <dgm:pt modelId="{CDBAB60A-EA56-435E-A860-412B7C8F62B5}" type="pres">
      <dgm:prSet presAssocID="{50C98131-4FCD-4EBE-B5B4-69231245798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FF568-47DE-4F1F-882D-BB59CA161578}" type="pres">
      <dgm:prSet presAssocID="{50C98131-4FCD-4EBE-B5B4-692312457988}" presName="accent_5" presStyleCnt="0"/>
      <dgm:spPr/>
    </dgm:pt>
    <dgm:pt modelId="{2F9223C3-5513-4E45-A4C8-0931A507CB41}" type="pres">
      <dgm:prSet presAssocID="{50C98131-4FCD-4EBE-B5B4-692312457988}" presName="accentRepeatNode" presStyleLbl="solidFgAcc1" presStyleIdx="4" presStyleCnt="5"/>
      <dgm:spPr/>
    </dgm:pt>
  </dgm:ptLst>
  <dgm:cxnLst>
    <dgm:cxn modelId="{B0E21D05-32DD-418A-ADDC-35AD71A29A86}" type="presOf" srcId="{35CC4328-2D1E-4ED4-8DC8-746D4BB2F6EB}" destId="{2915A4BE-1DCC-4A07-88D8-3F2F02FBFA4A}" srcOrd="0" destOrd="0" presId="urn:microsoft.com/office/officeart/2008/layout/VerticalCurvedList"/>
    <dgm:cxn modelId="{6ED53913-A3CD-4245-A8BC-CEA83EC3B506}" srcId="{D784065C-7A32-4E94-9016-401B5AB6262F}" destId="{35CC4328-2D1E-4ED4-8DC8-746D4BB2F6EB}" srcOrd="1" destOrd="0" parTransId="{53882B7C-B48E-48D1-8E7F-B3439CB07217}" sibTransId="{DAA5F7F0-8E55-42F3-A253-6EEAA3D3F16E}"/>
    <dgm:cxn modelId="{948100A0-6960-48B8-8DFB-2FBD5C9F41E4}" type="presOf" srcId="{B3C3FCD1-5689-434E-8EE3-CE976F8D118B}" destId="{D2539E1A-1B82-4BFB-BE6E-415D8F727F07}" srcOrd="0" destOrd="0" presId="urn:microsoft.com/office/officeart/2008/layout/VerticalCurvedList"/>
    <dgm:cxn modelId="{ED5BE775-5EB2-472E-A002-AF76C4ABD5B4}" type="presOf" srcId="{D784065C-7A32-4E94-9016-401B5AB6262F}" destId="{637F8E32-F7CA-4E61-BF91-C0B5E8CC5486}" srcOrd="0" destOrd="0" presId="urn:microsoft.com/office/officeart/2008/layout/VerticalCurvedList"/>
    <dgm:cxn modelId="{5A3F2DBB-DBD0-4770-A31A-D0743897FFE4}" srcId="{D784065C-7A32-4E94-9016-401B5AB6262F}" destId="{696A1B67-B995-4D0A-BE43-7C72566E966E}" srcOrd="3" destOrd="0" parTransId="{B9891AAB-83AC-4AB9-8CF1-930DF059CACC}" sibTransId="{1550A6D1-2E6C-49C6-A9B9-8D114AC5BEAD}"/>
    <dgm:cxn modelId="{EECCA568-2219-42B8-B5F0-7CBE36CE4EBF}" type="presOf" srcId="{C01C7C27-0D46-41AE-B8DC-98E8E95412A4}" destId="{8A7CF325-EC68-470D-B430-C8FDB1F5FB22}" srcOrd="0" destOrd="0" presId="urn:microsoft.com/office/officeart/2008/layout/VerticalCurvedList"/>
    <dgm:cxn modelId="{AD54D4F5-F6C9-4012-A0FA-E9F3CBBF50CD}" srcId="{D784065C-7A32-4E94-9016-401B5AB6262F}" destId="{670B6FA0-E5E2-42A3-932C-C3010219E4F6}" srcOrd="2" destOrd="0" parTransId="{4A2E5C68-8E1F-4D9C-A07F-E371325FD235}" sibTransId="{E5D1B26A-397F-4255-8E26-A9BDBDD03FB8}"/>
    <dgm:cxn modelId="{EAB73317-1F55-4206-BD0D-6A2046F22909}" srcId="{D784065C-7A32-4E94-9016-401B5AB6262F}" destId="{50C98131-4FCD-4EBE-B5B4-692312457988}" srcOrd="4" destOrd="0" parTransId="{6A8167AC-7B82-4C48-A25E-37865EA24B38}" sibTransId="{6B30FD96-B3B6-48CD-AFC7-EFFCDE42BF5F}"/>
    <dgm:cxn modelId="{70F40C3F-C18B-4308-A510-696A3E1152D9}" type="presOf" srcId="{696A1B67-B995-4D0A-BE43-7C72566E966E}" destId="{6342E1D1-29C7-4FB5-84B5-9A90A7EE6DDE}" srcOrd="0" destOrd="0" presId="urn:microsoft.com/office/officeart/2008/layout/VerticalCurvedList"/>
    <dgm:cxn modelId="{75057975-CAC9-4654-BCDC-54C2F8CBE7A1}" type="presOf" srcId="{670B6FA0-E5E2-42A3-932C-C3010219E4F6}" destId="{44EF2A2B-0FBD-4A00-938F-BE52F7ED572D}" srcOrd="0" destOrd="0" presId="urn:microsoft.com/office/officeart/2008/layout/VerticalCurvedList"/>
    <dgm:cxn modelId="{D5B981E0-DA8B-4D98-9CA1-4167FE524E55}" srcId="{D784065C-7A32-4E94-9016-401B5AB6262F}" destId="{C01C7C27-0D46-41AE-B8DC-98E8E95412A4}" srcOrd="0" destOrd="0" parTransId="{346D5FFA-6315-448C-977D-DE57BF84B6BC}" sibTransId="{B3C3FCD1-5689-434E-8EE3-CE976F8D118B}"/>
    <dgm:cxn modelId="{888D835D-40F9-4A9F-BDF5-98858CA90CA7}" type="presOf" srcId="{50C98131-4FCD-4EBE-B5B4-692312457988}" destId="{CDBAB60A-EA56-435E-A860-412B7C8F62B5}" srcOrd="0" destOrd="0" presId="urn:microsoft.com/office/officeart/2008/layout/VerticalCurvedList"/>
    <dgm:cxn modelId="{D6801F0F-9328-4E55-B67B-16487CAC1138}" type="presParOf" srcId="{637F8E32-F7CA-4E61-BF91-C0B5E8CC5486}" destId="{244FB83B-21C1-456F-88AF-73EF580C3DCC}" srcOrd="0" destOrd="0" presId="urn:microsoft.com/office/officeart/2008/layout/VerticalCurvedList"/>
    <dgm:cxn modelId="{98794E3C-951A-48F3-9EC9-C6A466D9CAD7}" type="presParOf" srcId="{244FB83B-21C1-456F-88AF-73EF580C3DCC}" destId="{EF1F767B-C8DF-47ED-B335-7F32F2844427}" srcOrd="0" destOrd="0" presId="urn:microsoft.com/office/officeart/2008/layout/VerticalCurvedList"/>
    <dgm:cxn modelId="{E54EE0FE-1F56-4000-86F4-C808E8E35B57}" type="presParOf" srcId="{EF1F767B-C8DF-47ED-B335-7F32F2844427}" destId="{AE3F45D1-1586-4132-9B75-D62AF2042938}" srcOrd="0" destOrd="0" presId="urn:microsoft.com/office/officeart/2008/layout/VerticalCurvedList"/>
    <dgm:cxn modelId="{DD560C63-8FDB-4C3E-AF21-334CE207A79D}" type="presParOf" srcId="{EF1F767B-C8DF-47ED-B335-7F32F2844427}" destId="{D2539E1A-1B82-4BFB-BE6E-415D8F727F07}" srcOrd="1" destOrd="0" presId="urn:microsoft.com/office/officeart/2008/layout/VerticalCurvedList"/>
    <dgm:cxn modelId="{68FD3D67-ED43-45FD-B062-87B1BA624F13}" type="presParOf" srcId="{EF1F767B-C8DF-47ED-B335-7F32F2844427}" destId="{3B43A9EA-4D91-41DD-B00D-D5A1FAF2C5B9}" srcOrd="2" destOrd="0" presId="urn:microsoft.com/office/officeart/2008/layout/VerticalCurvedList"/>
    <dgm:cxn modelId="{FFF0945C-C826-478B-883F-7E329338BB66}" type="presParOf" srcId="{EF1F767B-C8DF-47ED-B335-7F32F2844427}" destId="{8F172571-80A6-4E30-91B5-42597A875058}" srcOrd="3" destOrd="0" presId="urn:microsoft.com/office/officeart/2008/layout/VerticalCurvedList"/>
    <dgm:cxn modelId="{0CE9831B-B1BD-4D71-BB93-CCB85C682884}" type="presParOf" srcId="{244FB83B-21C1-456F-88AF-73EF580C3DCC}" destId="{8A7CF325-EC68-470D-B430-C8FDB1F5FB22}" srcOrd="1" destOrd="0" presId="urn:microsoft.com/office/officeart/2008/layout/VerticalCurvedList"/>
    <dgm:cxn modelId="{2615A1CC-6E58-472C-B35E-44985E035BA1}" type="presParOf" srcId="{244FB83B-21C1-456F-88AF-73EF580C3DCC}" destId="{5013F9E8-13FD-4E6C-8159-C764DF6279E9}" srcOrd="2" destOrd="0" presId="urn:microsoft.com/office/officeart/2008/layout/VerticalCurvedList"/>
    <dgm:cxn modelId="{6425A6CA-0A66-40C9-A880-5266DEB00CF0}" type="presParOf" srcId="{5013F9E8-13FD-4E6C-8159-C764DF6279E9}" destId="{8CE8ED7B-EB70-4D0C-9167-FA65F4548CF4}" srcOrd="0" destOrd="0" presId="urn:microsoft.com/office/officeart/2008/layout/VerticalCurvedList"/>
    <dgm:cxn modelId="{6A9996E7-77A8-4EAC-829D-0E221873E023}" type="presParOf" srcId="{244FB83B-21C1-456F-88AF-73EF580C3DCC}" destId="{2915A4BE-1DCC-4A07-88D8-3F2F02FBFA4A}" srcOrd="3" destOrd="0" presId="urn:microsoft.com/office/officeart/2008/layout/VerticalCurvedList"/>
    <dgm:cxn modelId="{D9EB7AC9-0866-468B-95F5-C2458A3E0B8F}" type="presParOf" srcId="{244FB83B-21C1-456F-88AF-73EF580C3DCC}" destId="{378C4871-95DD-4D6E-BCAC-BEDC79815D39}" srcOrd="4" destOrd="0" presId="urn:microsoft.com/office/officeart/2008/layout/VerticalCurvedList"/>
    <dgm:cxn modelId="{4EC4EB67-DC2D-48D0-9188-A29C0AAAEB42}" type="presParOf" srcId="{378C4871-95DD-4D6E-BCAC-BEDC79815D39}" destId="{C3445781-FC3A-4905-9983-C115FDEB448D}" srcOrd="0" destOrd="0" presId="urn:microsoft.com/office/officeart/2008/layout/VerticalCurvedList"/>
    <dgm:cxn modelId="{70B2212A-F845-41D5-B5D3-AC723E2605A0}" type="presParOf" srcId="{244FB83B-21C1-456F-88AF-73EF580C3DCC}" destId="{44EF2A2B-0FBD-4A00-938F-BE52F7ED572D}" srcOrd="5" destOrd="0" presId="urn:microsoft.com/office/officeart/2008/layout/VerticalCurvedList"/>
    <dgm:cxn modelId="{EEFFB9DF-492C-4CE8-85DA-1B2EEF61EECF}" type="presParOf" srcId="{244FB83B-21C1-456F-88AF-73EF580C3DCC}" destId="{29A138FA-B388-4AC7-9BAD-969B38B737EA}" srcOrd="6" destOrd="0" presId="urn:microsoft.com/office/officeart/2008/layout/VerticalCurvedList"/>
    <dgm:cxn modelId="{E43DE9D4-C139-454E-8785-C55CE33DEB3F}" type="presParOf" srcId="{29A138FA-B388-4AC7-9BAD-969B38B737EA}" destId="{8163C7BF-EF63-4887-93BE-B813628CE526}" srcOrd="0" destOrd="0" presId="urn:microsoft.com/office/officeart/2008/layout/VerticalCurvedList"/>
    <dgm:cxn modelId="{3F62440B-973F-43FA-B768-1F030245761B}" type="presParOf" srcId="{244FB83B-21C1-456F-88AF-73EF580C3DCC}" destId="{6342E1D1-29C7-4FB5-84B5-9A90A7EE6DDE}" srcOrd="7" destOrd="0" presId="urn:microsoft.com/office/officeart/2008/layout/VerticalCurvedList"/>
    <dgm:cxn modelId="{35578BBC-F3FA-463A-A682-EC0275618308}" type="presParOf" srcId="{244FB83B-21C1-456F-88AF-73EF580C3DCC}" destId="{39C84EB4-F7E8-4CAD-B524-01A65613F4D0}" srcOrd="8" destOrd="0" presId="urn:microsoft.com/office/officeart/2008/layout/VerticalCurvedList"/>
    <dgm:cxn modelId="{1E2310E6-FF8A-4025-830A-1E60DA2A5DC9}" type="presParOf" srcId="{39C84EB4-F7E8-4CAD-B524-01A65613F4D0}" destId="{0A8AC368-667B-4A1D-82E2-1E33B5A22789}" srcOrd="0" destOrd="0" presId="urn:microsoft.com/office/officeart/2008/layout/VerticalCurvedList"/>
    <dgm:cxn modelId="{E8C12817-BBE2-4F13-8D94-B65639E88318}" type="presParOf" srcId="{244FB83B-21C1-456F-88AF-73EF580C3DCC}" destId="{CDBAB60A-EA56-435E-A860-412B7C8F62B5}" srcOrd="9" destOrd="0" presId="urn:microsoft.com/office/officeart/2008/layout/VerticalCurvedList"/>
    <dgm:cxn modelId="{BFE2BB44-A4F7-4E46-B53D-3809B79EEFE8}" type="presParOf" srcId="{244FB83B-21C1-456F-88AF-73EF580C3DCC}" destId="{DF5FF568-47DE-4F1F-882D-BB59CA161578}" srcOrd="10" destOrd="0" presId="urn:microsoft.com/office/officeart/2008/layout/VerticalCurvedList"/>
    <dgm:cxn modelId="{6305CB10-158F-4360-9F57-1B41B488EBE8}" type="presParOf" srcId="{DF5FF568-47DE-4F1F-882D-BB59CA161578}" destId="{2F9223C3-5513-4E45-A4C8-0931A507CB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ADEA0-644B-4E2F-814C-D0B9E8FC0078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</dgm:pt>
    <dgm:pt modelId="{2F04AFCE-94D3-4E58-9666-FB0CAAADD69B}">
      <dgm:prSet phldrT="[Text]"/>
      <dgm:spPr/>
      <dgm:t>
        <a:bodyPr/>
        <a:lstStyle/>
        <a:p>
          <a:r>
            <a:rPr lang="en-US" dirty="0" smtClean="0"/>
            <a:t>7.Application</a:t>
          </a:r>
          <a:endParaRPr lang="en-US" dirty="0"/>
        </a:p>
      </dgm:t>
    </dgm:pt>
    <dgm:pt modelId="{18924944-9A54-403C-901F-0396D24B4BD5}" type="parTrans" cxnId="{41600319-429F-4A3D-8869-8D70402047AA}">
      <dgm:prSet/>
      <dgm:spPr/>
      <dgm:t>
        <a:bodyPr/>
        <a:lstStyle/>
        <a:p>
          <a:endParaRPr lang="en-US"/>
        </a:p>
      </dgm:t>
    </dgm:pt>
    <dgm:pt modelId="{4156BCD4-09B9-41C9-AF00-6B82F1BB7A6D}" type="sibTrans" cxnId="{41600319-429F-4A3D-8869-8D70402047AA}">
      <dgm:prSet/>
      <dgm:spPr/>
      <dgm:t>
        <a:bodyPr/>
        <a:lstStyle/>
        <a:p>
          <a:endParaRPr lang="en-US"/>
        </a:p>
      </dgm:t>
    </dgm:pt>
    <dgm:pt modelId="{3832CC69-B975-4B16-B877-D23EAFE038DD}">
      <dgm:prSet phldrT="[Text]"/>
      <dgm:spPr/>
      <dgm:t>
        <a:bodyPr/>
        <a:lstStyle/>
        <a:p>
          <a:r>
            <a:rPr lang="en-US" dirty="0" smtClean="0"/>
            <a:t>4.Transport</a:t>
          </a:r>
          <a:endParaRPr lang="en-US" dirty="0"/>
        </a:p>
      </dgm:t>
    </dgm:pt>
    <dgm:pt modelId="{D9637817-6A58-413D-9AB5-5E992063C5FD}" type="parTrans" cxnId="{93889192-F0B4-4F51-A419-04C6A6DFBD94}">
      <dgm:prSet/>
      <dgm:spPr/>
      <dgm:t>
        <a:bodyPr/>
        <a:lstStyle/>
        <a:p>
          <a:endParaRPr lang="en-US"/>
        </a:p>
      </dgm:t>
    </dgm:pt>
    <dgm:pt modelId="{C9440F62-9561-4E84-89BB-DDA1592454EE}" type="sibTrans" cxnId="{93889192-F0B4-4F51-A419-04C6A6DFBD94}">
      <dgm:prSet/>
      <dgm:spPr/>
      <dgm:t>
        <a:bodyPr/>
        <a:lstStyle/>
        <a:p>
          <a:endParaRPr lang="en-US"/>
        </a:p>
      </dgm:t>
    </dgm:pt>
    <dgm:pt modelId="{20128842-60AE-452F-8D8E-7D4505B94087}">
      <dgm:prSet phldrT="[Text]"/>
      <dgm:spPr/>
      <dgm:t>
        <a:bodyPr/>
        <a:lstStyle/>
        <a:p>
          <a:r>
            <a:rPr lang="en-US" dirty="0" smtClean="0"/>
            <a:t>6.Presentation</a:t>
          </a:r>
          <a:endParaRPr lang="en-US" dirty="0"/>
        </a:p>
      </dgm:t>
    </dgm:pt>
    <dgm:pt modelId="{7F4BDFF8-BB53-4E17-9772-BA61C525B734}" type="parTrans" cxnId="{53AFE604-171D-4FD9-87E1-CCFFF4CCC86B}">
      <dgm:prSet/>
      <dgm:spPr/>
      <dgm:t>
        <a:bodyPr/>
        <a:lstStyle/>
        <a:p>
          <a:endParaRPr lang="en-US"/>
        </a:p>
      </dgm:t>
    </dgm:pt>
    <dgm:pt modelId="{BF4DD2FC-3FFD-4081-83F7-75BB6DB5A270}" type="sibTrans" cxnId="{53AFE604-171D-4FD9-87E1-CCFFF4CCC86B}">
      <dgm:prSet/>
      <dgm:spPr/>
      <dgm:t>
        <a:bodyPr/>
        <a:lstStyle/>
        <a:p>
          <a:endParaRPr lang="en-US"/>
        </a:p>
      </dgm:t>
    </dgm:pt>
    <dgm:pt modelId="{9FB6FFDE-BFA8-468F-964C-AF9F6AFD099D}">
      <dgm:prSet phldrT="[Text]"/>
      <dgm:spPr/>
      <dgm:t>
        <a:bodyPr/>
        <a:lstStyle/>
        <a:p>
          <a:r>
            <a:rPr lang="en-US" dirty="0" smtClean="0"/>
            <a:t>5.Sesion</a:t>
          </a:r>
          <a:endParaRPr lang="en-US" dirty="0"/>
        </a:p>
      </dgm:t>
    </dgm:pt>
    <dgm:pt modelId="{F153F54D-0D3E-44F0-A2E1-01E17D162732}" type="parTrans" cxnId="{FA02683C-F2A4-4ED8-9568-38EB50413408}">
      <dgm:prSet/>
      <dgm:spPr/>
      <dgm:t>
        <a:bodyPr/>
        <a:lstStyle/>
        <a:p>
          <a:endParaRPr lang="en-US"/>
        </a:p>
      </dgm:t>
    </dgm:pt>
    <dgm:pt modelId="{B7B1C120-7965-4961-8629-76C56BB95798}" type="sibTrans" cxnId="{FA02683C-F2A4-4ED8-9568-38EB50413408}">
      <dgm:prSet/>
      <dgm:spPr/>
      <dgm:t>
        <a:bodyPr/>
        <a:lstStyle/>
        <a:p>
          <a:endParaRPr lang="en-US"/>
        </a:p>
      </dgm:t>
    </dgm:pt>
    <dgm:pt modelId="{76D1BC9E-937F-483A-ABF6-0F415331C8B5}">
      <dgm:prSet phldrT="[Text]"/>
      <dgm:spPr/>
      <dgm:t>
        <a:bodyPr/>
        <a:lstStyle/>
        <a:p>
          <a:r>
            <a:rPr lang="en-US" dirty="0" smtClean="0"/>
            <a:t>3.Network</a:t>
          </a:r>
          <a:endParaRPr lang="en-US" dirty="0"/>
        </a:p>
      </dgm:t>
    </dgm:pt>
    <dgm:pt modelId="{4C042D97-33D7-4B45-B33A-8E713F050C9D}" type="parTrans" cxnId="{70A20CB6-8FAE-4F6F-9733-6B5FC67096D8}">
      <dgm:prSet/>
      <dgm:spPr/>
      <dgm:t>
        <a:bodyPr/>
        <a:lstStyle/>
        <a:p>
          <a:endParaRPr lang="en-US"/>
        </a:p>
      </dgm:t>
    </dgm:pt>
    <dgm:pt modelId="{6FD66547-6D7A-4BC5-B7C3-73533B691F33}" type="sibTrans" cxnId="{70A20CB6-8FAE-4F6F-9733-6B5FC67096D8}">
      <dgm:prSet/>
      <dgm:spPr/>
      <dgm:t>
        <a:bodyPr/>
        <a:lstStyle/>
        <a:p>
          <a:endParaRPr lang="en-US"/>
        </a:p>
      </dgm:t>
    </dgm:pt>
    <dgm:pt modelId="{81645BC5-F277-4E74-8BFE-541289DE6265}">
      <dgm:prSet phldrT="[Text]"/>
      <dgm:spPr/>
      <dgm:t>
        <a:bodyPr/>
        <a:lstStyle/>
        <a:p>
          <a:r>
            <a:rPr lang="en-US" dirty="0" smtClean="0"/>
            <a:t>2.Data link</a:t>
          </a:r>
          <a:endParaRPr lang="en-US" dirty="0"/>
        </a:p>
      </dgm:t>
    </dgm:pt>
    <dgm:pt modelId="{4F979CC0-D6F3-45CA-9D9A-7A887074B5C2}" type="parTrans" cxnId="{ADE7B42C-CA4A-473B-9905-BAF2B7DF01B3}">
      <dgm:prSet/>
      <dgm:spPr/>
      <dgm:t>
        <a:bodyPr/>
        <a:lstStyle/>
        <a:p>
          <a:endParaRPr lang="en-US"/>
        </a:p>
      </dgm:t>
    </dgm:pt>
    <dgm:pt modelId="{77DE44BA-24E3-426D-BD0B-CD1AC4EA48A8}" type="sibTrans" cxnId="{ADE7B42C-CA4A-473B-9905-BAF2B7DF01B3}">
      <dgm:prSet/>
      <dgm:spPr/>
      <dgm:t>
        <a:bodyPr/>
        <a:lstStyle/>
        <a:p>
          <a:endParaRPr lang="en-US"/>
        </a:p>
      </dgm:t>
    </dgm:pt>
    <dgm:pt modelId="{83F8AFBE-11CA-4D13-9E2B-D144A5023D86}">
      <dgm:prSet phldrT="[Text]"/>
      <dgm:spPr/>
      <dgm:t>
        <a:bodyPr/>
        <a:lstStyle/>
        <a:p>
          <a:r>
            <a:rPr lang="en-US" dirty="0" smtClean="0"/>
            <a:t>1.Physical</a:t>
          </a:r>
          <a:endParaRPr lang="en-US" dirty="0"/>
        </a:p>
      </dgm:t>
    </dgm:pt>
    <dgm:pt modelId="{590612CF-7DD8-4DAC-B35A-A008E847AECA}" type="parTrans" cxnId="{48BEAB98-8A5A-4FF4-90F4-5FF1138591F7}">
      <dgm:prSet/>
      <dgm:spPr/>
      <dgm:t>
        <a:bodyPr/>
        <a:lstStyle/>
        <a:p>
          <a:endParaRPr lang="en-US"/>
        </a:p>
      </dgm:t>
    </dgm:pt>
    <dgm:pt modelId="{5F84F824-D85C-4E25-A2AA-CAC40B063D8B}" type="sibTrans" cxnId="{48BEAB98-8A5A-4FF4-90F4-5FF1138591F7}">
      <dgm:prSet/>
      <dgm:spPr/>
      <dgm:t>
        <a:bodyPr/>
        <a:lstStyle/>
        <a:p>
          <a:endParaRPr lang="en-US"/>
        </a:p>
      </dgm:t>
    </dgm:pt>
    <dgm:pt modelId="{C1356822-2376-4FCA-945A-12D3B9159F9D}" type="pres">
      <dgm:prSet presAssocID="{2A1ADEA0-644B-4E2F-814C-D0B9E8FC0078}" presName="linear" presStyleCnt="0">
        <dgm:presLayoutVars>
          <dgm:animLvl val="lvl"/>
          <dgm:resizeHandles val="exact"/>
        </dgm:presLayoutVars>
      </dgm:prSet>
      <dgm:spPr/>
    </dgm:pt>
    <dgm:pt modelId="{D01427FB-F0AB-4484-9395-010E64680925}" type="pres">
      <dgm:prSet presAssocID="{2F04AFCE-94D3-4E58-9666-FB0CAAADD69B}" presName="parentText" presStyleLbl="node1" presStyleIdx="0" presStyleCnt="7" custLinFactNeighborX="-7581" custLinFactNeighborY="238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E32CD-E781-48AB-A71B-C56E8F14940E}" type="pres">
      <dgm:prSet presAssocID="{4156BCD4-09B9-41C9-AF00-6B82F1BB7A6D}" presName="spacer" presStyleCnt="0"/>
      <dgm:spPr/>
    </dgm:pt>
    <dgm:pt modelId="{142D24E4-52F0-41BD-BFE3-6FA1818C6530}" type="pres">
      <dgm:prSet presAssocID="{20128842-60AE-452F-8D8E-7D4505B9408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11F18-87E2-4DA4-87F9-BE9C9B02F0E2}" type="pres">
      <dgm:prSet presAssocID="{BF4DD2FC-3FFD-4081-83F7-75BB6DB5A270}" presName="spacer" presStyleCnt="0"/>
      <dgm:spPr/>
    </dgm:pt>
    <dgm:pt modelId="{A1110A5B-6FFE-4930-9D97-B14B164D1C6E}" type="pres">
      <dgm:prSet presAssocID="{9FB6FFDE-BFA8-468F-964C-AF9F6AFD099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C2131-9B80-477C-BB84-FA6783AB6A42}" type="pres">
      <dgm:prSet presAssocID="{B7B1C120-7965-4961-8629-76C56BB95798}" presName="spacer" presStyleCnt="0"/>
      <dgm:spPr/>
    </dgm:pt>
    <dgm:pt modelId="{7CAFF9B8-E665-4508-B924-03B1A1361D98}" type="pres">
      <dgm:prSet presAssocID="{3832CC69-B975-4B16-B877-D23EAFE038D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1892D-F9E5-46E6-9A1D-9617454BD78D}" type="pres">
      <dgm:prSet presAssocID="{C9440F62-9561-4E84-89BB-DDA1592454EE}" presName="spacer" presStyleCnt="0"/>
      <dgm:spPr/>
    </dgm:pt>
    <dgm:pt modelId="{0C9DBADF-ECDA-40E7-99DA-66C0462393EF}" type="pres">
      <dgm:prSet presAssocID="{76D1BC9E-937F-483A-ABF6-0F415331C8B5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9423C-A9E0-47F4-A448-18B73D4F1CE2}" type="pres">
      <dgm:prSet presAssocID="{6FD66547-6D7A-4BC5-B7C3-73533B691F33}" presName="spacer" presStyleCnt="0"/>
      <dgm:spPr/>
    </dgm:pt>
    <dgm:pt modelId="{0BFD8B65-AF29-49B6-964E-FB98971CB400}" type="pres">
      <dgm:prSet presAssocID="{81645BC5-F277-4E74-8BFE-541289DE626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2D341-9FEA-4DD2-87ED-F7C2EDC67A80}" type="pres">
      <dgm:prSet presAssocID="{77DE44BA-24E3-426D-BD0B-CD1AC4EA48A8}" presName="spacer" presStyleCnt="0"/>
      <dgm:spPr/>
    </dgm:pt>
    <dgm:pt modelId="{8658E09C-A6A8-4E9F-B41D-8D537D415E46}" type="pres">
      <dgm:prSet presAssocID="{83F8AFBE-11CA-4D13-9E2B-D144A5023D8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B7ECD-66CA-4F04-B238-650D85B949C9}" type="presOf" srcId="{2A1ADEA0-644B-4E2F-814C-D0B9E8FC0078}" destId="{C1356822-2376-4FCA-945A-12D3B9159F9D}" srcOrd="0" destOrd="0" presId="urn:microsoft.com/office/officeart/2005/8/layout/vList2"/>
    <dgm:cxn modelId="{53AFE604-171D-4FD9-87E1-CCFFF4CCC86B}" srcId="{2A1ADEA0-644B-4E2F-814C-D0B9E8FC0078}" destId="{20128842-60AE-452F-8D8E-7D4505B94087}" srcOrd="1" destOrd="0" parTransId="{7F4BDFF8-BB53-4E17-9772-BA61C525B734}" sibTransId="{BF4DD2FC-3FFD-4081-83F7-75BB6DB5A270}"/>
    <dgm:cxn modelId="{FA02683C-F2A4-4ED8-9568-38EB50413408}" srcId="{2A1ADEA0-644B-4E2F-814C-D0B9E8FC0078}" destId="{9FB6FFDE-BFA8-468F-964C-AF9F6AFD099D}" srcOrd="2" destOrd="0" parTransId="{F153F54D-0D3E-44F0-A2E1-01E17D162732}" sibTransId="{B7B1C120-7965-4961-8629-76C56BB95798}"/>
    <dgm:cxn modelId="{41600319-429F-4A3D-8869-8D70402047AA}" srcId="{2A1ADEA0-644B-4E2F-814C-D0B9E8FC0078}" destId="{2F04AFCE-94D3-4E58-9666-FB0CAAADD69B}" srcOrd="0" destOrd="0" parTransId="{18924944-9A54-403C-901F-0396D24B4BD5}" sibTransId="{4156BCD4-09B9-41C9-AF00-6B82F1BB7A6D}"/>
    <dgm:cxn modelId="{D845C236-28C1-4499-A407-A6A38D6A229A}" type="presOf" srcId="{2F04AFCE-94D3-4E58-9666-FB0CAAADD69B}" destId="{D01427FB-F0AB-4484-9395-010E64680925}" srcOrd="0" destOrd="0" presId="urn:microsoft.com/office/officeart/2005/8/layout/vList2"/>
    <dgm:cxn modelId="{0B61B0F5-E9FB-43A1-BD9C-80A5288DB558}" type="presOf" srcId="{83F8AFBE-11CA-4D13-9E2B-D144A5023D86}" destId="{8658E09C-A6A8-4E9F-B41D-8D537D415E46}" srcOrd="0" destOrd="0" presId="urn:microsoft.com/office/officeart/2005/8/layout/vList2"/>
    <dgm:cxn modelId="{C24DCD57-A3E4-49FA-906D-0540DEF66D11}" type="presOf" srcId="{3832CC69-B975-4B16-B877-D23EAFE038DD}" destId="{7CAFF9B8-E665-4508-B924-03B1A1361D98}" srcOrd="0" destOrd="0" presId="urn:microsoft.com/office/officeart/2005/8/layout/vList2"/>
    <dgm:cxn modelId="{FE22C249-FFE0-4385-B913-C31524A6130F}" type="presOf" srcId="{20128842-60AE-452F-8D8E-7D4505B94087}" destId="{142D24E4-52F0-41BD-BFE3-6FA1818C6530}" srcOrd="0" destOrd="0" presId="urn:microsoft.com/office/officeart/2005/8/layout/vList2"/>
    <dgm:cxn modelId="{098BAB3B-8B0E-408E-B24D-76A9D1A29F90}" type="presOf" srcId="{81645BC5-F277-4E74-8BFE-541289DE6265}" destId="{0BFD8B65-AF29-49B6-964E-FB98971CB400}" srcOrd="0" destOrd="0" presId="urn:microsoft.com/office/officeart/2005/8/layout/vList2"/>
    <dgm:cxn modelId="{B6DFECD2-B979-48B7-B858-58B85495B2A5}" type="presOf" srcId="{76D1BC9E-937F-483A-ABF6-0F415331C8B5}" destId="{0C9DBADF-ECDA-40E7-99DA-66C0462393EF}" srcOrd="0" destOrd="0" presId="urn:microsoft.com/office/officeart/2005/8/layout/vList2"/>
    <dgm:cxn modelId="{58D84AEE-CCE2-4286-B860-7019E898624F}" type="presOf" srcId="{9FB6FFDE-BFA8-468F-964C-AF9F6AFD099D}" destId="{A1110A5B-6FFE-4930-9D97-B14B164D1C6E}" srcOrd="0" destOrd="0" presId="urn:microsoft.com/office/officeart/2005/8/layout/vList2"/>
    <dgm:cxn modelId="{48BEAB98-8A5A-4FF4-90F4-5FF1138591F7}" srcId="{2A1ADEA0-644B-4E2F-814C-D0B9E8FC0078}" destId="{83F8AFBE-11CA-4D13-9E2B-D144A5023D86}" srcOrd="6" destOrd="0" parTransId="{590612CF-7DD8-4DAC-B35A-A008E847AECA}" sibTransId="{5F84F824-D85C-4E25-A2AA-CAC40B063D8B}"/>
    <dgm:cxn modelId="{70A20CB6-8FAE-4F6F-9733-6B5FC67096D8}" srcId="{2A1ADEA0-644B-4E2F-814C-D0B9E8FC0078}" destId="{76D1BC9E-937F-483A-ABF6-0F415331C8B5}" srcOrd="4" destOrd="0" parTransId="{4C042D97-33D7-4B45-B33A-8E713F050C9D}" sibTransId="{6FD66547-6D7A-4BC5-B7C3-73533B691F33}"/>
    <dgm:cxn modelId="{93889192-F0B4-4F51-A419-04C6A6DFBD94}" srcId="{2A1ADEA0-644B-4E2F-814C-D0B9E8FC0078}" destId="{3832CC69-B975-4B16-B877-D23EAFE038DD}" srcOrd="3" destOrd="0" parTransId="{D9637817-6A58-413D-9AB5-5E992063C5FD}" sibTransId="{C9440F62-9561-4E84-89BB-DDA1592454EE}"/>
    <dgm:cxn modelId="{ADE7B42C-CA4A-473B-9905-BAF2B7DF01B3}" srcId="{2A1ADEA0-644B-4E2F-814C-D0B9E8FC0078}" destId="{81645BC5-F277-4E74-8BFE-541289DE6265}" srcOrd="5" destOrd="0" parTransId="{4F979CC0-D6F3-45CA-9D9A-7A887074B5C2}" sibTransId="{77DE44BA-24E3-426D-BD0B-CD1AC4EA48A8}"/>
    <dgm:cxn modelId="{ED0FC90C-0496-4525-88E8-4136163451BA}" type="presParOf" srcId="{C1356822-2376-4FCA-945A-12D3B9159F9D}" destId="{D01427FB-F0AB-4484-9395-010E64680925}" srcOrd="0" destOrd="0" presId="urn:microsoft.com/office/officeart/2005/8/layout/vList2"/>
    <dgm:cxn modelId="{DD24DE0E-09C6-46CB-AAE3-308CFAC0E8C1}" type="presParOf" srcId="{C1356822-2376-4FCA-945A-12D3B9159F9D}" destId="{960E32CD-E781-48AB-A71B-C56E8F14940E}" srcOrd="1" destOrd="0" presId="urn:microsoft.com/office/officeart/2005/8/layout/vList2"/>
    <dgm:cxn modelId="{AC7DEFDB-CA96-45D5-B05D-550E515FD838}" type="presParOf" srcId="{C1356822-2376-4FCA-945A-12D3B9159F9D}" destId="{142D24E4-52F0-41BD-BFE3-6FA1818C6530}" srcOrd="2" destOrd="0" presId="urn:microsoft.com/office/officeart/2005/8/layout/vList2"/>
    <dgm:cxn modelId="{9C31144F-1C1A-4912-A296-B9D13F4B769B}" type="presParOf" srcId="{C1356822-2376-4FCA-945A-12D3B9159F9D}" destId="{29511F18-87E2-4DA4-87F9-BE9C9B02F0E2}" srcOrd="3" destOrd="0" presId="urn:microsoft.com/office/officeart/2005/8/layout/vList2"/>
    <dgm:cxn modelId="{C4821704-BE94-48B6-85A3-94EA9D490844}" type="presParOf" srcId="{C1356822-2376-4FCA-945A-12D3B9159F9D}" destId="{A1110A5B-6FFE-4930-9D97-B14B164D1C6E}" srcOrd="4" destOrd="0" presId="urn:microsoft.com/office/officeart/2005/8/layout/vList2"/>
    <dgm:cxn modelId="{E72EA7F4-57B9-401C-8723-40F15F1AEBCD}" type="presParOf" srcId="{C1356822-2376-4FCA-945A-12D3B9159F9D}" destId="{A3DC2131-9B80-477C-BB84-FA6783AB6A42}" srcOrd="5" destOrd="0" presId="urn:microsoft.com/office/officeart/2005/8/layout/vList2"/>
    <dgm:cxn modelId="{BA663959-4968-4793-AB96-49C39000C77A}" type="presParOf" srcId="{C1356822-2376-4FCA-945A-12D3B9159F9D}" destId="{7CAFF9B8-E665-4508-B924-03B1A1361D98}" srcOrd="6" destOrd="0" presId="urn:microsoft.com/office/officeart/2005/8/layout/vList2"/>
    <dgm:cxn modelId="{166373AB-B450-455B-A522-BCE420812F04}" type="presParOf" srcId="{C1356822-2376-4FCA-945A-12D3B9159F9D}" destId="{35D1892D-F9E5-46E6-9A1D-9617454BD78D}" srcOrd="7" destOrd="0" presId="urn:microsoft.com/office/officeart/2005/8/layout/vList2"/>
    <dgm:cxn modelId="{B098AB5E-913C-40A3-91FD-2DBD4250FF9D}" type="presParOf" srcId="{C1356822-2376-4FCA-945A-12D3B9159F9D}" destId="{0C9DBADF-ECDA-40E7-99DA-66C0462393EF}" srcOrd="8" destOrd="0" presId="urn:microsoft.com/office/officeart/2005/8/layout/vList2"/>
    <dgm:cxn modelId="{BA873484-C778-4559-A064-246A5762CEE8}" type="presParOf" srcId="{C1356822-2376-4FCA-945A-12D3B9159F9D}" destId="{AF29423C-A9E0-47F4-A448-18B73D4F1CE2}" srcOrd="9" destOrd="0" presId="urn:microsoft.com/office/officeart/2005/8/layout/vList2"/>
    <dgm:cxn modelId="{CB79DB45-ED96-42A9-B1A4-6A61A837B5E0}" type="presParOf" srcId="{C1356822-2376-4FCA-945A-12D3B9159F9D}" destId="{0BFD8B65-AF29-49B6-964E-FB98971CB400}" srcOrd="10" destOrd="0" presId="urn:microsoft.com/office/officeart/2005/8/layout/vList2"/>
    <dgm:cxn modelId="{0BB12F5A-827E-4F66-AC70-70D81EB16792}" type="presParOf" srcId="{C1356822-2376-4FCA-945A-12D3B9159F9D}" destId="{4012D341-9FEA-4DD2-87ED-F7C2EDC67A80}" srcOrd="11" destOrd="0" presId="urn:microsoft.com/office/officeart/2005/8/layout/vList2"/>
    <dgm:cxn modelId="{126D1704-76D8-4C4C-8DF9-0B0818074CAD}" type="presParOf" srcId="{C1356822-2376-4FCA-945A-12D3B9159F9D}" destId="{8658E09C-A6A8-4E9F-B41D-8D537D415E4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62DE1-AABB-4238-8983-975EB2FD49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559A7-3C48-4F94-BA89-692942F94C8C}">
      <dgm:prSet phldrT="[Text]"/>
      <dgm:spPr/>
      <dgm:t>
        <a:bodyPr/>
        <a:lstStyle/>
        <a:p>
          <a:r>
            <a:rPr lang="en-US" dirty="0" err="1" smtClean="0"/>
            <a:t>Giống</a:t>
          </a:r>
          <a:r>
            <a:rPr lang="en-US" dirty="0" smtClean="0"/>
            <a:t> </a:t>
          </a:r>
          <a:r>
            <a:rPr lang="en-US" dirty="0" err="1" smtClean="0"/>
            <a:t>nhau</a:t>
          </a:r>
          <a:endParaRPr lang="en-US" dirty="0"/>
        </a:p>
      </dgm:t>
    </dgm:pt>
    <dgm:pt modelId="{DD290633-8598-4942-9ED5-B198D2080B09}" type="parTrans" cxnId="{5375179C-8113-4728-89F5-B9EE034A829F}">
      <dgm:prSet/>
      <dgm:spPr/>
      <dgm:t>
        <a:bodyPr/>
        <a:lstStyle/>
        <a:p>
          <a:endParaRPr lang="en-US"/>
        </a:p>
      </dgm:t>
    </dgm:pt>
    <dgm:pt modelId="{DC40A872-1579-41E1-BF5F-39021D5BFCE5}" type="sibTrans" cxnId="{5375179C-8113-4728-89F5-B9EE034A829F}">
      <dgm:prSet/>
      <dgm:spPr/>
      <dgm:t>
        <a:bodyPr/>
        <a:lstStyle/>
        <a:p>
          <a:endParaRPr lang="en-US"/>
        </a:p>
      </dgm:t>
    </dgm:pt>
    <dgm:pt modelId="{6B9B352A-82A4-4754-8893-479945D3B8B2}">
      <dgm:prSet phldrT="[Text]" custT="1"/>
      <dgm:spPr/>
      <dgm:t>
        <a:bodyPr/>
        <a:lstStyle/>
        <a:p>
          <a:r>
            <a:rPr lang="en-US" sz="2000" dirty="0" err="1" smtClean="0"/>
            <a:t>Cả</a:t>
          </a:r>
          <a:r>
            <a:rPr lang="en-US" sz="2000" dirty="0" smtClean="0"/>
            <a:t> </a:t>
          </a:r>
          <a:r>
            <a:rPr lang="en-US" sz="2000" dirty="0" err="1" smtClean="0"/>
            <a:t>hai</a:t>
          </a:r>
          <a:r>
            <a:rPr lang="en-US" sz="2000" dirty="0" smtClean="0"/>
            <a:t> </a:t>
          </a:r>
          <a:r>
            <a:rPr lang="en-US" sz="2000" dirty="0" err="1" smtClean="0"/>
            <a:t>đều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cấu</a:t>
          </a:r>
          <a:r>
            <a:rPr lang="en-US" sz="2000" dirty="0" smtClean="0"/>
            <a:t> </a:t>
          </a:r>
          <a:r>
            <a:rPr lang="en-US" sz="2000" dirty="0" err="1" smtClean="0"/>
            <a:t>trức</a:t>
          </a:r>
          <a:r>
            <a:rPr lang="en-US" sz="2000" dirty="0" smtClean="0"/>
            <a:t> </a:t>
          </a:r>
          <a:r>
            <a:rPr lang="en-US" sz="2000" dirty="0" err="1" smtClean="0"/>
            <a:t>phân</a:t>
          </a:r>
          <a:r>
            <a:rPr lang="en-US" sz="2000" dirty="0" smtClean="0"/>
            <a:t> </a:t>
          </a:r>
          <a:r>
            <a:rPr lang="en-US" sz="2000" dirty="0" err="1" smtClean="0"/>
            <a:t>tầng</a:t>
          </a:r>
          <a:endParaRPr lang="en-US" sz="2000" dirty="0"/>
        </a:p>
      </dgm:t>
    </dgm:pt>
    <dgm:pt modelId="{15F7A843-923B-491A-BE7C-A2B368A608B0}" type="parTrans" cxnId="{A269D10A-AFE2-4A96-95D8-25B4853647EA}">
      <dgm:prSet/>
      <dgm:spPr/>
      <dgm:t>
        <a:bodyPr/>
        <a:lstStyle/>
        <a:p>
          <a:endParaRPr lang="en-US"/>
        </a:p>
      </dgm:t>
    </dgm:pt>
    <dgm:pt modelId="{19658A08-ADC9-4126-A8F4-60A25A311593}" type="sibTrans" cxnId="{A269D10A-AFE2-4A96-95D8-25B4853647EA}">
      <dgm:prSet/>
      <dgm:spPr/>
      <dgm:t>
        <a:bodyPr/>
        <a:lstStyle/>
        <a:p>
          <a:endParaRPr lang="en-US"/>
        </a:p>
      </dgm:t>
    </dgm:pt>
    <dgm:pt modelId="{2BADBA0A-E44F-401F-BA8B-7ED31C437656}">
      <dgm:prSet phldrT="[Text]"/>
      <dgm:spPr/>
      <dgm:t>
        <a:bodyPr/>
        <a:lstStyle/>
        <a:p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Nhau</a:t>
          </a:r>
          <a:endParaRPr lang="en-US" dirty="0"/>
        </a:p>
      </dgm:t>
    </dgm:pt>
    <dgm:pt modelId="{68CC67E0-D4C5-44EE-9873-E2AD00F008DE}" type="parTrans" cxnId="{1C2E9F70-87B7-4C0A-BF93-8DCDEB0F11F7}">
      <dgm:prSet/>
      <dgm:spPr/>
      <dgm:t>
        <a:bodyPr/>
        <a:lstStyle/>
        <a:p>
          <a:endParaRPr lang="en-US"/>
        </a:p>
      </dgm:t>
    </dgm:pt>
    <dgm:pt modelId="{20AF54F9-2474-4C72-AEB5-FDA3D7D68812}" type="sibTrans" cxnId="{1C2E9F70-87B7-4C0A-BF93-8DCDEB0F11F7}">
      <dgm:prSet/>
      <dgm:spPr/>
      <dgm:t>
        <a:bodyPr/>
        <a:lstStyle/>
        <a:p>
          <a:endParaRPr lang="en-US"/>
        </a:p>
      </dgm:t>
    </dgm:pt>
    <dgm:pt modelId="{1521DA72-4B20-4BFB-B16D-88AB3F9C7C72}">
      <dgm:prSet phldrT="[Text]" custT="1"/>
      <dgm:spPr/>
      <dgm:t>
        <a:bodyPr/>
        <a:lstStyle/>
        <a:p>
          <a:r>
            <a:rPr lang="en-US" sz="2000" dirty="0" err="1" smtClean="0"/>
            <a:t>Mô</a:t>
          </a:r>
          <a:r>
            <a:rPr lang="en-US" sz="2000" dirty="0" smtClean="0"/>
            <a:t> </a:t>
          </a:r>
          <a:r>
            <a:rPr lang="en-US" sz="2000" dirty="0" err="1" smtClean="0"/>
            <a:t>hình</a:t>
          </a:r>
          <a:r>
            <a:rPr lang="en-US" sz="2000" dirty="0" smtClean="0"/>
            <a:t> </a:t>
          </a:r>
          <a:r>
            <a:rPr lang="en-US" sz="2000" b="1" dirty="0" smtClean="0"/>
            <a:t>TCP/IP</a:t>
          </a:r>
          <a:r>
            <a:rPr lang="en-US" sz="2000" dirty="0" smtClean="0"/>
            <a:t> </a:t>
          </a:r>
          <a:r>
            <a:rPr lang="en-US" sz="2000" dirty="0" err="1" smtClean="0"/>
            <a:t>kết</a:t>
          </a:r>
          <a:r>
            <a:rPr lang="en-US" sz="2000" dirty="0" smtClean="0"/>
            <a:t> </a:t>
          </a:r>
          <a:r>
            <a:rPr lang="en-US" sz="2000" dirty="0" err="1" smtClean="0"/>
            <a:t>hợp</a:t>
          </a:r>
          <a:r>
            <a:rPr lang="en-US" sz="2000" dirty="0" smtClean="0"/>
            <a:t> </a:t>
          </a:r>
          <a:r>
            <a:rPr lang="en-US" sz="2000" dirty="0" err="1" smtClean="0"/>
            <a:t>lớp</a:t>
          </a:r>
          <a:r>
            <a:rPr lang="en-US" sz="2000" dirty="0" smtClean="0"/>
            <a:t> </a:t>
          </a:r>
          <a:r>
            <a:rPr lang="en-US" sz="2000" b="1" dirty="0" smtClean="0"/>
            <a:t>Presentation</a:t>
          </a:r>
          <a:r>
            <a:rPr lang="en-US" sz="2000" dirty="0" smtClean="0"/>
            <a:t> </a:t>
          </a:r>
          <a:r>
            <a:rPr lang="en-US" sz="2000" dirty="0" err="1" smtClean="0"/>
            <a:t>và</a:t>
          </a:r>
          <a:r>
            <a:rPr lang="en-US" sz="2000" dirty="0" smtClean="0"/>
            <a:t> </a:t>
          </a:r>
          <a:r>
            <a:rPr lang="en-US" sz="2000" b="1" dirty="0" smtClean="0"/>
            <a:t>Session</a:t>
          </a:r>
          <a:r>
            <a:rPr lang="en-US" sz="2000" dirty="0" smtClean="0"/>
            <a:t> </a:t>
          </a:r>
          <a:r>
            <a:rPr lang="en-US" sz="2000" dirty="0" err="1" smtClean="0"/>
            <a:t>vào</a:t>
          </a:r>
          <a:r>
            <a:rPr lang="en-US" sz="2000" dirty="0" smtClean="0"/>
            <a:t> </a:t>
          </a:r>
          <a:r>
            <a:rPr lang="en-US" sz="2000" dirty="0" err="1" smtClean="0"/>
            <a:t>trong</a:t>
          </a:r>
          <a:r>
            <a:rPr lang="en-US" sz="2000" dirty="0" smtClean="0"/>
            <a:t> </a:t>
          </a:r>
          <a:r>
            <a:rPr lang="en-US" sz="2000" b="1" dirty="0" smtClean="0"/>
            <a:t>Application</a:t>
          </a:r>
          <a:endParaRPr lang="en-US" sz="2000" dirty="0"/>
        </a:p>
      </dgm:t>
    </dgm:pt>
    <dgm:pt modelId="{D8BFE363-93AC-4879-9838-C5134D02ECE2}" type="parTrans" cxnId="{459F1E19-53A1-4AFA-9223-B55048E390DC}">
      <dgm:prSet/>
      <dgm:spPr/>
      <dgm:t>
        <a:bodyPr/>
        <a:lstStyle/>
        <a:p>
          <a:endParaRPr lang="en-US"/>
        </a:p>
      </dgm:t>
    </dgm:pt>
    <dgm:pt modelId="{F1A41F31-72A0-4789-A036-64B66998C577}" type="sibTrans" cxnId="{459F1E19-53A1-4AFA-9223-B55048E390DC}">
      <dgm:prSet/>
      <dgm:spPr/>
      <dgm:t>
        <a:bodyPr/>
        <a:lstStyle/>
        <a:p>
          <a:endParaRPr lang="en-US"/>
        </a:p>
      </dgm:t>
    </dgm:pt>
    <dgm:pt modelId="{C4DDE381-12B8-4284-BE56-D1ADA2A215B7}">
      <dgm:prSet phldrT="[Text]" custT="1"/>
      <dgm:spPr/>
      <dgm:t>
        <a:bodyPr/>
        <a:lstStyle/>
        <a:p>
          <a:r>
            <a:rPr lang="en-US" sz="2000" dirty="0" err="1" smtClean="0"/>
            <a:t>Đều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lớp</a:t>
          </a:r>
          <a:r>
            <a:rPr lang="en-US" sz="2000" dirty="0" smtClean="0"/>
            <a:t> </a:t>
          </a:r>
          <a:r>
            <a:rPr lang="en-US" sz="2000" b="1" dirty="0" smtClean="0"/>
            <a:t>Application</a:t>
          </a:r>
          <a:r>
            <a:rPr lang="en-US" sz="2000" dirty="0" smtClean="0"/>
            <a:t> </a:t>
          </a:r>
          <a:r>
            <a:rPr lang="en-US" sz="2000" dirty="0" err="1" smtClean="0"/>
            <a:t>dù</a:t>
          </a:r>
          <a:r>
            <a:rPr lang="en-US" sz="2000" dirty="0" smtClean="0"/>
            <a:t> </a:t>
          </a:r>
          <a:r>
            <a:rPr lang="en-US" sz="2000" dirty="0" err="1" smtClean="0"/>
            <a:t>chức</a:t>
          </a:r>
          <a:r>
            <a:rPr lang="en-US" sz="2000" dirty="0" smtClean="0"/>
            <a:t> </a:t>
          </a:r>
          <a:r>
            <a:rPr lang="en-US" sz="2000" dirty="0" err="1" smtClean="0"/>
            <a:t>năng</a:t>
          </a:r>
          <a:r>
            <a:rPr lang="en-US" sz="2000" dirty="0" smtClean="0"/>
            <a:t> </a:t>
          </a:r>
          <a:r>
            <a:rPr lang="en-US" sz="2000" dirty="0" err="1" smtClean="0"/>
            <a:t>khác</a:t>
          </a:r>
          <a:r>
            <a:rPr lang="en-US" sz="2000" dirty="0" smtClean="0"/>
            <a:t> </a:t>
          </a:r>
          <a:r>
            <a:rPr lang="en-US" sz="2000" dirty="0" err="1" smtClean="0"/>
            <a:t>nhau</a:t>
          </a:r>
          <a:endParaRPr lang="en-US" sz="2000" dirty="0"/>
        </a:p>
      </dgm:t>
    </dgm:pt>
    <dgm:pt modelId="{88BBD051-3ECF-4A3F-B27C-C54A9D2C0479}" type="parTrans" cxnId="{E33FA02A-2502-4B8D-99D7-94A1703F038E}">
      <dgm:prSet/>
      <dgm:spPr/>
      <dgm:t>
        <a:bodyPr/>
        <a:lstStyle/>
        <a:p>
          <a:endParaRPr lang="en-US"/>
        </a:p>
      </dgm:t>
    </dgm:pt>
    <dgm:pt modelId="{AF02F638-727E-409A-8628-617960B3EF84}" type="sibTrans" cxnId="{E33FA02A-2502-4B8D-99D7-94A1703F038E}">
      <dgm:prSet/>
      <dgm:spPr/>
      <dgm:t>
        <a:bodyPr/>
        <a:lstStyle/>
        <a:p>
          <a:endParaRPr lang="en-US"/>
        </a:p>
      </dgm:t>
    </dgm:pt>
    <dgm:pt modelId="{B252ABE3-F700-4E0A-B9CF-AC1CB624FEAD}">
      <dgm:prSet custT="1"/>
      <dgm:spPr/>
      <dgm:t>
        <a:bodyPr/>
        <a:lstStyle/>
        <a:p>
          <a:r>
            <a:rPr lang="en-US" sz="2000" dirty="0" err="1" smtClean="0"/>
            <a:t>Đều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b="1" dirty="0" smtClean="0"/>
            <a:t>Transport</a:t>
          </a:r>
          <a:r>
            <a:rPr lang="en-US" sz="2000" dirty="0" smtClean="0"/>
            <a:t> </a:t>
          </a:r>
          <a:r>
            <a:rPr lang="en-US" sz="2000" dirty="0" err="1" smtClean="0"/>
            <a:t>và</a:t>
          </a:r>
          <a:r>
            <a:rPr lang="en-US" sz="2000" dirty="0" smtClean="0"/>
            <a:t> </a:t>
          </a:r>
          <a:r>
            <a:rPr lang="en-US" sz="2000" b="1" dirty="0" smtClean="0"/>
            <a:t>Network</a:t>
          </a:r>
          <a:endParaRPr lang="en-US" sz="2000" dirty="0"/>
        </a:p>
      </dgm:t>
    </dgm:pt>
    <dgm:pt modelId="{25E575BE-0EB6-4AB6-B408-738815754661}" type="parTrans" cxnId="{63FCD375-39FF-4026-ADB0-38FC2098574A}">
      <dgm:prSet/>
      <dgm:spPr/>
      <dgm:t>
        <a:bodyPr/>
        <a:lstStyle/>
        <a:p>
          <a:endParaRPr lang="en-US"/>
        </a:p>
      </dgm:t>
    </dgm:pt>
    <dgm:pt modelId="{FDCDC5C8-6AED-4633-954E-4F16114A2BD5}" type="sibTrans" cxnId="{63FCD375-39FF-4026-ADB0-38FC2098574A}">
      <dgm:prSet/>
      <dgm:spPr/>
      <dgm:t>
        <a:bodyPr/>
        <a:lstStyle/>
        <a:p>
          <a:endParaRPr lang="en-US"/>
        </a:p>
      </dgm:t>
    </dgm:pt>
    <dgm:pt modelId="{0CC5A4CF-0B17-4C9A-AC65-7AE54F1D1A69}">
      <dgm:prSet custT="1"/>
      <dgm:spPr/>
      <dgm:t>
        <a:bodyPr/>
        <a:lstStyle/>
        <a:p>
          <a:r>
            <a:rPr lang="en-US" sz="2000" dirty="0" err="1" smtClean="0"/>
            <a:t>Sử</a:t>
          </a:r>
          <a:r>
            <a:rPr lang="en-US" sz="2000" dirty="0" smtClean="0"/>
            <a:t> </a:t>
          </a:r>
          <a:r>
            <a:rPr lang="en-US" sz="2000" dirty="0" err="1" smtClean="0"/>
            <a:t>dụng</a:t>
          </a:r>
          <a:r>
            <a:rPr lang="en-US" sz="2000" dirty="0" smtClean="0"/>
            <a:t> </a:t>
          </a:r>
          <a:r>
            <a:rPr lang="en-US" sz="2000" dirty="0" err="1" smtClean="0"/>
            <a:t>kĩ</a:t>
          </a:r>
          <a:r>
            <a:rPr lang="en-US" sz="2000" dirty="0" smtClean="0"/>
            <a:t> </a:t>
          </a:r>
          <a:r>
            <a:rPr lang="en-US" sz="2000" dirty="0" err="1" smtClean="0"/>
            <a:t>thuật</a:t>
          </a:r>
          <a:r>
            <a:rPr lang="en-US" sz="2000" dirty="0" smtClean="0"/>
            <a:t> </a:t>
          </a:r>
          <a:r>
            <a:rPr lang="en-US" sz="2000" dirty="0" err="1" smtClean="0"/>
            <a:t>chuyển</a:t>
          </a:r>
          <a:r>
            <a:rPr lang="en-US" sz="2000" dirty="0" smtClean="0"/>
            <a:t> Packet(packet-switche</a:t>
          </a:r>
          <a:r>
            <a:rPr lang="en-US" sz="1800" dirty="0" smtClean="0"/>
            <a:t>d)</a:t>
          </a:r>
          <a:endParaRPr lang="en-US" sz="1800" dirty="0"/>
        </a:p>
      </dgm:t>
    </dgm:pt>
    <dgm:pt modelId="{02F878AE-87E1-405E-87AD-5673872E5E1F}" type="parTrans" cxnId="{CEEFAB6D-512C-4F58-BAF1-7B0AA07D0919}">
      <dgm:prSet/>
      <dgm:spPr/>
      <dgm:t>
        <a:bodyPr/>
        <a:lstStyle/>
        <a:p>
          <a:endParaRPr lang="en-US"/>
        </a:p>
      </dgm:t>
    </dgm:pt>
    <dgm:pt modelId="{1CBBDF61-DEA5-4EFC-86CE-D1F47E326BA5}" type="sibTrans" cxnId="{CEEFAB6D-512C-4F58-BAF1-7B0AA07D0919}">
      <dgm:prSet/>
      <dgm:spPr/>
      <dgm:t>
        <a:bodyPr/>
        <a:lstStyle/>
        <a:p>
          <a:endParaRPr lang="en-US"/>
        </a:p>
      </dgm:t>
    </dgm:pt>
    <dgm:pt modelId="{8EA5EFA7-B1A3-47F9-96F4-63286A23CC4A}">
      <dgm:prSet phldrT="[Text]" custT="1"/>
      <dgm:spPr/>
      <dgm:t>
        <a:bodyPr/>
        <a:lstStyle/>
        <a:p>
          <a:r>
            <a:rPr lang="en-US" sz="2000" dirty="0" err="1" smtClean="0"/>
            <a:t>Mô</a:t>
          </a:r>
          <a:r>
            <a:rPr lang="en-US" sz="2000" dirty="0" smtClean="0"/>
            <a:t> </a:t>
          </a:r>
          <a:r>
            <a:rPr lang="en-US" sz="2000" dirty="0" err="1" smtClean="0"/>
            <a:t>hình</a:t>
          </a:r>
          <a:r>
            <a:rPr lang="en-US" sz="2000" dirty="0" smtClean="0"/>
            <a:t> </a:t>
          </a:r>
          <a:r>
            <a:rPr lang="en-US" sz="2000" b="1" dirty="0" smtClean="0"/>
            <a:t>TCP/IP</a:t>
          </a:r>
          <a:r>
            <a:rPr lang="en-US" sz="2000" dirty="0" smtClean="0"/>
            <a:t> </a:t>
          </a:r>
          <a:r>
            <a:rPr lang="en-US" sz="2000" dirty="0" err="1" smtClean="0"/>
            <a:t>kết</a:t>
          </a:r>
          <a:r>
            <a:rPr lang="en-US" sz="2000" dirty="0" smtClean="0"/>
            <a:t> </a:t>
          </a:r>
          <a:r>
            <a:rPr lang="en-US" sz="2000" dirty="0" err="1" smtClean="0"/>
            <a:t>hợp</a:t>
          </a:r>
          <a:r>
            <a:rPr lang="en-US" sz="2000" dirty="0" smtClean="0"/>
            <a:t> </a:t>
          </a:r>
          <a:r>
            <a:rPr lang="en-US" sz="2000" dirty="0" err="1" smtClean="0"/>
            <a:t>lớp</a:t>
          </a:r>
          <a:r>
            <a:rPr lang="en-US" sz="2000" dirty="0" smtClean="0"/>
            <a:t> </a:t>
          </a:r>
          <a:r>
            <a:rPr lang="en-US" sz="2000" b="1" dirty="0" smtClean="0"/>
            <a:t>Data Link </a:t>
          </a:r>
          <a:r>
            <a:rPr lang="en-US" sz="2000" dirty="0" err="1" smtClean="0"/>
            <a:t>và</a:t>
          </a:r>
          <a:r>
            <a:rPr lang="en-US" sz="2000" dirty="0" smtClean="0"/>
            <a:t> </a:t>
          </a:r>
          <a:r>
            <a:rPr lang="en-US" sz="2000" b="1" dirty="0" smtClean="0"/>
            <a:t>Physical</a:t>
          </a:r>
          <a:r>
            <a:rPr lang="en-US" sz="2000" dirty="0" smtClean="0"/>
            <a:t> </a:t>
          </a:r>
          <a:r>
            <a:rPr lang="en-US" sz="2000" dirty="0" err="1" smtClean="0"/>
            <a:t>vào</a:t>
          </a:r>
          <a:r>
            <a:rPr lang="en-US" sz="2000" dirty="0" smtClean="0"/>
            <a:t> </a:t>
          </a:r>
          <a:r>
            <a:rPr lang="en-US" sz="2000" dirty="0" err="1" smtClean="0"/>
            <a:t>một</a:t>
          </a:r>
          <a:r>
            <a:rPr lang="en-US" sz="2000" dirty="0" smtClean="0"/>
            <a:t> </a:t>
          </a:r>
          <a:r>
            <a:rPr lang="en-US" sz="2000" dirty="0" err="1" smtClean="0"/>
            <a:t>lớp</a:t>
          </a:r>
          <a:r>
            <a:rPr lang="en-US" sz="2000" dirty="0" smtClean="0"/>
            <a:t> </a:t>
          </a:r>
          <a:r>
            <a:rPr lang="en-US" sz="2000" b="1" dirty="0" smtClean="0"/>
            <a:t>Network Access</a:t>
          </a:r>
          <a:endParaRPr lang="en-US" sz="2000" dirty="0"/>
        </a:p>
      </dgm:t>
    </dgm:pt>
    <dgm:pt modelId="{17C9529E-A403-456E-8329-6A6DAFE8AC83}" type="parTrans" cxnId="{8BCA9B94-B83F-4C37-BF7B-B0D72AF54B9C}">
      <dgm:prSet/>
      <dgm:spPr/>
      <dgm:t>
        <a:bodyPr/>
        <a:lstStyle/>
        <a:p>
          <a:endParaRPr lang="en-US"/>
        </a:p>
      </dgm:t>
    </dgm:pt>
    <dgm:pt modelId="{AA4BDFFC-8D54-49D8-96F9-29CD5AAE8B21}" type="sibTrans" cxnId="{8BCA9B94-B83F-4C37-BF7B-B0D72AF54B9C}">
      <dgm:prSet/>
      <dgm:spPr/>
      <dgm:t>
        <a:bodyPr/>
        <a:lstStyle/>
        <a:p>
          <a:endParaRPr lang="en-US"/>
        </a:p>
      </dgm:t>
    </dgm:pt>
    <dgm:pt modelId="{1274AA1B-D863-4CF8-AAB6-A61A3C827E4C}">
      <dgm:prSet custT="1"/>
      <dgm:spPr/>
      <dgm:t>
        <a:bodyPr/>
        <a:lstStyle/>
        <a:p>
          <a:r>
            <a:rPr lang="en-US" sz="2000" b="1" dirty="0" smtClean="0"/>
            <a:t>TCP/IP</a:t>
          </a:r>
          <a:r>
            <a:rPr lang="en-US" sz="2000" dirty="0" smtClean="0"/>
            <a:t> </a:t>
          </a:r>
          <a:r>
            <a:rPr lang="en-US" sz="2000" dirty="0" err="1" smtClean="0"/>
            <a:t>tối</a:t>
          </a:r>
          <a:r>
            <a:rPr lang="en-US" sz="2000" dirty="0" smtClean="0"/>
            <a:t> </a:t>
          </a:r>
          <a:r>
            <a:rPr lang="en-US" sz="2000" dirty="0" err="1" smtClean="0"/>
            <a:t>giản</a:t>
          </a:r>
          <a:r>
            <a:rPr lang="en-US" sz="2000" dirty="0" smtClean="0"/>
            <a:t> </a:t>
          </a:r>
          <a:r>
            <a:rPr lang="en-US" sz="2000" dirty="0" err="1" smtClean="0"/>
            <a:t>hơn</a:t>
          </a:r>
          <a:r>
            <a:rPr lang="en-US" sz="2000" dirty="0" smtClean="0"/>
            <a:t> </a:t>
          </a:r>
          <a:r>
            <a:rPr lang="en-US" sz="2000" dirty="0" err="1" smtClean="0"/>
            <a:t>vì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ít</a:t>
          </a:r>
          <a:r>
            <a:rPr lang="en-US" sz="2000" dirty="0" smtClean="0"/>
            <a:t> </a:t>
          </a:r>
          <a:r>
            <a:rPr lang="en-US" sz="2000" dirty="0" err="1" smtClean="0"/>
            <a:t>lớp</a:t>
          </a:r>
          <a:r>
            <a:rPr lang="en-US" sz="2000" dirty="0" smtClean="0"/>
            <a:t> </a:t>
          </a:r>
          <a:r>
            <a:rPr lang="en-US" sz="2000" dirty="0" err="1" smtClean="0"/>
            <a:t>hơn</a:t>
          </a:r>
          <a:r>
            <a:rPr lang="en-US" sz="2000" dirty="0" smtClean="0"/>
            <a:t>.</a:t>
          </a:r>
          <a:endParaRPr lang="en-US" sz="2000" dirty="0"/>
        </a:p>
      </dgm:t>
    </dgm:pt>
    <dgm:pt modelId="{96ADC5DE-0152-47C5-ADD3-FEF1610A5C9F}" type="parTrans" cxnId="{B02AEBD3-3EF9-4274-A9B2-6132DD95BFF0}">
      <dgm:prSet/>
      <dgm:spPr/>
      <dgm:t>
        <a:bodyPr/>
        <a:lstStyle/>
        <a:p>
          <a:endParaRPr lang="en-US"/>
        </a:p>
      </dgm:t>
    </dgm:pt>
    <dgm:pt modelId="{B296D406-0878-425D-A1CD-17F22E2F5107}" type="sibTrans" cxnId="{B02AEBD3-3EF9-4274-A9B2-6132DD95BFF0}">
      <dgm:prSet/>
      <dgm:spPr/>
      <dgm:t>
        <a:bodyPr/>
        <a:lstStyle/>
        <a:p>
          <a:endParaRPr lang="en-US"/>
        </a:p>
      </dgm:t>
    </dgm:pt>
    <dgm:pt modelId="{F89B2050-EC6C-457D-B99D-B57A4819A843}" type="pres">
      <dgm:prSet presAssocID="{47762DE1-AABB-4238-8983-975EB2FD49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D28E39-3BE8-45EA-A799-B7F53DF94AAA}" type="pres">
      <dgm:prSet presAssocID="{B77559A7-3C48-4F94-BA89-692942F94C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7A7D5-E24D-4038-B69E-AD1C44CFC84A}" type="pres">
      <dgm:prSet presAssocID="{B77559A7-3C48-4F94-BA89-692942F94C8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8D910-B1FE-4A83-A065-72187D7B6895}" type="pres">
      <dgm:prSet presAssocID="{2BADBA0A-E44F-401F-BA8B-7ED31C437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C0E38-5B70-41CA-B006-1E596555A1BD}" type="pres">
      <dgm:prSet presAssocID="{2BADBA0A-E44F-401F-BA8B-7ED31C437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794DC7-EA07-40E4-8BB4-D7362FE4BDF0}" type="presOf" srcId="{8EA5EFA7-B1A3-47F9-96F4-63286A23CC4A}" destId="{44EC0E38-5B70-41CA-B006-1E596555A1BD}" srcOrd="0" destOrd="1" presId="urn:microsoft.com/office/officeart/2005/8/layout/vList2"/>
    <dgm:cxn modelId="{3A66C050-25B8-490D-A016-0438C012E49F}" type="presOf" srcId="{2BADBA0A-E44F-401F-BA8B-7ED31C437656}" destId="{F178D910-B1FE-4A83-A065-72187D7B6895}" srcOrd="0" destOrd="0" presId="urn:microsoft.com/office/officeart/2005/8/layout/vList2"/>
    <dgm:cxn modelId="{56A7A4F9-4B90-489F-B679-90F4EFE90BC2}" type="presOf" srcId="{47762DE1-AABB-4238-8983-975EB2FD49E3}" destId="{F89B2050-EC6C-457D-B99D-B57A4819A843}" srcOrd="0" destOrd="0" presId="urn:microsoft.com/office/officeart/2005/8/layout/vList2"/>
    <dgm:cxn modelId="{5375179C-8113-4728-89F5-B9EE034A829F}" srcId="{47762DE1-AABB-4238-8983-975EB2FD49E3}" destId="{B77559A7-3C48-4F94-BA89-692942F94C8C}" srcOrd="0" destOrd="0" parTransId="{DD290633-8598-4942-9ED5-B198D2080B09}" sibTransId="{DC40A872-1579-41E1-BF5F-39021D5BFCE5}"/>
    <dgm:cxn modelId="{BC02BFEF-211A-486F-9502-B8C636DBF4CC}" type="presOf" srcId="{1521DA72-4B20-4BFB-B16D-88AB3F9C7C72}" destId="{44EC0E38-5B70-41CA-B006-1E596555A1BD}" srcOrd="0" destOrd="0" presId="urn:microsoft.com/office/officeart/2005/8/layout/vList2"/>
    <dgm:cxn modelId="{8BCA9B94-B83F-4C37-BF7B-B0D72AF54B9C}" srcId="{2BADBA0A-E44F-401F-BA8B-7ED31C437656}" destId="{8EA5EFA7-B1A3-47F9-96F4-63286A23CC4A}" srcOrd="1" destOrd="0" parTransId="{17C9529E-A403-456E-8329-6A6DAFE8AC83}" sibTransId="{AA4BDFFC-8D54-49D8-96F9-29CD5AAE8B21}"/>
    <dgm:cxn modelId="{1C2E9F70-87B7-4C0A-BF93-8DCDEB0F11F7}" srcId="{47762DE1-AABB-4238-8983-975EB2FD49E3}" destId="{2BADBA0A-E44F-401F-BA8B-7ED31C437656}" srcOrd="1" destOrd="0" parTransId="{68CC67E0-D4C5-44EE-9873-E2AD00F008DE}" sibTransId="{20AF54F9-2474-4C72-AEB5-FDA3D7D68812}"/>
    <dgm:cxn modelId="{459F1E19-53A1-4AFA-9223-B55048E390DC}" srcId="{2BADBA0A-E44F-401F-BA8B-7ED31C437656}" destId="{1521DA72-4B20-4BFB-B16D-88AB3F9C7C72}" srcOrd="0" destOrd="0" parTransId="{D8BFE363-93AC-4879-9838-C5134D02ECE2}" sibTransId="{F1A41F31-72A0-4789-A036-64B66998C577}"/>
    <dgm:cxn modelId="{04D916ED-7087-4BC4-87FA-A3788D8B7B47}" type="presOf" srcId="{C4DDE381-12B8-4284-BE56-D1ADA2A215B7}" destId="{B567A7D5-E24D-4038-B69E-AD1C44CFC84A}" srcOrd="0" destOrd="1" presId="urn:microsoft.com/office/officeart/2005/8/layout/vList2"/>
    <dgm:cxn modelId="{82C8CEFF-A656-401B-B70F-584F44A00216}" type="presOf" srcId="{B77559A7-3C48-4F94-BA89-692942F94C8C}" destId="{D1D28E39-3BE8-45EA-A799-B7F53DF94AAA}" srcOrd="0" destOrd="0" presId="urn:microsoft.com/office/officeart/2005/8/layout/vList2"/>
    <dgm:cxn modelId="{B02AEBD3-3EF9-4274-A9B2-6132DD95BFF0}" srcId="{2BADBA0A-E44F-401F-BA8B-7ED31C437656}" destId="{1274AA1B-D863-4CF8-AAB6-A61A3C827E4C}" srcOrd="2" destOrd="0" parTransId="{96ADC5DE-0152-47C5-ADD3-FEF1610A5C9F}" sibTransId="{B296D406-0878-425D-A1CD-17F22E2F5107}"/>
    <dgm:cxn modelId="{570D9059-CC69-4970-96BB-DA73C64874FA}" type="presOf" srcId="{0CC5A4CF-0B17-4C9A-AC65-7AE54F1D1A69}" destId="{B567A7D5-E24D-4038-B69E-AD1C44CFC84A}" srcOrd="0" destOrd="3" presId="urn:microsoft.com/office/officeart/2005/8/layout/vList2"/>
    <dgm:cxn modelId="{063B3F8A-2718-4DCB-ADE2-5B16746DA175}" type="presOf" srcId="{B252ABE3-F700-4E0A-B9CF-AC1CB624FEAD}" destId="{B567A7D5-E24D-4038-B69E-AD1C44CFC84A}" srcOrd="0" destOrd="2" presId="urn:microsoft.com/office/officeart/2005/8/layout/vList2"/>
    <dgm:cxn modelId="{E33FA02A-2502-4B8D-99D7-94A1703F038E}" srcId="{B77559A7-3C48-4F94-BA89-692942F94C8C}" destId="{C4DDE381-12B8-4284-BE56-D1ADA2A215B7}" srcOrd="1" destOrd="0" parTransId="{88BBD051-3ECF-4A3F-B27C-C54A9D2C0479}" sibTransId="{AF02F638-727E-409A-8628-617960B3EF84}"/>
    <dgm:cxn modelId="{A1A810DD-F71E-4265-8C25-93AE0BC366BF}" type="presOf" srcId="{6B9B352A-82A4-4754-8893-479945D3B8B2}" destId="{B567A7D5-E24D-4038-B69E-AD1C44CFC84A}" srcOrd="0" destOrd="0" presId="urn:microsoft.com/office/officeart/2005/8/layout/vList2"/>
    <dgm:cxn modelId="{E1C82257-A298-4ED3-8FED-05183C36B130}" type="presOf" srcId="{1274AA1B-D863-4CF8-AAB6-A61A3C827E4C}" destId="{44EC0E38-5B70-41CA-B006-1E596555A1BD}" srcOrd="0" destOrd="2" presId="urn:microsoft.com/office/officeart/2005/8/layout/vList2"/>
    <dgm:cxn modelId="{63FCD375-39FF-4026-ADB0-38FC2098574A}" srcId="{B77559A7-3C48-4F94-BA89-692942F94C8C}" destId="{B252ABE3-F700-4E0A-B9CF-AC1CB624FEAD}" srcOrd="2" destOrd="0" parTransId="{25E575BE-0EB6-4AB6-B408-738815754661}" sibTransId="{FDCDC5C8-6AED-4633-954E-4F16114A2BD5}"/>
    <dgm:cxn modelId="{CEEFAB6D-512C-4F58-BAF1-7B0AA07D0919}" srcId="{B77559A7-3C48-4F94-BA89-692942F94C8C}" destId="{0CC5A4CF-0B17-4C9A-AC65-7AE54F1D1A69}" srcOrd="3" destOrd="0" parTransId="{02F878AE-87E1-405E-87AD-5673872E5E1F}" sibTransId="{1CBBDF61-DEA5-4EFC-86CE-D1F47E326BA5}"/>
    <dgm:cxn modelId="{A269D10A-AFE2-4A96-95D8-25B4853647EA}" srcId="{B77559A7-3C48-4F94-BA89-692942F94C8C}" destId="{6B9B352A-82A4-4754-8893-479945D3B8B2}" srcOrd="0" destOrd="0" parTransId="{15F7A843-923B-491A-BE7C-A2B368A608B0}" sibTransId="{19658A08-ADC9-4126-A8F4-60A25A311593}"/>
    <dgm:cxn modelId="{B2B2C6C8-818C-4862-877E-D144DD7296AF}" type="presParOf" srcId="{F89B2050-EC6C-457D-B99D-B57A4819A843}" destId="{D1D28E39-3BE8-45EA-A799-B7F53DF94AAA}" srcOrd="0" destOrd="0" presId="urn:microsoft.com/office/officeart/2005/8/layout/vList2"/>
    <dgm:cxn modelId="{D28A5F4D-590A-4EAE-A4B1-30F04E440D79}" type="presParOf" srcId="{F89B2050-EC6C-457D-B99D-B57A4819A843}" destId="{B567A7D5-E24D-4038-B69E-AD1C44CFC84A}" srcOrd="1" destOrd="0" presId="urn:microsoft.com/office/officeart/2005/8/layout/vList2"/>
    <dgm:cxn modelId="{53BC1365-77EE-4AF4-8448-AFF0C85B1CE8}" type="presParOf" srcId="{F89B2050-EC6C-457D-B99D-B57A4819A843}" destId="{F178D910-B1FE-4A83-A065-72187D7B6895}" srcOrd="2" destOrd="0" presId="urn:microsoft.com/office/officeart/2005/8/layout/vList2"/>
    <dgm:cxn modelId="{75315FDA-83B2-48B4-B213-1B03436EAD66}" type="presParOf" srcId="{F89B2050-EC6C-457D-B99D-B57A4819A843}" destId="{44EC0E38-5B70-41CA-B006-1E596555A1B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9966B1-50C9-4F8B-9CFD-ADC73EB12F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C0C0F3-3B54-497D-847D-F41486618398}">
      <dgm:prSet phldrT="[Text]" custT="1"/>
      <dgm:spPr/>
      <dgm:t>
        <a:bodyPr/>
        <a:lstStyle/>
        <a:p>
          <a:r>
            <a:rPr lang="en-US" sz="1800" dirty="0" err="1" smtClean="0"/>
            <a:t>Cụ</a:t>
          </a:r>
          <a:r>
            <a:rPr lang="en-US" sz="1800" dirty="0" smtClean="0"/>
            <a:t> </a:t>
          </a:r>
          <a:r>
            <a:rPr lang="en-US" sz="1800" dirty="0" err="1" smtClean="0"/>
            <a:t>thể</a:t>
          </a:r>
          <a:r>
            <a:rPr lang="en-US" sz="1800" dirty="0" smtClean="0"/>
            <a:t> </a:t>
          </a:r>
          <a:r>
            <a:rPr lang="en-US" sz="1800" dirty="0" err="1" smtClean="0"/>
            <a:t>dữ</a:t>
          </a:r>
          <a:r>
            <a:rPr lang="en-US" sz="1800" dirty="0" smtClean="0"/>
            <a:t> </a:t>
          </a:r>
          <a:r>
            <a:rPr lang="en-US" sz="1800" dirty="0" err="1" smtClean="0"/>
            <a:t>liệu</a:t>
          </a:r>
          <a:r>
            <a:rPr lang="en-US" sz="1800" dirty="0" smtClean="0"/>
            <a:t> </a:t>
          </a:r>
          <a:r>
            <a:rPr lang="en-US" sz="1800" dirty="0" err="1" smtClean="0"/>
            <a:t>đi</a:t>
          </a:r>
          <a:r>
            <a:rPr lang="en-US" sz="1800" dirty="0" smtClean="0"/>
            <a:t> </a:t>
          </a:r>
          <a:r>
            <a:rPr lang="en-US" sz="1800" dirty="0" err="1" smtClean="0"/>
            <a:t>từ</a:t>
          </a:r>
          <a:r>
            <a:rPr lang="en-US" sz="1800" dirty="0" smtClean="0"/>
            <a:t> Layer 7 </a:t>
          </a:r>
          <a:r>
            <a:rPr lang="en-US" sz="1800" dirty="0" err="1" smtClean="0"/>
            <a:t>xuống</a:t>
          </a:r>
          <a:r>
            <a:rPr lang="en-US" sz="1800" dirty="0" smtClean="0"/>
            <a:t> Layer 1</a:t>
          </a:r>
          <a:endParaRPr lang="en-US" sz="1800" dirty="0"/>
        </a:p>
      </dgm:t>
    </dgm:pt>
    <dgm:pt modelId="{327E80C4-F529-4CAF-8010-F70DE61C6658}" type="parTrans" cxnId="{4DFB21A7-C49C-40F3-84BD-D068EFE0AC9E}">
      <dgm:prSet/>
      <dgm:spPr/>
      <dgm:t>
        <a:bodyPr/>
        <a:lstStyle/>
        <a:p>
          <a:endParaRPr lang="en-US" sz="1800"/>
        </a:p>
      </dgm:t>
    </dgm:pt>
    <dgm:pt modelId="{80BF68FE-6BD8-485F-B11A-82F37A1552A7}" type="sibTrans" cxnId="{4DFB21A7-C49C-40F3-84BD-D068EFE0AC9E}">
      <dgm:prSet/>
      <dgm:spPr/>
      <dgm:t>
        <a:bodyPr/>
        <a:lstStyle/>
        <a:p>
          <a:endParaRPr lang="en-US" sz="1800"/>
        </a:p>
      </dgm:t>
    </dgm:pt>
    <dgm:pt modelId="{EF286A5B-2B23-4E9D-A263-B7FAAAD424AB}">
      <dgm:prSet phldrT="[Text]" custT="1"/>
      <dgm:spPr/>
      <dgm:t>
        <a:bodyPr/>
        <a:lstStyle/>
        <a:p>
          <a:r>
            <a:rPr lang="en-US" sz="1800" dirty="0" err="1" smtClean="0"/>
            <a:t>Trong</a:t>
          </a:r>
          <a:r>
            <a:rPr lang="en-US" sz="1800" dirty="0" smtClean="0"/>
            <a:t> </a:t>
          </a:r>
          <a:r>
            <a:rPr lang="en-US" sz="1800" dirty="0" err="1" smtClean="0"/>
            <a:t>mô</a:t>
          </a:r>
          <a:r>
            <a:rPr lang="en-US" sz="1800" dirty="0" smtClean="0"/>
            <a:t> </a:t>
          </a:r>
          <a:r>
            <a:rPr lang="en-US" sz="1800" dirty="0" err="1" smtClean="0"/>
            <a:t>hình</a:t>
          </a:r>
          <a:r>
            <a:rPr lang="en-US" sz="1800" dirty="0" smtClean="0"/>
            <a:t> OSI </a:t>
          </a:r>
          <a:r>
            <a:rPr lang="en-US" sz="1800" dirty="0" err="1" smtClean="0"/>
            <a:t>thì</a:t>
          </a:r>
          <a:r>
            <a:rPr lang="en-US" sz="1800" dirty="0" smtClean="0"/>
            <a:t> </a:t>
          </a:r>
          <a:r>
            <a:rPr lang="en-US" sz="1800" dirty="0" err="1" smtClean="0"/>
            <a:t>các</a:t>
          </a:r>
          <a:r>
            <a:rPr lang="en-US" sz="1800" dirty="0" smtClean="0"/>
            <a:t> </a:t>
          </a:r>
          <a:r>
            <a:rPr lang="en-US" sz="1800" dirty="0" err="1" smtClean="0"/>
            <a:t>dữ</a:t>
          </a:r>
          <a:r>
            <a:rPr lang="en-US" sz="1800" dirty="0" smtClean="0"/>
            <a:t> </a:t>
          </a:r>
          <a:r>
            <a:rPr lang="en-US" sz="1800" dirty="0" err="1" smtClean="0"/>
            <a:t>liệu</a:t>
          </a:r>
          <a:r>
            <a:rPr lang="en-US" sz="1800" dirty="0" smtClean="0"/>
            <a:t> </a:t>
          </a:r>
          <a:r>
            <a:rPr lang="en-US" sz="1800" dirty="0" err="1" smtClean="0"/>
            <a:t>khi</a:t>
          </a:r>
          <a:r>
            <a:rPr lang="en-US" sz="1800" dirty="0" smtClean="0"/>
            <a:t> </a:t>
          </a:r>
          <a:r>
            <a:rPr lang="en-US" sz="1800" dirty="0" err="1" smtClean="0"/>
            <a:t>xuống</a:t>
          </a:r>
          <a:r>
            <a:rPr lang="en-US" sz="1800" dirty="0" smtClean="0"/>
            <a:t> </a:t>
          </a:r>
          <a:r>
            <a:rPr lang="en-US" sz="1800" b="1" dirty="0" smtClean="0"/>
            <a:t>Layer Transport</a:t>
          </a:r>
          <a:r>
            <a:rPr lang="en-US" sz="1800" dirty="0" smtClean="0"/>
            <a:t> </a:t>
          </a:r>
          <a:r>
            <a:rPr lang="en-US" sz="1800" dirty="0" err="1" smtClean="0"/>
            <a:t>thì</a:t>
          </a:r>
          <a:r>
            <a:rPr lang="en-US" sz="1800" dirty="0" smtClean="0"/>
            <a:t> </a:t>
          </a:r>
          <a:r>
            <a:rPr lang="en-US" sz="1800" dirty="0" err="1" smtClean="0"/>
            <a:t>đã</a:t>
          </a:r>
          <a:r>
            <a:rPr lang="en-US" sz="1800" dirty="0" smtClean="0"/>
            <a:t> </a:t>
          </a:r>
          <a:r>
            <a:rPr lang="en-US" sz="1800" dirty="0" err="1" smtClean="0"/>
            <a:t>được</a:t>
          </a:r>
          <a:r>
            <a:rPr lang="en-US" sz="1800" dirty="0" smtClean="0"/>
            <a:t> </a:t>
          </a:r>
          <a:r>
            <a:rPr lang="en-US" sz="1800" dirty="0" err="1" smtClean="0"/>
            <a:t>thêm</a:t>
          </a:r>
          <a:r>
            <a:rPr lang="en-US" sz="1800" dirty="0" smtClean="0"/>
            <a:t> </a:t>
          </a:r>
          <a:r>
            <a:rPr lang="en-US" sz="1800" dirty="0" err="1" smtClean="0"/>
            <a:t>vào</a:t>
          </a:r>
          <a:r>
            <a:rPr lang="en-US" sz="1800" dirty="0" smtClean="0"/>
            <a:t> </a:t>
          </a:r>
          <a:r>
            <a:rPr lang="en-US" sz="1800" b="1" i="0" dirty="0" smtClean="0"/>
            <a:t>Transport Header </a:t>
          </a:r>
          <a:r>
            <a:rPr lang="en-US" sz="1800" dirty="0" err="1" smtClean="0"/>
            <a:t>và</a:t>
          </a:r>
          <a:r>
            <a:rPr lang="en-US" sz="1800" dirty="0" smtClean="0"/>
            <a:t> </a:t>
          </a:r>
          <a:r>
            <a:rPr lang="en-US" sz="1800" dirty="0" err="1" smtClean="0"/>
            <a:t>trở</a:t>
          </a:r>
          <a:r>
            <a:rPr lang="en-US" sz="1800" dirty="0" smtClean="0"/>
            <a:t> </a:t>
          </a:r>
          <a:r>
            <a:rPr lang="en-US" sz="1800" dirty="0" err="1" smtClean="0"/>
            <a:t>thành</a:t>
          </a:r>
          <a:r>
            <a:rPr lang="en-US" sz="1800" dirty="0" smtClean="0"/>
            <a:t> </a:t>
          </a:r>
          <a:r>
            <a:rPr lang="en-US" sz="1800" dirty="0" err="1" smtClean="0"/>
            <a:t>các</a:t>
          </a:r>
          <a:r>
            <a:rPr lang="en-US" sz="1800" dirty="0" smtClean="0"/>
            <a:t> Segments</a:t>
          </a:r>
          <a:endParaRPr lang="en-US" sz="1800" dirty="0"/>
        </a:p>
      </dgm:t>
    </dgm:pt>
    <dgm:pt modelId="{E5A808CD-7617-4F23-B69F-D66B20C897B5}" type="parTrans" cxnId="{2BAF1E00-69A4-4475-86C8-6D4AAA8BBFFC}">
      <dgm:prSet/>
      <dgm:spPr/>
      <dgm:t>
        <a:bodyPr/>
        <a:lstStyle/>
        <a:p>
          <a:endParaRPr lang="en-US" sz="1800"/>
        </a:p>
      </dgm:t>
    </dgm:pt>
    <dgm:pt modelId="{08E7EBC5-D159-4AB8-B2A4-159C8257896E}" type="sibTrans" cxnId="{2BAF1E00-69A4-4475-86C8-6D4AAA8BBFFC}">
      <dgm:prSet/>
      <dgm:spPr/>
      <dgm:t>
        <a:bodyPr/>
        <a:lstStyle/>
        <a:p>
          <a:endParaRPr lang="en-US" sz="1800"/>
        </a:p>
      </dgm:t>
    </dgm:pt>
    <dgm:pt modelId="{C5268FCF-7666-4CB6-B60D-37ED4E5D801C}">
      <dgm:prSet phldrT="[Text]" custT="1"/>
      <dgm:spPr/>
      <dgm:t>
        <a:bodyPr/>
        <a:lstStyle/>
        <a:p>
          <a:r>
            <a:rPr lang="en-US" sz="1800" dirty="0" err="1" smtClean="0"/>
            <a:t>Sau</a:t>
          </a:r>
          <a:r>
            <a:rPr lang="en-US" sz="1800" dirty="0" smtClean="0"/>
            <a:t> </a:t>
          </a:r>
          <a:r>
            <a:rPr lang="en-US" sz="1800" dirty="0" err="1" smtClean="0"/>
            <a:t>khi</a:t>
          </a:r>
          <a:r>
            <a:rPr lang="en-US" sz="1800" dirty="0" smtClean="0"/>
            <a:t> </a:t>
          </a:r>
          <a:r>
            <a:rPr lang="en-US" sz="1800" b="1" dirty="0" smtClean="0"/>
            <a:t>Packets</a:t>
          </a:r>
          <a:r>
            <a:rPr lang="en-US" sz="1800" dirty="0" smtClean="0"/>
            <a:t> </a:t>
          </a:r>
          <a:r>
            <a:rPr lang="en-US" sz="1800" dirty="0" err="1" smtClean="0"/>
            <a:t>xuống</a:t>
          </a:r>
          <a:r>
            <a:rPr lang="en-US" sz="1800" dirty="0" smtClean="0"/>
            <a:t> </a:t>
          </a:r>
          <a:r>
            <a:rPr lang="en-US" sz="1800" b="1" dirty="0" smtClean="0"/>
            <a:t>Layer</a:t>
          </a:r>
          <a:r>
            <a:rPr lang="en-US" sz="1800" dirty="0" smtClean="0"/>
            <a:t> data link </a:t>
          </a:r>
          <a:r>
            <a:rPr lang="en-US" sz="1800" dirty="0" err="1" smtClean="0"/>
            <a:t>thì</a:t>
          </a:r>
          <a:r>
            <a:rPr lang="en-US" sz="1800" dirty="0" smtClean="0"/>
            <a:t> </a:t>
          </a:r>
          <a:r>
            <a:rPr lang="en-US" sz="1800" dirty="0" err="1" smtClean="0"/>
            <a:t>nó</a:t>
          </a:r>
          <a:r>
            <a:rPr lang="en-US" sz="1800" dirty="0" smtClean="0"/>
            <a:t> </a:t>
          </a:r>
          <a:r>
            <a:rPr lang="en-US" sz="1800" dirty="0" err="1" smtClean="0"/>
            <a:t>sẽ</a:t>
          </a:r>
          <a:r>
            <a:rPr lang="en-US" sz="1800" dirty="0" smtClean="0"/>
            <a:t> </a:t>
          </a:r>
          <a:r>
            <a:rPr lang="en-US" sz="1800" dirty="0" err="1" smtClean="0"/>
            <a:t>trở</a:t>
          </a:r>
          <a:r>
            <a:rPr lang="en-US" sz="1800" dirty="0" smtClean="0"/>
            <a:t> </a:t>
          </a:r>
          <a:r>
            <a:rPr lang="en-US" sz="1800" dirty="0" err="1" smtClean="0"/>
            <a:t>thành</a:t>
          </a:r>
          <a:r>
            <a:rPr lang="en-US" sz="1800" dirty="0" smtClean="0"/>
            <a:t> </a:t>
          </a:r>
          <a:r>
            <a:rPr lang="en-US" sz="1800" dirty="0" err="1" smtClean="0"/>
            <a:t>các</a:t>
          </a:r>
          <a:r>
            <a:rPr lang="en-US" sz="1800" dirty="0" smtClean="0"/>
            <a:t> Frames</a:t>
          </a:r>
          <a:endParaRPr lang="en-US" sz="1800" dirty="0"/>
        </a:p>
      </dgm:t>
    </dgm:pt>
    <dgm:pt modelId="{9BC9B5B0-E296-46D5-AE36-6DE4A235897C}" type="parTrans" cxnId="{7FB4657A-FE07-4E76-BB28-BF7DAD3D238E}">
      <dgm:prSet/>
      <dgm:spPr/>
      <dgm:t>
        <a:bodyPr/>
        <a:lstStyle/>
        <a:p>
          <a:endParaRPr lang="en-US" sz="1800"/>
        </a:p>
      </dgm:t>
    </dgm:pt>
    <dgm:pt modelId="{5F9C538B-F381-4C52-BFA2-3FB1FD019715}" type="sibTrans" cxnId="{7FB4657A-FE07-4E76-BB28-BF7DAD3D238E}">
      <dgm:prSet/>
      <dgm:spPr/>
      <dgm:t>
        <a:bodyPr/>
        <a:lstStyle/>
        <a:p>
          <a:endParaRPr lang="en-US" sz="1800"/>
        </a:p>
      </dgm:t>
    </dgm:pt>
    <dgm:pt modelId="{1B9FD32B-14C9-41CE-AF46-DF6763C74603}">
      <dgm:prSet phldrT="[Text]" custT="1"/>
      <dgm:spPr/>
      <dgm:t>
        <a:bodyPr/>
        <a:lstStyle/>
        <a:p>
          <a:r>
            <a:rPr lang="en-US" sz="1800" dirty="0" err="1" smtClean="0"/>
            <a:t>Lớp</a:t>
          </a:r>
          <a:r>
            <a:rPr lang="en-US" sz="1800" dirty="0" smtClean="0"/>
            <a:t> LLC </a:t>
          </a:r>
          <a:r>
            <a:rPr lang="en-US" sz="1800" dirty="0" err="1" smtClean="0"/>
            <a:t>liên</a:t>
          </a:r>
          <a:r>
            <a:rPr lang="en-US" sz="1800" dirty="0" smtClean="0"/>
            <a:t> </a:t>
          </a:r>
          <a:r>
            <a:rPr lang="en-US" sz="1800" dirty="0" err="1" smtClean="0"/>
            <a:t>kết</a:t>
          </a:r>
          <a:r>
            <a:rPr lang="en-US" sz="1800" dirty="0" smtClean="0"/>
            <a:t> </a:t>
          </a:r>
          <a:r>
            <a:rPr lang="en-US" sz="1800" dirty="0" err="1" smtClean="0"/>
            <a:t>với</a:t>
          </a:r>
          <a:r>
            <a:rPr lang="en-US" sz="1800" dirty="0" smtClean="0"/>
            <a:t> </a:t>
          </a:r>
          <a:r>
            <a:rPr lang="en-US" sz="1800" b="1" dirty="0" smtClean="0"/>
            <a:t>Network layer </a:t>
          </a:r>
          <a:r>
            <a:rPr lang="en-US" sz="1800" dirty="0" err="1" smtClean="0"/>
            <a:t>để</a:t>
          </a:r>
          <a:r>
            <a:rPr lang="en-US" sz="1800" dirty="0" smtClean="0"/>
            <a:t> </a:t>
          </a:r>
          <a:r>
            <a:rPr lang="en-US" sz="1800" dirty="0" err="1" smtClean="0"/>
            <a:t>xác</a:t>
          </a:r>
          <a:r>
            <a:rPr lang="en-US" sz="1800" dirty="0" smtClean="0"/>
            <a:t> </a:t>
          </a:r>
          <a:r>
            <a:rPr lang="en-US" sz="1800" dirty="0" err="1" smtClean="0"/>
            <a:t>định</a:t>
          </a:r>
          <a:r>
            <a:rPr lang="en-US" sz="1800" dirty="0" smtClean="0"/>
            <a:t> </a:t>
          </a:r>
          <a:r>
            <a:rPr lang="en-US" sz="1800" dirty="0" err="1" smtClean="0"/>
            <a:t>loại</a:t>
          </a:r>
          <a:r>
            <a:rPr lang="en-US" sz="1800" dirty="0" smtClean="0"/>
            <a:t> </a:t>
          </a:r>
          <a:r>
            <a:rPr lang="en-US" sz="1800" dirty="0" err="1" smtClean="0"/>
            <a:t>địa</a:t>
          </a:r>
          <a:r>
            <a:rPr lang="en-US" sz="1800" dirty="0" smtClean="0"/>
            <a:t> </a:t>
          </a:r>
          <a:r>
            <a:rPr lang="en-US" sz="1800" dirty="0" err="1" smtClean="0"/>
            <a:t>chỉ</a:t>
          </a:r>
          <a:r>
            <a:rPr lang="en-US" sz="1800" dirty="0" smtClean="0"/>
            <a:t> logic </a:t>
          </a:r>
          <a:r>
            <a:rPr lang="en-US" sz="1800" dirty="0" err="1" smtClean="0"/>
            <a:t>đang</a:t>
          </a:r>
          <a:r>
            <a:rPr lang="en-US" sz="1800" dirty="0" smtClean="0"/>
            <a:t> </a:t>
          </a:r>
          <a:r>
            <a:rPr lang="en-US" sz="1800" dirty="0" err="1" smtClean="0"/>
            <a:t>dùng</a:t>
          </a:r>
          <a:r>
            <a:rPr lang="en-US" sz="1800" dirty="0" smtClean="0"/>
            <a:t> </a:t>
          </a:r>
          <a:r>
            <a:rPr lang="en-US" sz="1800" dirty="0" err="1" smtClean="0"/>
            <a:t>là</a:t>
          </a:r>
          <a:r>
            <a:rPr lang="en-US" sz="1800" dirty="0" smtClean="0"/>
            <a:t> </a:t>
          </a:r>
          <a:r>
            <a:rPr lang="en-US" sz="1800" dirty="0" err="1" smtClean="0"/>
            <a:t>gì</a:t>
          </a:r>
          <a:r>
            <a:rPr lang="en-US" sz="1800" dirty="0" smtClean="0"/>
            <a:t> </a:t>
          </a:r>
          <a:r>
            <a:rPr lang="en-US" sz="1800" dirty="0" err="1" smtClean="0"/>
            <a:t>và</a:t>
          </a:r>
          <a:r>
            <a:rPr lang="en-US" sz="1800" dirty="0" smtClean="0"/>
            <a:t> </a:t>
          </a:r>
          <a:r>
            <a:rPr lang="en-US" sz="1800" dirty="0" err="1" smtClean="0"/>
            <a:t>sẽ</a:t>
          </a:r>
          <a:r>
            <a:rPr lang="en-US" sz="1800" dirty="0" smtClean="0"/>
            <a:t> </a:t>
          </a:r>
          <a:r>
            <a:rPr lang="en-US" sz="1800" dirty="0" err="1" smtClean="0"/>
            <a:t>đóng</a:t>
          </a:r>
          <a:r>
            <a:rPr lang="en-US" sz="1800" dirty="0" smtClean="0"/>
            <a:t> </a:t>
          </a:r>
          <a:r>
            <a:rPr lang="en-US" sz="1800" dirty="0" err="1" smtClean="0"/>
            <a:t>gói</a:t>
          </a:r>
          <a:r>
            <a:rPr lang="en-US" sz="1800" dirty="0" smtClean="0"/>
            <a:t> frame </a:t>
          </a:r>
          <a:r>
            <a:rPr lang="en-US" sz="1800" dirty="0" err="1" smtClean="0"/>
            <a:t>theo</a:t>
          </a:r>
          <a:r>
            <a:rPr lang="en-US" sz="1800" dirty="0" smtClean="0"/>
            <a:t> </a:t>
          </a:r>
          <a:r>
            <a:rPr lang="en-US" sz="1800" dirty="0" err="1" smtClean="0"/>
            <a:t>kiểu</a:t>
          </a:r>
          <a:r>
            <a:rPr lang="en-US" sz="1800" dirty="0" smtClean="0"/>
            <a:t> </a:t>
          </a:r>
          <a:r>
            <a:rPr lang="en-US" sz="1800" dirty="0" err="1" smtClean="0"/>
            <a:t>tương</a:t>
          </a:r>
          <a:r>
            <a:rPr lang="en-US" sz="1800" dirty="0" smtClean="0"/>
            <a:t> </a:t>
          </a:r>
          <a:r>
            <a:rPr lang="en-US" sz="1800" dirty="0" err="1" smtClean="0"/>
            <a:t>ứng</a:t>
          </a:r>
          <a:r>
            <a:rPr lang="en-US" sz="1800" dirty="0" smtClean="0"/>
            <a:t>.</a:t>
          </a:r>
          <a:endParaRPr lang="en-US" sz="1800" dirty="0"/>
        </a:p>
      </dgm:t>
    </dgm:pt>
    <dgm:pt modelId="{C8CAAA34-2AA2-41A9-86C6-B948C3AEC27E}" type="parTrans" cxnId="{7A3E3590-8B92-427D-8587-F249E2E2D9C7}">
      <dgm:prSet/>
      <dgm:spPr/>
      <dgm:t>
        <a:bodyPr/>
        <a:lstStyle/>
        <a:p>
          <a:endParaRPr lang="en-US" sz="1800"/>
        </a:p>
      </dgm:t>
    </dgm:pt>
    <dgm:pt modelId="{9A7A432C-827B-4224-821D-F447675DA7D8}" type="sibTrans" cxnId="{7A3E3590-8B92-427D-8587-F249E2E2D9C7}">
      <dgm:prSet/>
      <dgm:spPr/>
      <dgm:t>
        <a:bodyPr/>
        <a:lstStyle/>
        <a:p>
          <a:endParaRPr lang="en-US" sz="1800"/>
        </a:p>
      </dgm:t>
    </dgm:pt>
    <dgm:pt modelId="{6F99E4A0-D418-4A94-837C-4223DEBCF32E}">
      <dgm:prSet phldrT="[Text]" custT="1"/>
      <dgm:spPr/>
      <dgm:t>
        <a:bodyPr/>
        <a:lstStyle/>
        <a:p>
          <a:r>
            <a:rPr lang="en-US" sz="1800" dirty="0" err="1" smtClean="0"/>
            <a:t>Lớp</a:t>
          </a:r>
          <a:r>
            <a:rPr lang="en-US" sz="1800" dirty="0" smtClean="0"/>
            <a:t> MAC </a:t>
          </a:r>
          <a:r>
            <a:rPr lang="en-US" sz="1800" dirty="0" err="1" smtClean="0"/>
            <a:t>lại</a:t>
          </a:r>
          <a:r>
            <a:rPr lang="en-US" sz="1800" dirty="0" smtClean="0"/>
            <a:t> </a:t>
          </a:r>
          <a:r>
            <a:rPr lang="en-US" sz="1800" dirty="0" err="1" smtClean="0"/>
            <a:t>kết</a:t>
          </a:r>
          <a:r>
            <a:rPr lang="en-US" sz="1800" dirty="0" smtClean="0"/>
            <a:t> </a:t>
          </a:r>
          <a:r>
            <a:rPr lang="en-US" sz="1800" dirty="0" err="1" smtClean="0"/>
            <a:t>hợp</a:t>
          </a:r>
          <a:r>
            <a:rPr lang="en-US" sz="1800" dirty="0" smtClean="0"/>
            <a:t> </a:t>
          </a:r>
          <a:r>
            <a:rPr lang="en-US" sz="1800" dirty="0" err="1" smtClean="0"/>
            <a:t>với</a:t>
          </a:r>
          <a:r>
            <a:rPr lang="en-US" sz="1800" dirty="0" smtClean="0"/>
            <a:t> </a:t>
          </a:r>
          <a:r>
            <a:rPr lang="en-US" sz="1800" dirty="0" err="1" smtClean="0"/>
            <a:t>lớp</a:t>
          </a:r>
          <a:r>
            <a:rPr lang="en-US" sz="1800" dirty="0" smtClean="0"/>
            <a:t> </a:t>
          </a:r>
          <a:r>
            <a:rPr lang="en-US" sz="1800" dirty="0" err="1" smtClean="0"/>
            <a:t>cuối</a:t>
          </a:r>
          <a:r>
            <a:rPr lang="en-US" sz="1800" dirty="0" smtClean="0"/>
            <a:t> </a:t>
          </a:r>
          <a:r>
            <a:rPr lang="en-US" sz="1800" dirty="0" err="1" smtClean="0"/>
            <a:t>cùng</a:t>
          </a:r>
          <a:r>
            <a:rPr lang="en-US" sz="1800" dirty="0" smtClean="0"/>
            <a:t> </a:t>
          </a:r>
          <a:r>
            <a:rPr lang="en-US" sz="1800" dirty="0" err="1" smtClean="0"/>
            <a:t>là</a:t>
          </a:r>
          <a:r>
            <a:rPr lang="en-US" sz="1800" dirty="0" smtClean="0"/>
            <a:t> Physical </a:t>
          </a:r>
          <a:r>
            <a:rPr lang="en-US" sz="1800" dirty="0" err="1" smtClean="0"/>
            <a:t>Physical</a:t>
          </a:r>
          <a:r>
            <a:rPr lang="en-US" sz="1800" dirty="0" smtClean="0"/>
            <a:t> </a:t>
          </a:r>
          <a:r>
            <a:rPr lang="en-US" sz="1800" dirty="0" err="1" smtClean="0"/>
            <a:t>để</a:t>
          </a:r>
          <a:r>
            <a:rPr lang="en-US" sz="1800" dirty="0" smtClean="0"/>
            <a:t> </a:t>
          </a:r>
          <a:r>
            <a:rPr lang="en-US" sz="1800" dirty="0" err="1" smtClean="0"/>
            <a:t>biết</a:t>
          </a:r>
          <a:r>
            <a:rPr lang="en-US" sz="1800" dirty="0" smtClean="0"/>
            <a:t> </a:t>
          </a:r>
          <a:r>
            <a:rPr lang="en-US" sz="1800" dirty="0" err="1" smtClean="0"/>
            <a:t>môi</a:t>
          </a:r>
          <a:r>
            <a:rPr lang="en-US" sz="1800" dirty="0" smtClean="0"/>
            <a:t> </a:t>
          </a:r>
          <a:r>
            <a:rPr lang="en-US" sz="1800" dirty="0" err="1" smtClean="0"/>
            <a:t>trường</a:t>
          </a:r>
          <a:r>
            <a:rPr lang="en-US" sz="1800" dirty="0" smtClean="0"/>
            <a:t> </a:t>
          </a:r>
          <a:r>
            <a:rPr lang="en-US" sz="1800" dirty="0" err="1" smtClean="0"/>
            <a:t>truyền</a:t>
          </a:r>
          <a:r>
            <a:rPr lang="en-US" sz="1800" dirty="0" smtClean="0"/>
            <a:t> </a:t>
          </a:r>
          <a:r>
            <a:rPr lang="en-US" sz="1800" dirty="0" err="1" smtClean="0"/>
            <a:t>dẫn</a:t>
          </a:r>
          <a:r>
            <a:rPr lang="en-US" sz="1800" dirty="0" smtClean="0"/>
            <a:t> </a:t>
          </a:r>
          <a:r>
            <a:rPr lang="en-US" sz="1800" dirty="0" err="1" smtClean="0"/>
            <a:t>bên</a:t>
          </a:r>
          <a:r>
            <a:rPr lang="en-US" sz="1800" dirty="0" smtClean="0"/>
            <a:t> </a:t>
          </a:r>
          <a:r>
            <a:rPr lang="en-US" sz="1800" dirty="0" err="1" smtClean="0"/>
            <a:t>dưới</a:t>
          </a:r>
          <a:r>
            <a:rPr lang="en-US" sz="1800" dirty="0" smtClean="0"/>
            <a:t> </a:t>
          </a:r>
          <a:r>
            <a:rPr lang="en-US" sz="1800" dirty="0" err="1" smtClean="0"/>
            <a:t>là</a:t>
          </a:r>
          <a:r>
            <a:rPr lang="en-US" sz="1800" dirty="0" smtClean="0"/>
            <a:t> </a:t>
          </a:r>
          <a:r>
            <a:rPr lang="en-US" sz="1800" dirty="0" err="1" smtClean="0"/>
            <a:t>gì</a:t>
          </a:r>
          <a:r>
            <a:rPr lang="en-US" sz="1800" dirty="0" smtClean="0"/>
            <a:t> </a:t>
          </a:r>
          <a:r>
            <a:rPr lang="en-US" sz="1800" dirty="0" err="1" smtClean="0"/>
            <a:t>để</a:t>
          </a:r>
          <a:r>
            <a:rPr lang="en-US" sz="1800" dirty="0" smtClean="0"/>
            <a:t> </a:t>
          </a:r>
          <a:r>
            <a:rPr lang="en-US" sz="1800" dirty="0" err="1" smtClean="0"/>
            <a:t>có</a:t>
          </a:r>
          <a:r>
            <a:rPr lang="en-US" sz="1800" dirty="0" smtClean="0"/>
            <a:t> </a:t>
          </a:r>
          <a:r>
            <a:rPr lang="en-US" sz="1800" dirty="0" err="1" smtClean="0"/>
            <a:t>cách</a:t>
          </a:r>
          <a:r>
            <a:rPr lang="en-US" sz="1800" dirty="0" smtClean="0"/>
            <a:t> </a:t>
          </a:r>
          <a:r>
            <a:rPr lang="en-US" sz="1800" dirty="0" err="1" smtClean="0"/>
            <a:t>thức</a:t>
          </a:r>
          <a:r>
            <a:rPr lang="en-US" sz="1800" dirty="0" smtClean="0"/>
            <a:t> </a:t>
          </a:r>
          <a:r>
            <a:rPr lang="en-US" sz="1800" dirty="0" err="1" smtClean="0"/>
            <a:t>sử</a:t>
          </a:r>
          <a:r>
            <a:rPr lang="en-US" sz="1800" dirty="0" smtClean="0"/>
            <a:t> </a:t>
          </a:r>
          <a:r>
            <a:rPr lang="en-US" sz="1800" dirty="0" err="1" smtClean="0"/>
            <a:t>dụng</a:t>
          </a:r>
          <a:r>
            <a:rPr lang="en-US" sz="1800" dirty="0" smtClean="0"/>
            <a:t> </a:t>
          </a:r>
          <a:r>
            <a:rPr lang="en-US" sz="1800" dirty="0" err="1" smtClean="0"/>
            <a:t>phù</a:t>
          </a:r>
          <a:r>
            <a:rPr lang="en-US" sz="1800" dirty="0" smtClean="0"/>
            <a:t> </a:t>
          </a:r>
          <a:r>
            <a:rPr lang="en-US" sz="1800" dirty="0" err="1" smtClean="0"/>
            <a:t>hợp</a:t>
          </a:r>
          <a:endParaRPr lang="en-US" sz="1800" dirty="0"/>
        </a:p>
      </dgm:t>
    </dgm:pt>
    <dgm:pt modelId="{1915803A-0A5B-4035-810D-567BE876BE5D}" type="parTrans" cxnId="{3F365664-F8BC-4A4B-9B54-FB7C1D4862E0}">
      <dgm:prSet/>
      <dgm:spPr/>
      <dgm:t>
        <a:bodyPr/>
        <a:lstStyle/>
        <a:p>
          <a:endParaRPr lang="en-US" sz="1800"/>
        </a:p>
      </dgm:t>
    </dgm:pt>
    <dgm:pt modelId="{1061CB86-3D8D-45D4-923E-A71B6E9E728E}" type="sibTrans" cxnId="{3F365664-F8BC-4A4B-9B54-FB7C1D4862E0}">
      <dgm:prSet/>
      <dgm:spPr/>
      <dgm:t>
        <a:bodyPr/>
        <a:lstStyle/>
        <a:p>
          <a:endParaRPr lang="en-US" sz="1800"/>
        </a:p>
      </dgm:t>
    </dgm:pt>
    <dgm:pt modelId="{37E3D919-A3BD-4ABA-8531-4C3F5F993396}" type="pres">
      <dgm:prSet presAssocID="{BB9966B1-50C9-4F8B-9CFD-ADC73EB12FA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C75802-6B4F-491A-A0B5-54A4B6BD10F1}" type="pres">
      <dgm:prSet presAssocID="{6EC0C0F3-3B54-497D-847D-F41486618398}" presName="thickLine" presStyleLbl="alignNode1" presStyleIdx="0" presStyleCnt="5"/>
      <dgm:spPr/>
    </dgm:pt>
    <dgm:pt modelId="{DDE6E3F6-A3C2-4D55-AD63-796A0F96743A}" type="pres">
      <dgm:prSet presAssocID="{6EC0C0F3-3B54-497D-847D-F41486618398}" presName="horz1" presStyleCnt="0"/>
      <dgm:spPr/>
    </dgm:pt>
    <dgm:pt modelId="{89B50207-A12D-415D-A7A6-5344858F4212}" type="pres">
      <dgm:prSet presAssocID="{6EC0C0F3-3B54-497D-847D-F41486618398}" presName="tx1" presStyleLbl="revTx" presStyleIdx="0" presStyleCnt="5"/>
      <dgm:spPr/>
      <dgm:t>
        <a:bodyPr/>
        <a:lstStyle/>
        <a:p>
          <a:endParaRPr lang="en-US"/>
        </a:p>
      </dgm:t>
    </dgm:pt>
    <dgm:pt modelId="{2A395485-F433-4855-A122-554DCD9F8516}" type="pres">
      <dgm:prSet presAssocID="{6EC0C0F3-3B54-497D-847D-F41486618398}" presName="vert1" presStyleCnt="0"/>
      <dgm:spPr/>
    </dgm:pt>
    <dgm:pt modelId="{1E94B621-B04A-4E01-B048-93F47C2291F7}" type="pres">
      <dgm:prSet presAssocID="{EF286A5B-2B23-4E9D-A263-B7FAAAD424AB}" presName="thickLine" presStyleLbl="alignNode1" presStyleIdx="1" presStyleCnt="5"/>
      <dgm:spPr/>
    </dgm:pt>
    <dgm:pt modelId="{D92A3FF9-BE82-40F1-923A-6D9E9A2A07A3}" type="pres">
      <dgm:prSet presAssocID="{EF286A5B-2B23-4E9D-A263-B7FAAAD424AB}" presName="horz1" presStyleCnt="0"/>
      <dgm:spPr/>
    </dgm:pt>
    <dgm:pt modelId="{FDA83F66-CC3C-4665-81EA-AFC6BB6A9FC3}" type="pres">
      <dgm:prSet presAssocID="{EF286A5B-2B23-4E9D-A263-B7FAAAD424AB}" presName="tx1" presStyleLbl="revTx" presStyleIdx="1" presStyleCnt="5"/>
      <dgm:spPr/>
      <dgm:t>
        <a:bodyPr/>
        <a:lstStyle/>
        <a:p>
          <a:endParaRPr lang="en-US"/>
        </a:p>
      </dgm:t>
    </dgm:pt>
    <dgm:pt modelId="{A70FE31C-4293-452F-B08B-85DE03748702}" type="pres">
      <dgm:prSet presAssocID="{EF286A5B-2B23-4E9D-A263-B7FAAAD424AB}" presName="vert1" presStyleCnt="0"/>
      <dgm:spPr/>
    </dgm:pt>
    <dgm:pt modelId="{6406C3A3-5AAA-45CA-82C2-076A1C76C46A}" type="pres">
      <dgm:prSet presAssocID="{C5268FCF-7666-4CB6-B60D-37ED4E5D801C}" presName="thickLine" presStyleLbl="alignNode1" presStyleIdx="2" presStyleCnt="5"/>
      <dgm:spPr/>
    </dgm:pt>
    <dgm:pt modelId="{2DF9A5FA-2BC7-4CED-A95B-E4531472E14B}" type="pres">
      <dgm:prSet presAssocID="{C5268FCF-7666-4CB6-B60D-37ED4E5D801C}" presName="horz1" presStyleCnt="0"/>
      <dgm:spPr/>
    </dgm:pt>
    <dgm:pt modelId="{D94EBF57-00D7-4C52-9D5D-973135B7F79E}" type="pres">
      <dgm:prSet presAssocID="{C5268FCF-7666-4CB6-B60D-37ED4E5D801C}" presName="tx1" presStyleLbl="revTx" presStyleIdx="2" presStyleCnt="5"/>
      <dgm:spPr/>
      <dgm:t>
        <a:bodyPr/>
        <a:lstStyle/>
        <a:p>
          <a:endParaRPr lang="en-US"/>
        </a:p>
      </dgm:t>
    </dgm:pt>
    <dgm:pt modelId="{ABE36C14-875B-401D-A107-56D53E267D48}" type="pres">
      <dgm:prSet presAssocID="{C5268FCF-7666-4CB6-B60D-37ED4E5D801C}" presName="vert1" presStyleCnt="0"/>
      <dgm:spPr/>
    </dgm:pt>
    <dgm:pt modelId="{89236723-1877-4871-AFE9-FEAB456B22B6}" type="pres">
      <dgm:prSet presAssocID="{1B9FD32B-14C9-41CE-AF46-DF6763C74603}" presName="thickLine" presStyleLbl="alignNode1" presStyleIdx="3" presStyleCnt="5"/>
      <dgm:spPr/>
    </dgm:pt>
    <dgm:pt modelId="{61EAFF89-A782-4C6E-9944-C718A27420BE}" type="pres">
      <dgm:prSet presAssocID="{1B9FD32B-14C9-41CE-AF46-DF6763C74603}" presName="horz1" presStyleCnt="0"/>
      <dgm:spPr/>
    </dgm:pt>
    <dgm:pt modelId="{E6B26B9A-BF3D-4C68-BC3F-2ED9FD718B62}" type="pres">
      <dgm:prSet presAssocID="{1B9FD32B-14C9-41CE-AF46-DF6763C74603}" presName="tx1" presStyleLbl="revTx" presStyleIdx="3" presStyleCnt="5"/>
      <dgm:spPr/>
      <dgm:t>
        <a:bodyPr/>
        <a:lstStyle/>
        <a:p>
          <a:endParaRPr lang="en-US"/>
        </a:p>
      </dgm:t>
    </dgm:pt>
    <dgm:pt modelId="{5404F4D2-D052-423B-AE8B-F79B6C57476F}" type="pres">
      <dgm:prSet presAssocID="{1B9FD32B-14C9-41CE-AF46-DF6763C74603}" presName="vert1" presStyleCnt="0"/>
      <dgm:spPr/>
    </dgm:pt>
    <dgm:pt modelId="{8E1F1CEE-C756-490D-A0F7-5DC502F77648}" type="pres">
      <dgm:prSet presAssocID="{6F99E4A0-D418-4A94-837C-4223DEBCF32E}" presName="thickLine" presStyleLbl="alignNode1" presStyleIdx="4" presStyleCnt="5"/>
      <dgm:spPr/>
    </dgm:pt>
    <dgm:pt modelId="{BE310011-6881-4E6D-8997-30FA2935CD34}" type="pres">
      <dgm:prSet presAssocID="{6F99E4A0-D418-4A94-837C-4223DEBCF32E}" presName="horz1" presStyleCnt="0"/>
      <dgm:spPr/>
    </dgm:pt>
    <dgm:pt modelId="{5A85319D-C3D1-419C-83F9-D6E6C77484AC}" type="pres">
      <dgm:prSet presAssocID="{6F99E4A0-D418-4A94-837C-4223DEBCF32E}" presName="tx1" presStyleLbl="revTx" presStyleIdx="4" presStyleCnt="5"/>
      <dgm:spPr/>
      <dgm:t>
        <a:bodyPr/>
        <a:lstStyle/>
        <a:p>
          <a:endParaRPr lang="en-US"/>
        </a:p>
      </dgm:t>
    </dgm:pt>
    <dgm:pt modelId="{1269A563-6BB6-45CF-9794-76BBC72BFF1F}" type="pres">
      <dgm:prSet presAssocID="{6F99E4A0-D418-4A94-837C-4223DEBCF32E}" presName="vert1" presStyleCnt="0"/>
      <dgm:spPr/>
    </dgm:pt>
  </dgm:ptLst>
  <dgm:cxnLst>
    <dgm:cxn modelId="{7FB4657A-FE07-4E76-BB28-BF7DAD3D238E}" srcId="{BB9966B1-50C9-4F8B-9CFD-ADC73EB12FAE}" destId="{C5268FCF-7666-4CB6-B60D-37ED4E5D801C}" srcOrd="2" destOrd="0" parTransId="{9BC9B5B0-E296-46D5-AE36-6DE4A235897C}" sibTransId="{5F9C538B-F381-4C52-BFA2-3FB1FD019715}"/>
    <dgm:cxn modelId="{4DFB21A7-C49C-40F3-84BD-D068EFE0AC9E}" srcId="{BB9966B1-50C9-4F8B-9CFD-ADC73EB12FAE}" destId="{6EC0C0F3-3B54-497D-847D-F41486618398}" srcOrd="0" destOrd="0" parTransId="{327E80C4-F529-4CAF-8010-F70DE61C6658}" sibTransId="{80BF68FE-6BD8-485F-B11A-82F37A1552A7}"/>
    <dgm:cxn modelId="{E1737A64-AFDF-48A6-B8D5-DCAC60B0941E}" type="presOf" srcId="{BB9966B1-50C9-4F8B-9CFD-ADC73EB12FAE}" destId="{37E3D919-A3BD-4ABA-8531-4C3F5F993396}" srcOrd="0" destOrd="0" presId="urn:microsoft.com/office/officeart/2008/layout/LinedList"/>
    <dgm:cxn modelId="{72518EA6-BDBB-4933-9A5C-6EDA1DC8D803}" type="presOf" srcId="{1B9FD32B-14C9-41CE-AF46-DF6763C74603}" destId="{E6B26B9A-BF3D-4C68-BC3F-2ED9FD718B62}" srcOrd="0" destOrd="0" presId="urn:microsoft.com/office/officeart/2008/layout/LinedList"/>
    <dgm:cxn modelId="{02B6BEA7-93C0-4415-A5A9-03770ACF6ED7}" type="presOf" srcId="{6F99E4A0-D418-4A94-837C-4223DEBCF32E}" destId="{5A85319D-C3D1-419C-83F9-D6E6C77484AC}" srcOrd="0" destOrd="0" presId="urn:microsoft.com/office/officeart/2008/layout/LinedList"/>
    <dgm:cxn modelId="{3F365664-F8BC-4A4B-9B54-FB7C1D4862E0}" srcId="{BB9966B1-50C9-4F8B-9CFD-ADC73EB12FAE}" destId="{6F99E4A0-D418-4A94-837C-4223DEBCF32E}" srcOrd="4" destOrd="0" parTransId="{1915803A-0A5B-4035-810D-567BE876BE5D}" sibTransId="{1061CB86-3D8D-45D4-923E-A71B6E9E728E}"/>
    <dgm:cxn modelId="{D3D9FABA-8A82-4768-AAEE-E1208BDDC3D6}" type="presOf" srcId="{C5268FCF-7666-4CB6-B60D-37ED4E5D801C}" destId="{D94EBF57-00D7-4C52-9D5D-973135B7F79E}" srcOrd="0" destOrd="0" presId="urn:microsoft.com/office/officeart/2008/layout/LinedList"/>
    <dgm:cxn modelId="{22DCBA88-D6AE-4482-8F5B-47D975AD6FD9}" type="presOf" srcId="{6EC0C0F3-3B54-497D-847D-F41486618398}" destId="{89B50207-A12D-415D-A7A6-5344858F4212}" srcOrd="0" destOrd="0" presId="urn:microsoft.com/office/officeart/2008/layout/LinedList"/>
    <dgm:cxn modelId="{2BAF1E00-69A4-4475-86C8-6D4AAA8BBFFC}" srcId="{BB9966B1-50C9-4F8B-9CFD-ADC73EB12FAE}" destId="{EF286A5B-2B23-4E9D-A263-B7FAAAD424AB}" srcOrd="1" destOrd="0" parTransId="{E5A808CD-7617-4F23-B69F-D66B20C897B5}" sibTransId="{08E7EBC5-D159-4AB8-B2A4-159C8257896E}"/>
    <dgm:cxn modelId="{3C1EB676-34F5-4A59-A6C9-FA46DED5DCB9}" type="presOf" srcId="{EF286A5B-2B23-4E9D-A263-B7FAAAD424AB}" destId="{FDA83F66-CC3C-4665-81EA-AFC6BB6A9FC3}" srcOrd="0" destOrd="0" presId="urn:microsoft.com/office/officeart/2008/layout/LinedList"/>
    <dgm:cxn modelId="{7A3E3590-8B92-427D-8587-F249E2E2D9C7}" srcId="{BB9966B1-50C9-4F8B-9CFD-ADC73EB12FAE}" destId="{1B9FD32B-14C9-41CE-AF46-DF6763C74603}" srcOrd="3" destOrd="0" parTransId="{C8CAAA34-2AA2-41A9-86C6-B948C3AEC27E}" sibTransId="{9A7A432C-827B-4224-821D-F447675DA7D8}"/>
    <dgm:cxn modelId="{9AE9F56D-83F2-4B39-8DCE-1FE3F1478154}" type="presParOf" srcId="{37E3D919-A3BD-4ABA-8531-4C3F5F993396}" destId="{83C75802-6B4F-491A-A0B5-54A4B6BD10F1}" srcOrd="0" destOrd="0" presId="urn:microsoft.com/office/officeart/2008/layout/LinedList"/>
    <dgm:cxn modelId="{5620CB2A-B1D1-443F-8A5A-314292BB126B}" type="presParOf" srcId="{37E3D919-A3BD-4ABA-8531-4C3F5F993396}" destId="{DDE6E3F6-A3C2-4D55-AD63-796A0F96743A}" srcOrd="1" destOrd="0" presId="urn:microsoft.com/office/officeart/2008/layout/LinedList"/>
    <dgm:cxn modelId="{772CDA2E-32B5-4C71-AC37-F1F086F0BD72}" type="presParOf" srcId="{DDE6E3F6-A3C2-4D55-AD63-796A0F96743A}" destId="{89B50207-A12D-415D-A7A6-5344858F4212}" srcOrd="0" destOrd="0" presId="urn:microsoft.com/office/officeart/2008/layout/LinedList"/>
    <dgm:cxn modelId="{697CADE3-23D9-4580-9853-7EF8DB5C4121}" type="presParOf" srcId="{DDE6E3F6-A3C2-4D55-AD63-796A0F96743A}" destId="{2A395485-F433-4855-A122-554DCD9F8516}" srcOrd="1" destOrd="0" presId="urn:microsoft.com/office/officeart/2008/layout/LinedList"/>
    <dgm:cxn modelId="{E5EFD4D2-2763-4CF6-9FFB-719EAC5C58B6}" type="presParOf" srcId="{37E3D919-A3BD-4ABA-8531-4C3F5F993396}" destId="{1E94B621-B04A-4E01-B048-93F47C2291F7}" srcOrd="2" destOrd="0" presId="urn:microsoft.com/office/officeart/2008/layout/LinedList"/>
    <dgm:cxn modelId="{98298590-BBC3-4290-A64F-DAC41678D9BC}" type="presParOf" srcId="{37E3D919-A3BD-4ABA-8531-4C3F5F993396}" destId="{D92A3FF9-BE82-40F1-923A-6D9E9A2A07A3}" srcOrd="3" destOrd="0" presId="urn:microsoft.com/office/officeart/2008/layout/LinedList"/>
    <dgm:cxn modelId="{AC89FF80-7771-4990-AC66-727482D923A2}" type="presParOf" srcId="{D92A3FF9-BE82-40F1-923A-6D9E9A2A07A3}" destId="{FDA83F66-CC3C-4665-81EA-AFC6BB6A9FC3}" srcOrd="0" destOrd="0" presId="urn:microsoft.com/office/officeart/2008/layout/LinedList"/>
    <dgm:cxn modelId="{36F1911D-69E0-4591-9698-69F2BFD42557}" type="presParOf" srcId="{D92A3FF9-BE82-40F1-923A-6D9E9A2A07A3}" destId="{A70FE31C-4293-452F-B08B-85DE03748702}" srcOrd="1" destOrd="0" presId="urn:microsoft.com/office/officeart/2008/layout/LinedList"/>
    <dgm:cxn modelId="{6CA7F303-E622-4470-AA5D-AD24A5575F29}" type="presParOf" srcId="{37E3D919-A3BD-4ABA-8531-4C3F5F993396}" destId="{6406C3A3-5AAA-45CA-82C2-076A1C76C46A}" srcOrd="4" destOrd="0" presId="urn:microsoft.com/office/officeart/2008/layout/LinedList"/>
    <dgm:cxn modelId="{DAA7F8A4-9F91-4D55-9D1A-3254D702AA5E}" type="presParOf" srcId="{37E3D919-A3BD-4ABA-8531-4C3F5F993396}" destId="{2DF9A5FA-2BC7-4CED-A95B-E4531472E14B}" srcOrd="5" destOrd="0" presId="urn:microsoft.com/office/officeart/2008/layout/LinedList"/>
    <dgm:cxn modelId="{B24C6FCB-1DB8-4CD1-89FC-B8866F01D900}" type="presParOf" srcId="{2DF9A5FA-2BC7-4CED-A95B-E4531472E14B}" destId="{D94EBF57-00D7-4C52-9D5D-973135B7F79E}" srcOrd="0" destOrd="0" presId="urn:microsoft.com/office/officeart/2008/layout/LinedList"/>
    <dgm:cxn modelId="{F6C08B75-F36C-4821-B796-4052FA0067E2}" type="presParOf" srcId="{2DF9A5FA-2BC7-4CED-A95B-E4531472E14B}" destId="{ABE36C14-875B-401D-A107-56D53E267D48}" srcOrd="1" destOrd="0" presId="urn:microsoft.com/office/officeart/2008/layout/LinedList"/>
    <dgm:cxn modelId="{FBB374AF-0BF2-415F-8E9C-85B65C102EDA}" type="presParOf" srcId="{37E3D919-A3BD-4ABA-8531-4C3F5F993396}" destId="{89236723-1877-4871-AFE9-FEAB456B22B6}" srcOrd="6" destOrd="0" presId="urn:microsoft.com/office/officeart/2008/layout/LinedList"/>
    <dgm:cxn modelId="{AEDDFE6D-40BE-4D8E-BF6D-EF7A5AAA565A}" type="presParOf" srcId="{37E3D919-A3BD-4ABA-8531-4C3F5F993396}" destId="{61EAFF89-A782-4C6E-9944-C718A27420BE}" srcOrd="7" destOrd="0" presId="urn:microsoft.com/office/officeart/2008/layout/LinedList"/>
    <dgm:cxn modelId="{6348928A-1CFA-4919-9342-4D54CEEB7127}" type="presParOf" srcId="{61EAFF89-A782-4C6E-9944-C718A27420BE}" destId="{E6B26B9A-BF3D-4C68-BC3F-2ED9FD718B62}" srcOrd="0" destOrd="0" presId="urn:microsoft.com/office/officeart/2008/layout/LinedList"/>
    <dgm:cxn modelId="{1C882EC6-AAE2-457E-8200-E34EB3160A90}" type="presParOf" srcId="{61EAFF89-A782-4C6E-9944-C718A27420BE}" destId="{5404F4D2-D052-423B-AE8B-F79B6C57476F}" srcOrd="1" destOrd="0" presId="urn:microsoft.com/office/officeart/2008/layout/LinedList"/>
    <dgm:cxn modelId="{1583F6DA-0148-4E07-8789-69C0B3B14EB5}" type="presParOf" srcId="{37E3D919-A3BD-4ABA-8531-4C3F5F993396}" destId="{8E1F1CEE-C756-490D-A0F7-5DC502F77648}" srcOrd="8" destOrd="0" presId="urn:microsoft.com/office/officeart/2008/layout/LinedList"/>
    <dgm:cxn modelId="{F9C5E57A-3D42-4EB5-8646-1AD3ECC94C43}" type="presParOf" srcId="{37E3D919-A3BD-4ABA-8531-4C3F5F993396}" destId="{BE310011-6881-4E6D-8997-30FA2935CD34}" srcOrd="9" destOrd="0" presId="urn:microsoft.com/office/officeart/2008/layout/LinedList"/>
    <dgm:cxn modelId="{45F0ECB9-854E-47A4-A7CF-86CDD9D993EE}" type="presParOf" srcId="{BE310011-6881-4E6D-8997-30FA2935CD34}" destId="{5A85319D-C3D1-419C-83F9-D6E6C77484AC}" srcOrd="0" destOrd="0" presId="urn:microsoft.com/office/officeart/2008/layout/LinedList"/>
    <dgm:cxn modelId="{2EE798A3-8001-49DD-96F6-7DED3258F690}" type="presParOf" srcId="{BE310011-6881-4E6D-8997-30FA2935CD34}" destId="{1269A563-6BB6-45CF-9794-76BBC72BFF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143A07-DE1A-467C-AB8B-64A9055F0F6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D7C00-3D55-4720-BA9A-805B93119AE1}">
      <dgm:prSet phldrT="[Text]" custT="1"/>
      <dgm:spPr/>
      <dgm:t>
        <a:bodyPr/>
        <a:lstStyle/>
        <a:p>
          <a:r>
            <a:rPr lang="en-US" sz="2400" dirty="0" smtClean="0"/>
            <a:t>1.Độ tin </a:t>
          </a:r>
          <a:r>
            <a:rPr lang="en-US" sz="2400" dirty="0" err="1" smtClean="0"/>
            <a:t>cậy</a:t>
          </a:r>
          <a:r>
            <a:rPr lang="en-US" sz="2400" dirty="0" smtClean="0"/>
            <a:t> </a:t>
          </a:r>
          <a:r>
            <a:rPr lang="en-US" sz="2400" dirty="0" err="1" smtClean="0"/>
            <a:t>chung</a:t>
          </a:r>
          <a:endParaRPr lang="en-US" sz="2400" dirty="0"/>
        </a:p>
      </dgm:t>
    </dgm:pt>
    <dgm:pt modelId="{4ECA0C99-67B9-422D-8CC0-A4DCA4057618}" type="parTrans" cxnId="{84CB843B-F073-46CF-8C8E-9521EA02695C}">
      <dgm:prSet/>
      <dgm:spPr/>
      <dgm:t>
        <a:bodyPr/>
        <a:lstStyle/>
        <a:p>
          <a:endParaRPr lang="en-US"/>
        </a:p>
      </dgm:t>
    </dgm:pt>
    <dgm:pt modelId="{68AF2635-AB07-4FD8-A87A-9439251F8964}" type="sibTrans" cxnId="{84CB843B-F073-46CF-8C8E-9521EA02695C}">
      <dgm:prSet/>
      <dgm:spPr/>
      <dgm:t>
        <a:bodyPr/>
        <a:lstStyle/>
        <a:p>
          <a:endParaRPr lang="en-US"/>
        </a:p>
      </dgm:t>
    </dgm:pt>
    <dgm:pt modelId="{FCC2EEFF-0AD6-449F-9B71-A56AFA1F9298}">
      <dgm:prSet phldrT="[Text]" custT="1"/>
      <dgm:spPr/>
      <dgm:t>
        <a:bodyPr/>
        <a:lstStyle/>
        <a:p>
          <a:r>
            <a:rPr lang="en-US" sz="2400" dirty="0" smtClean="0"/>
            <a:t>2.Tính </a:t>
          </a:r>
          <a:r>
            <a:rPr lang="en-US" sz="2400" dirty="0" err="1" smtClean="0"/>
            <a:t>bảo</a:t>
          </a:r>
          <a:r>
            <a:rPr lang="en-US" sz="2400" dirty="0" smtClean="0"/>
            <a:t> </a:t>
          </a:r>
          <a:r>
            <a:rPr lang="en-US" sz="2400" dirty="0" err="1" smtClean="0"/>
            <a:t>mật</a:t>
          </a:r>
          <a:endParaRPr lang="en-US" sz="2400" dirty="0"/>
        </a:p>
      </dgm:t>
    </dgm:pt>
    <dgm:pt modelId="{FD1F1E10-837D-424E-9CF5-31E5CDFA40EA}" type="parTrans" cxnId="{1B1C0031-7FF2-4962-8988-72ACC4C97152}">
      <dgm:prSet/>
      <dgm:spPr/>
      <dgm:t>
        <a:bodyPr/>
        <a:lstStyle/>
        <a:p>
          <a:endParaRPr lang="en-US"/>
        </a:p>
      </dgm:t>
    </dgm:pt>
    <dgm:pt modelId="{F87D87C0-B614-4BF5-8115-9BFC869F109E}" type="sibTrans" cxnId="{1B1C0031-7FF2-4962-8988-72ACC4C97152}">
      <dgm:prSet/>
      <dgm:spPr/>
      <dgm:t>
        <a:bodyPr/>
        <a:lstStyle/>
        <a:p>
          <a:endParaRPr lang="en-US"/>
        </a:p>
      </dgm:t>
    </dgm:pt>
    <dgm:pt modelId="{61DA002E-B34A-4685-8888-9C2019ED0681}">
      <dgm:prSet phldrT="[Text]" custT="1"/>
      <dgm:spPr/>
      <dgm:t>
        <a:bodyPr/>
        <a:lstStyle/>
        <a:p>
          <a:r>
            <a:rPr lang="en-US" sz="2000" dirty="0" smtClean="0"/>
            <a:t>OSI </a:t>
          </a:r>
          <a:r>
            <a:rPr lang="en-US" sz="2000" dirty="0" err="1" smtClean="0"/>
            <a:t>cũng</a:t>
          </a:r>
          <a:r>
            <a:rPr lang="en-US" sz="2000" dirty="0" smtClean="0"/>
            <a:t> </a:t>
          </a:r>
          <a:r>
            <a:rPr lang="en-US" sz="2000" dirty="0" err="1" smtClean="0"/>
            <a:t>được</a:t>
          </a:r>
          <a:r>
            <a:rPr lang="en-US" sz="2000" dirty="0" smtClean="0"/>
            <a:t> </a:t>
          </a:r>
          <a:r>
            <a:rPr lang="en-US" sz="2000" dirty="0" err="1" smtClean="0"/>
            <a:t>biết</a:t>
          </a:r>
          <a:r>
            <a:rPr lang="en-US" sz="2000" dirty="0" smtClean="0"/>
            <a:t> </a:t>
          </a:r>
          <a:r>
            <a:rPr lang="en-US" sz="2000" dirty="0" err="1" smtClean="0"/>
            <a:t>đến</a:t>
          </a:r>
          <a:r>
            <a:rPr lang="en-US" sz="2000" dirty="0" smtClean="0"/>
            <a:t>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giao</a:t>
          </a:r>
          <a:r>
            <a:rPr lang="en-US" sz="2000" dirty="0" smtClean="0"/>
            <a:t> </a:t>
          </a:r>
          <a:r>
            <a:rPr lang="en-US" sz="2000" dirty="0" err="1" smtClean="0"/>
            <a:t>thức</a:t>
          </a:r>
          <a:r>
            <a:rPr lang="en-US" sz="2000" dirty="0" smtClean="0"/>
            <a:t> </a:t>
          </a:r>
          <a:r>
            <a:rPr lang="en-US" sz="2000" dirty="0" err="1" smtClean="0"/>
            <a:t>và</a:t>
          </a:r>
          <a:r>
            <a:rPr lang="en-US" sz="2000" dirty="0" smtClean="0"/>
            <a:t> </a:t>
          </a:r>
          <a:r>
            <a:rPr lang="en-US" sz="2000" dirty="0" err="1" smtClean="0"/>
            <a:t>ranh</a:t>
          </a:r>
          <a:r>
            <a:rPr lang="en-US" sz="2000" dirty="0" smtClean="0"/>
            <a:t> </a:t>
          </a:r>
          <a:r>
            <a:rPr lang="en-US" sz="2000" dirty="0" err="1" smtClean="0"/>
            <a:t>giới</a:t>
          </a:r>
          <a:r>
            <a:rPr lang="en-US" sz="2000" dirty="0" smtClean="0"/>
            <a:t> </a:t>
          </a:r>
          <a:r>
            <a:rPr lang="en-US" sz="2000" dirty="0" err="1" smtClean="0"/>
            <a:t>chặt</a:t>
          </a:r>
          <a:r>
            <a:rPr lang="en-US" sz="2000" dirty="0" smtClean="0"/>
            <a:t> </a:t>
          </a:r>
          <a:r>
            <a:rPr lang="en-US" sz="2000" dirty="0" err="1" smtClean="0"/>
            <a:t>chẽ</a:t>
          </a:r>
          <a:r>
            <a:rPr lang="en-US" sz="2000" dirty="0" smtClean="0"/>
            <a:t>. TCP/IP </a:t>
          </a:r>
          <a:r>
            <a:rPr lang="en-US" sz="2000" dirty="0" err="1" smtClean="0"/>
            <a:t>cho</a:t>
          </a:r>
          <a:r>
            <a:rPr lang="en-US" sz="2000" dirty="0" smtClean="0"/>
            <a:t> </a:t>
          </a:r>
          <a:r>
            <a:rPr lang="en-US" sz="2000" dirty="0" err="1" smtClean="0"/>
            <a:t>phép</a:t>
          </a:r>
          <a:r>
            <a:rPr lang="en-US" sz="2000" dirty="0" smtClean="0"/>
            <a:t> “</a:t>
          </a:r>
          <a:r>
            <a:rPr lang="en-US" sz="2000" b="1" dirty="0" err="1" smtClean="0"/>
            <a:t>nới</a:t>
          </a:r>
          <a:r>
            <a:rPr lang="en-US" sz="2000" b="1" dirty="0" smtClean="0"/>
            <a:t> </a:t>
          </a:r>
          <a:r>
            <a:rPr lang="en-US" sz="2000" b="1" dirty="0" err="1" smtClean="0"/>
            <a:t>lỏng</a:t>
          </a:r>
          <a:r>
            <a:rPr lang="en-US" sz="2000" dirty="0" smtClean="0"/>
            <a:t>” </a:t>
          </a:r>
          <a:r>
            <a:rPr lang="en-US" sz="2000" dirty="0" err="1" smtClean="0"/>
            <a:t>các</a:t>
          </a:r>
          <a:r>
            <a:rPr lang="en-US" sz="2000" dirty="0" smtClean="0"/>
            <a:t> </a:t>
          </a:r>
          <a:r>
            <a:rPr lang="en-US" sz="2000" dirty="0" err="1" smtClean="0"/>
            <a:t>quy</a:t>
          </a:r>
          <a:r>
            <a:rPr lang="en-US" sz="2000" dirty="0" smtClean="0"/>
            <a:t> </a:t>
          </a:r>
          <a:r>
            <a:rPr lang="en-US" sz="2000" dirty="0" err="1" smtClean="0"/>
            <a:t>tắc</a:t>
          </a:r>
          <a:r>
            <a:rPr lang="en-US" sz="2000" dirty="0" smtClean="0"/>
            <a:t>, </a:t>
          </a:r>
          <a:r>
            <a:rPr lang="en-US" sz="2000" dirty="0" err="1" smtClean="0"/>
            <a:t>cung</a:t>
          </a:r>
          <a:r>
            <a:rPr lang="en-US" sz="2000" dirty="0" smtClean="0"/>
            <a:t> </a:t>
          </a:r>
          <a:r>
            <a:rPr lang="en-US" sz="2000" dirty="0" err="1" smtClean="0"/>
            <a:t>cấp</a:t>
          </a:r>
          <a:r>
            <a:rPr lang="en-US" sz="2000" dirty="0" smtClean="0"/>
            <a:t> </a:t>
          </a:r>
          <a:r>
            <a:rPr lang="en-US" sz="2000" dirty="0" err="1" smtClean="0"/>
            <a:t>các</a:t>
          </a:r>
          <a:r>
            <a:rPr lang="en-US" sz="2000" dirty="0" smtClean="0"/>
            <a:t> </a:t>
          </a:r>
          <a:r>
            <a:rPr lang="en-US" sz="2000" dirty="0" err="1" smtClean="0"/>
            <a:t>nguyên</a:t>
          </a:r>
          <a:r>
            <a:rPr lang="en-US" sz="2000" dirty="0" smtClean="0"/>
            <a:t> </a:t>
          </a:r>
          <a:r>
            <a:rPr lang="en-US" sz="2000" dirty="0" err="1" smtClean="0"/>
            <a:t>tắc</a:t>
          </a:r>
          <a:r>
            <a:rPr lang="en-US" sz="2000" dirty="0" smtClean="0"/>
            <a:t> </a:t>
          </a:r>
          <a:r>
            <a:rPr lang="en-US" sz="2000" dirty="0" err="1" smtClean="0"/>
            <a:t>chung</a:t>
          </a:r>
          <a:r>
            <a:rPr lang="en-US" sz="2000" dirty="0" smtClean="0"/>
            <a:t> </a:t>
          </a:r>
          <a:r>
            <a:rPr lang="en-US" sz="2000" dirty="0" err="1" smtClean="0"/>
            <a:t>được</a:t>
          </a:r>
          <a:r>
            <a:rPr lang="en-US" sz="2000" dirty="0" smtClean="0"/>
            <a:t> </a:t>
          </a:r>
          <a:r>
            <a:rPr lang="en-US" sz="2000" dirty="0" err="1" smtClean="0"/>
            <a:t>đáp</a:t>
          </a:r>
          <a:r>
            <a:rPr lang="en-US" sz="2000" dirty="0" smtClean="0"/>
            <a:t> </a:t>
          </a:r>
          <a:r>
            <a:rPr lang="en-US" sz="2000" dirty="0" err="1" smtClean="0"/>
            <a:t>ứng</a:t>
          </a:r>
          <a:r>
            <a:rPr lang="en-US" sz="2000" dirty="0" smtClean="0"/>
            <a:t>.</a:t>
          </a:r>
          <a:endParaRPr lang="en-US" sz="2000" dirty="0"/>
        </a:p>
      </dgm:t>
    </dgm:pt>
    <dgm:pt modelId="{03941434-3DE5-4052-8094-231BA7673252}" type="parTrans" cxnId="{01BAE3B6-D231-4CED-BFAD-084A64796D1B}">
      <dgm:prSet/>
      <dgm:spPr/>
      <dgm:t>
        <a:bodyPr/>
        <a:lstStyle/>
        <a:p>
          <a:endParaRPr lang="en-US"/>
        </a:p>
      </dgm:t>
    </dgm:pt>
    <dgm:pt modelId="{9A440DB4-9E1D-48FA-85B0-1A20C58D0F7F}" type="sibTrans" cxnId="{01BAE3B6-D231-4CED-BFAD-084A64796D1B}">
      <dgm:prSet/>
      <dgm:spPr/>
      <dgm:t>
        <a:bodyPr/>
        <a:lstStyle/>
        <a:p>
          <a:endParaRPr lang="en-US"/>
        </a:p>
      </dgm:t>
    </dgm:pt>
    <dgm:pt modelId="{71F9845B-CACD-442D-898E-A4A3BBCEEF96}">
      <dgm:prSet phldrT="[Text]" custT="1"/>
      <dgm:spPr/>
      <dgm:t>
        <a:bodyPr/>
        <a:lstStyle/>
        <a:p>
          <a:r>
            <a:rPr lang="en-US" sz="2400" dirty="0" smtClean="0"/>
            <a:t>3.Về </a:t>
          </a:r>
          <a:r>
            <a:rPr lang="en-US" sz="2400" dirty="0" err="1" smtClean="0"/>
            <a:t>phương</a:t>
          </a:r>
          <a:r>
            <a:rPr lang="en-US" sz="2400" dirty="0" smtClean="0"/>
            <a:t> </a:t>
          </a:r>
          <a:r>
            <a:rPr lang="en-US" sz="2400" dirty="0" err="1" smtClean="0"/>
            <a:t>diện</a:t>
          </a:r>
          <a:r>
            <a:rPr lang="en-US" sz="2400" dirty="0" smtClean="0"/>
            <a:t> </a:t>
          </a:r>
          <a:r>
            <a:rPr lang="en-US" sz="2400" dirty="0" err="1" smtClean="0"/>
            <a:t>tiếp</a:t>
          </a:r>
          <a:r>
            <a:rPr lang="en-US" sz="2400" dirty="0" smtClean="0"/>
            <a:t> cận</a:t>
          </a:r>
          <a:endParaRPr lang="en-US" sz="2400" dirty="0"/>
        </a:p>
      </dgm:t>
    </dgm:pt>
    <dgm:pt modelId="{02005680-A83A-44F3-8446-BE13FEA7D7C6}" type="parTrans" cxnId="{20BFF7CD-A958-43D9-A217-DA6B58D3853F}">
      <dgm:prSet/>
      <dgm:spPr/>
      <dgm:t>
        <a:bodyPr/>
        <a:lstStyle/>
        <a:p>
          <a:endParaRPr lang="en-US"/>
        </a:p>
      </dgm:t>
    </dgm:pt>
    <dgm:pt modelId="{B0DFD2FA-A864-4F59-A4D9-7FB791972C1A}" type="sibTrans" cxnId="{20BFF7CD-A958-43D9-A217-DA6B58D3853F}">
      <dgm:prSet/>
      <dgm:spPr/>
      <dgm:t>
        <a:bodyPr/>
        <a:lstStyle/>
        <a:p>
          <a:endParaRPr lang="en-US"/>
        </a:p>
      </dgm:t>
    </dgm:pt>
    <dgm:pt modelId="{236847DB-46E7-4C71-963E-E6D36E11721B}">
      <dgm:prSet phldrT="[Text]" custT="1"/>
      <dgm:spPr/>
      <dgm:t>
        <a:bodyPr/>
        <a:lstStyle/>
        <a:p>
          <a:r>
            <a:rPr lang="en-US" sz="2000" dirty="0" smtClean="0"/>
            <a:t>TCP/IP </a:t>
          </a:r>
          <a:r>
            <a:rPr lang="en-US" sz="2000" dirty="0" err="1" smtClean="0"/>
            <a:t>thực</a:t>
          </a:r>
          <a:r>
            <a:rPr lang="en-US" sz="2000" dirty="0" smtClean="0"/>
            <a:t> </a:t>
          </a:r>
          <a:r>
            <a:rPr lang="en-US" sz="2000" dirty="0" err="1" smtClean="0"/>
            <a:t>hiện</a:t>
          </a:r>
          <a:r>
            <a:rPr lang="en-US" sz="2000" dirty="0" smtClean="0"/>
            <a:t> </a:t>
          </a:r>
          <a:r>
            <a:rPr lang="en-US" sz="2000" dirty="0" err="1" smtClean="0"/>
            <a:t>cách</a:t>
          </a:r>
          <a:r>
            <a:rPr lang="en-US" sz="2000" dirty="0" smtClean="0"/>
            <a:t> </a:t>
          </a:r>
          <a:r>
            <a:rPr lang="en-US" sz="2000" dirty="0" err="1" smtClean="0"/>
            <a:t>tiếp</a:t>
          </a:r>
          <a:r>
            <a:rPr lang="en-US" sz="2000" dirty="0" smtClean="0"/>
            <a:t> cận </a:t>
          </a:r>
          <a:r>
            <a:rPr lang="en-US" sz="2000" dirty="0" err="1" smtClean="0"/>
            <a:t>theo</a:t>
          </a:r>
          <a:r>
            <a:rPr lang="en-US" sz="2000" dirty="0" smtClean="0"/>
            <a:t> </a:t>
          </a:r>
          <a:r>
            <a:rPr lang="en-US" sz="2000" b="1" dirty="0" err="1" smtClean="0"/>
            <a:t>chiều</a:t>
          </a:r>
          <a:r>
            <a:rPr lang="en-US" sz="2000" b="1" dirty="0" smtClean="0"/>
            <a:t> </a:t>
          </a:r>
          <a:r>
            <a:rPr lang="en-US" sz="2000" b="1" dirty="0" err="1" smtClean="0"/>
            <a:t>ngang</a:t>
          </a:r>
          <a:r>
            <a:rPr lang="en-US" sz="2000" b="1" dirty="0" smtClean="0"/>
            <a:t> </a:t>
          </a:r>
          <a:r>
            <a:rPr lang="en-US" sz="2000" dirty="0" err="1" smtClean="0"/>
            <a:t>còn</a:t>
          </a:r>
          <a:r>
            <a:rPr lang="en-US" sz="2000" dirty="0" smtClean="0"/>
            <a:t> </a:t>
          </a:r>
          <a:r>
            <a:rPr lang="en-US" sz="2000" dirty="0" err="1" smtClean="0"/>
            <a:t>mô</a:t>
          </a:r>
          <a:r>
            <a:rPr lang="en-US" sz="2000" dirty="0" smtClean="0"/>
            <a:t> </a:t>
          </a:r>
          <a:r>
            <a:rPr lang="en-US" sz="2000" dirty="0" err="1" smtClean="0"/>
            <a:t>hình</a:t>
          </a:r>
          <a:r>
            <a:rPr lang="en-US" sz="2000" dirty="0" smtClean="0"/>
            <a:t> OSI </a:t>
          </a:r>
          <a:r>
            <a:rPr lang="en-US" sz="2000" dirty="0" err="1" smtClean="0"/>
            <a:t>thực</a:t>
          </a:r>
          <a:r>
            <a:rPr lang="en-US" sz="2000" dirty="0" smtClean="0"/>
            <a:t> </a:t>
          </a:r>
          <a:r>
            <a:rPr lang="en-US" sz="2000" dirty="0" err="1" smtClean="0"/>
            <a:t>hiện</a:t>
          </a:r>
          <a:r>
            <a:rPr lang="en-US" sz="2000" dirty="0" smtClean="0"/>
            <a:t> </a:t>
          </a:r>
          <a:r>
            <a:rPr lang="en-US" sz="2000" dirty="0" err="1" smtClean="0"/>
            <a:t>cách</a:t>
          </a:r>
          <a:r>
            <a:rPr lang="en-US" sz="2000" dirty="0" smtClean="0"/>
            <a:t> </a:t>
          </a:r>
          <a:r>
            <a:rPr lang="en-US" sz="2000" dirty="0" err="1" smtClean="0"/>
            <a:t>tiếp</a:t>
          </a:r>
          <a:r>
            <a:rPr lang="en-US" sz="2000" dirty="0" smtClean="0"/>
            <a:t> cận </a:t>
          </a:r>
          <a:r>
            <a:rPr lang="en-US" sz="2000" dirty="0" err="1" smtClean="0"/>
            <a:t>theo</a:t>
          </a:r>
          <a:r>
            <a:rPr lang="en-US" sz="2000" dirty="0" smtClean="0"/>
            <a:t> </a:t>
          </a:r>
          <a:r>
            <a:rPr lang="en-US" sz="2000" b="1" dirty="0" err="1" smtClean="0"/>
            <a:t>chiều</a:t>
          </a:r>
          <a:r>
            <a:rPr lang="en-US" sz="2000" b="1" dirty="0" smtClean="0"/>
            <a:t> </a:t>
          </a:r>
          <a:r>
            <a:rPr lang="en-US" sz="2000" b="1" dirty="0" err="1" smtClean="0"/>
            <a:t>dọc</a:t>
          </a:r>
          <a:endParaRPr lang="en-US" sz="2000" b="1" dirty="0"/>
        </a:p>
      </dgm:t>
    </dgm:pt>
    <dgm:pt modelId="{357551DC-E6D9-431A-A136-78319FD3AFB9}" type="parTrans" cxnId="{3412FF0A-8C11-4AB4-8610-677C04EACC4B}">
      <dgm:prSet/>
      <dgm:spPr/>
      <dgm:t>
        <a:bodyPr/>
        <a:lstStyle/>
        <a:p>
          <a:endParaRPr lang="en-US"/>
        </a:p>
      </dgm:t>
    </dgm:pt>
    <dgm:pt modelId="{B8D8BA1F-BE8A-4681-B270-3FFCAB49EC0C}" type="sibTrans" cxnId="{3412FF0A-8C11-4AB4-8610-677C04EACC4B}">
      <dgm:prSet/>
      <dgm:spPr/>
      <dgm:t>
        <a:bodyPr/>
        <a:lstStyle/>
        <a:p>
          <a:endParaRPr lang="en-US"/>
        </a:p>
      </dgm:t>
    </dgm:pt>
    <dgm:pt modelId="{CF7E8B8A-3EE1-4782-93C3-01D849402355}">
      <dgm:prSet phldrT="[Text]" custT="1"/>
      <dgm:spPr/>
      <dgm:t>
        <a:bodyPr/>
        <a:lstStyle/>
        <a:p>
          <a:r>
            <a:rPr lang="en-US" sz="2000" dirty="0" smtClean="0"/>
            <a:t>TCP/IP </a:t>
          </a:r>
          <a:r>
            <a:rPr lang="en-US" sz="2000" dirty="0" err="1" smtClean="0"/>
            <a:t>được</a:t>
          </a:r>
          <a:r>
            <a:rPr lang="en-US" sz="2000" dirty="0" smtClean="0"/>
            <a:t> </a:t>
          </a:r>
          <a:r>
            <a:rPr lang="en-US" sz="2000" dirty="0" err="1" smtClean="0"/>
            <a:t>coi</a:t>
          </a:r>
          <a:r>
            <a:rPr lang="en-US" sz="2000" dirty="0" smtClean="0"/>
            <a:t> </a:t>
          </a:r>
          <a:r>
            <a:rPr lang="en-US" sz="2000" dirty="0" err="1" smtClean="0"/>
            <a:t>là</a:t>
          </a:r>
          <a:r>
            <a:rPr lang="en-US" sz="2000" dirty="0" smtClean="0"/>
            <a:t> </a:t>
          </a:r>
          <a:r>
            <a:rPr lang="en-US" sz="2000" dirty="0" err="1" smtClean="0"/>
            <a:t>một</a:t>
          </a:r>
          <a:r>
            <a:rPr lang="en-US" sz="2000" dirty="0" smtClean="0"/>
            <a:t> </a:t>
          </a:r>
          <a:r>
            <a:rPr lang="en-US" sz="2000" dirty="0" err="1" smtClean="0"/>
            <a:t>lựa</a:t>
          </a:r>
          <a:r>
            <a:rPr lang="en-US" sz="2000" dirty="0" smtClean="0"/>
            <a:t> </a:t>
          </a:r>
          <a:r>
            <a:rPr lang="en-US" sz="2000" dirty="0" err="1" smtClean="0"/>
            <a:t>chọn</a:t>
          </a:r>
          <a:r>
            <a:rPr lang="en-US" sz="2000" dirty="0" smtClean="0"/>
            <a:t> </a:t>
          </a:r>
          <a:r>
            <a:rPr lang="en-US" sz="2000" b="1" dirty="0" err="1" smtClean="0"/>
            <a:t>đáng</a:t>
          </a:r>
          <a:r>
            <a:rPr lang="en-US" sz="2000" b="1" dirty="0" smtClean="0"/>
            <a:t> tin </a:t>
          </a:r>
          <a:r>
            <a:rPr lang="en-US" sz="2000" b="1" dirty="0" err="1" smtClean="0"/>
            <a:t>cậy</a:t>
          </a:r>
          <a:r>
            <a:rPr lang="en-US" sz="2000" b="1" dirty="0" smtClean="0"/>
            <a:t> </a:t>
          </a:r>
          <a:r>
            <a:rPr lang="en-US" sz="2000" b="1" dirty="0" err="1" smtClean="0"/>
            <a:t>hơn</a:t>
          </a:r>
          <a:r>
            <a:rPr lang="en-US" sz="2000" b="1" dirty="0" smtClean="0"/>
            <a:t> </a:t>
          </a:r>
          <a:r>
            <a:rPr lang="en-US" sz="2000" dirty="0" smtClean="0"/>
            <a:t>so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mô</a:t>
          </a:r>
          <a:r>
            <a:rPr lang="en-US" sz="2000" dirty="0" smtClean="0"/>
            <a:t> </a:t>
          </a:r>
          <a:r>
            <a:rPr lang="en-US" sz="2000" dirty="0" err="1" smtClean="0"/>
            <a:t>hình</a:t>
          </a:r>
          <a:r>
            <a:rPr lang="en-US" sz="2000" dirty="0" smtClean="0"/>
            <a:t> OSI. </a:t>
          </a:r>
          <a:endParaRPr lang="en-US" sz="2000" dirty="0"/>
        </a:p>
      </dgm:t>
    </dgm:pt>
    <dgm:pt modelId="{1672F01C-DEC4-41F3-B35B-CAA243AFE4D4}" type="parTrans" cxnId="{3E670F07-6509-4CA7-BDA8-906711287540}">
      <dgm:prSet/>
      <dgm:spPr/>
      <dgm:t>
        <a:bodyPr/>
        <a:lstStyle/>
        <a:p>
          <a:endParaRPr lang="en-US"/>
        </a:p>
      </dgm:t>
    </dgm:pt>
    <dgm:pt modelId="{66904FEC-85F6-4F8E-B303-D90F4C14591D}" type="sibTrans" cxnId="{3E670F07-6509-4CA7-BDA8-906711287540}">
      <dgm:prSet/>
      <dgm:spPr/>
      <dgm:t>
        <a:bodyPr/>
        <a:lstStyle/>
        <a:p>
          <a:endParaRPr lang="en-US"/>
        </a:p>
      </dgm:t>
    </dgm:pt>
    <dgm:pt modelId="{64E7D1C1-0477-4544-AD9B-2D222CE6877E}" type="pres">
      <dgm:prSet presAssocID="{85143A07-DE1A-467C-AB8B-64A9055F0F6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25F1B1-ED69-4DE6-BA1E-6EF5B673E89A}" type="pres">
      <dgm:prSet presAssocID="{074D7C00-3D55-4720-BA9A-805B93119AE1}" presName="composite" presStyleCnt="0"/>
      <dgm:spPr/>
    </dgm:pt>
    <dgm:pt modelId="{1FD8CEF1-6C2A-4F3E-BE99-C16B53114072}" type="pres">
      <dgm:prSet presAssocID="{074D7C00-3D55-4720-BA9A-805B93119AE1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7E4DD-A3EF-4CD2-8A74-946B9C7AB687}" type="pres">
      <dgm:prSet presAssocID="{074D7C00-3D55-4720-BA9A-805B93119AE1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1C90D-294F-4409-8A60-E9BD24757BA9}" type="pres">
      <dgm:prSet presAssocID="{074D7C00-3D55-4720-BA9A-805B93119AE1}" presName="Accent" presStyleLbl="parChTrans1D1" presStyleIdx="0" presStyleCnt="3"/>
      <dgm:spPr/>
    </dgm:pt>
    <dgm:pt modelId="{6C8D5D9E-0156-4C45-A65C-7A043545CFB6}" type="pres">
      <dgm:prSet presAssocID="{68AF2635-AB07-4FD8-A87A-9439251F8964}" presName="sibTrans" presStyleCnt="0"/>
      <dgm:spPr/>
    </dgm:pt>
    <dgm:pt modelId="{46D6546C-C282-4420-83CF-7614DE843BB0}" type="pres">
      <dgm:prSet presAssocID="{FCC2EEFF-0AD6-449F-9B71-A56AFA1F9298}" presName="composite" presStyleCnt="0"/>
      <dgm:spPr/>
    </dgm:pt>
    <dgm:pt modelId="{86F712B9-CD4C-487F-B15E-A63664BCADCC}" type="pres">
      <dgm:prSet presAssocID="{FCC2EEFF-0AD6-449F-9B71-A56AFA1F9298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DB824-DDCE-4A83-B5A2-BBF369BD1098}" type="pres">
      <dgm:prSet presAssocID="{FCC2EEFF-0AD6-449F-9B71-A56AFA1F929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B3588-062B-431D-AB21-2D2970C265CF}" type="pres">
      <dgm:prSet presAssocID="{FCC2EEFF-0AD6-449F-9B71-A56AFA1F9298}" presName="Accent" presStyleLbl="parChTrans1D1" presStyleIdx="1" presStyleCnt="3"/>
      <dgm:spPr/>
    </dgm:pt>
    <dgm:pt modelId="{7ADA1B21-6565-4709-8ED1-568578042274}" type="pres">
      <dgm:prSet presAssocID="{F87D87C0-B614-4BF5-8115-9BFC869F109E}" presName="sibTrans" presStyleCnt="0"/>
      <dgm:spPr/>
    </dgm:pt>
    <dgm:pt modelId="{8761B7A5-3A15-43C7-BA16-85E3AD1312D1}" type="pres">
      <dgm:prSet presAssocID="{71F9845B-CACD-442D-898E-A4A3BBCEEF96}" presName="composite" presStyleCnt="0"/>
      <dgm:spPr/>
    </dgm:pt>
    <dgm:pt modelId="{94440471-FACB-4FFD-9164-6374D1EA7B26}" type="pres">
      <dgm:prSet presAssocID="{71F9845B-CACD-442D-898E-A4A3BBCEEF96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35DFC-A0CE-4C31-9567-7470EDB9E280}" type="pres">
      <dgm:prSet presAssocID="{71F9845B-CACD-442D-898E-A4A3BBCEEF9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EBC4D-D724-4C49-A5FF-F41AE9B72EAD}" type="pres">
      <dgm:prSet presAssocID="{71F9845B-CACD-442D-898E-A4A3BBCEEF96}" presName="Accent" presStyleLbl="parChTrans1D1" presStyleIdx="2" presStyleCnt="3"/>
      <dgm:spPr/>
    </dgm:pt>
  </dgm:ptLst>
  <dgm:cxnLst>
    <dgm:cxn modelId="{1C575380-3C5C-4520-84EC-16123A188990}" type="presOf" srcId="{074D7C00-3D55-4720-BA9A-805B93119AE1}" destId="{5C77E4DD-A3EF-4CD2-8A74-946B9C7AB687}" srcOrd="0" destOrd="0" presId="urn:microsoft.com/office/officeart/2011/layout/TabList"/>
    <dgm:cxn modelId="{FA69D114-1ECE-40D1-A413-920EDA53CDDC}" type="presOf" srcId="{61DA002E-B34A-4685-8888-9C2019ED0681}" destId="{86F712B9-CD4C-487F-B15E-A63664BCADCC}" srcOrd="0" destOrd="0" presId="urn:microsoft.com/office/officeart/2011/layout/TabList"/>
    <dgm:cxn modelId="{20BFF7CD-A958-43D9-A217-DA6B58D3853F}" srcId="{85143A07-DE1A-467C-AB8B-64A9055F0F64}" destId="{71F9845B-CACD-442D-898E-A4A3BBCEEF96}" srcOrd="2" destOrd="0" parTransId="{02005680-A83A-44F3-8446-BE13FEA7D7C6}" sibTransId="{B0DFD2FA-A864-4F59-A4D9-7FB791972C1A}"/>
    <dgm:cxn modelId="{F8FBED82-32A0-4A65-95EB-BF983C4F6AE6}" type="presOf" srcId="{CF7E8B8A-3EE1-4782-93C3-01D849402355}" destId="{1FD8CEF1-6C2A-4F3E-BE99-C16B53114072}" srcOrd="0" destOrd="0" presId="urn:microsoft.com/office/officeart/2011/layout/TabList"/>
    <dgm:cxn modelId="{C3E1E893-0570-4787-9B31-D0E44BB0DB0C}" type="presOf" srcId="{85143A07-DE1A-467C-AB8B-64A9055F0F64}" destId="{64E7D1C1-0477-4544-AD9B-2D222CE6877E}" srcOrd="0" destOrd="0" presId="urn:microsoft.com/office/officeart/2011/layout/TabList"/>
    <dgm:cxn modelId="{3412FF0A-8C11-4AB4-8610-677C04EACC4B}" srcId="{71F9845B-CACD-442D-898E-A4A3BBCEEF96}" destId="{236847DB-46E7-4C71-963E-E6D36E11721B}" srcOrd="0" destOrd="0" parTransId="{357551DC-E6D9-431A-A136-78319FD3AFB9}" sibTransId="{B8D8BA1F-BE8A-4681-B270-3FFCAB49EC0C}"/>
    <dgm:cxn modelId="{E586E2AF-835E-4C25-83C4-8BEB8637A51B}" type="presOf" srcId="{71F9845B-CACD-442D-898E-A4A3BBCEEF96}" destId="{D4A35DFC-A0CE-4C31-9567-7470EDB9E280}" srcOrd="0" destOrd="0" presId="urn:microsoft.com/office/officeart/2011/layout/TabList"/>
    <dgm:cxn modelId="{3E670F07-6509-4CA7-BDA8-906711287540}" srcId="{074D7C00-3D55-4720-BA9A-805B93119AE1}" destId="{CF7E8B8A-3EE1-4782-93C3-01D849402355}" srcOrd="0" destOrd="0" parTransId="{1672F01C-DEC4-41F3-B35B-CAA243AFE4D4}" sibTransId="{66904FEC-85F6-4F8E-B303-D90F4C14591D}"/>
    <dgm:cxn modelId="{84CB843B-F073-46CF-8C8E-9521EA02695C}" srcId="{85143A07-DE1A-467C-AB8B-64A9055F0F64}" destId="{074D7C00-3D55-4720-BA9A-805B93119AE1}" srcOrd="0" destOrd="0" parTransId="{4ECA0C99-67B9-422D-8CC0-A4DCA4057618}" sibTransId="{68AF2635-AB07-4FD8-A87A-9439251F8964}"/>
    <dgm:cxn modelId="{59A943C3-F639-4B04-93C5-A19806BA34FB}" type="presOf" srcId="{236847DB-46E7-4C71-963E-E6D36E11721B}" destId="{94440471-FACB-4FFD-9164-6374D1EA7B26}" srcOrd="0" destOrd="0" presId="urn:microsoft.com/office/officeart/2011/layout/TabList"/>
    <dgm:cxn modelId="{BCA4FEDE-8634-4B4E-9CA9-BA5AA671516B}" type="presOf" srcId="{FCC2EEFF-0AD6-449F-9B71-A56AFA1F9298}" destId="{058DB824-DDCE-4A83-B5A2-BBF369BD1098}" srcOrd="0" destOrd="0" presId="urn:microsoft.com/office/officeart/2011/layout/TabList"/>
    <dgm:cxn modelId="{1B1C0031-7FF2-4962-8988-72ACC4C97152}" srcId="{85143A07-DE1A-467C-AB8B-64A9055F0F64}" destId="{FCC2EEFF-0AD6-449F-9B71-A56AFA1F9298}" srcOrd="1" destOrd="0" parTransId="{FD1F1E10-837D-424E-9CF5-31E5CDFA40EA}" sibTransId="{F87D87C0-B614-4BF5-8115-9BFC869F109E}"/>
    <dgm:cxn modelId="{01BAE3B6-D231-4CED-BFAD-084A64796D1B}" srcId="{FCC2EEFF-0AD6-449F-9B71-A56AFA1F9298}" destId="{61DA002E-B34A-4685-8888-9C2019ED0681}" srcOrd="0" destOrd="0" parTransId="{03941434-3DE5-4052-8094-231BA7673252}" sibTransId="{9A440DB4-9E1D-48FA-85B0-1A20C58D0F7F}"/>
    <dgm:cxn modelId="{77A92C2E-C391-4A08-B4C8-FFC7CF55A786}" type="presParOf" srcId="{64E7D1C1-0477-4544-AD9B-2D222CE6877E}" destId="{3325F1B1-ED69-4DE6-BA1E-6EF5B673E89A}" srcOrd="0" destOrd="0" presId="urn:microsoft.com/office/officeart/2011/layout/TabList"/>
    <dgm:cxn modelId="{1211A5AC-C15D-4636-BA7D-62010E67C466}" type="presParOf" srcId="{3325F1B1-ED69-4DE6-BA1E-6EF5B673E89A}" destId="{1FD8CEF1-6C2A-4F3E-BE99-C16B53114072}" srcOrd="0" destOrd="0" presId="urn:microsoft.com/office/officeart/2011/layout/TabList"/>
    <dgm:cxn modelId="{ACEF9D2E-C586-4BE5-857B-6A6EDE0BA46A}" type="presParOf" srcId="{3325F1B1-ED69-4DE6-BA1E-6EF5B673E89A}" destId="{5C77E4DD-A3EF-4CD2-8A74-946B9C7AB687}" srcOrd="1" destOrd="0" presId="urn:microsoft.com/office/officeart/2011/layout/TabList"/>
    <dgm:cxn modelId="{4E363C2E-2F7D-4A56-80A0-3972829630C9}" type="presParOf" srcId="{3325F1B1-ED69-4DE6-BA1E-6EF5B673E89A}" destId="{9F91C90D-294F-4409-8A60-E9BD24757BA9}" srcOrd="2" destOrd="0" presId="urn:microsoft.com/office/officeart/2011/layout/TabList"/>
    <dgm:cxn modelId="{554FE06C-3FDF-42FD-A8D5-E1958EEE17DF}" type="presParOf" srcId="{64E7D1C1-0477-4544-AD9B-2D222CE6877E}" destId="{6C8D5D9E-0156-4C45-A65C-7A043545CFB6}" srcOrd="1" destOrd="0" presId="urn:microsoft.com/office/officeart/2011/layout/TabList"/>
    <dgm:cxn modelId="{138E1CB2-1216-43DF-9C1D-36D8F0D7E58C}" type="presParOf" srcId="{64E7D1C1-0477-4544-AD9B-2D222CE6877E}" destId="{46D6546C-C282-4420-83CF-7614DE843BB0}" srcOrd="2" destOrd="0" presId="urn:microsoft.com/office/officeart/2011/layout/TabList"/>
    <dgm:cxn modelId="{868C58DA-DB8B-48CE-928F-0F4B96562A7C}" type="presParOf" srcId="{46D6546C-C282-4420-83CF-7614DE843BB0}" destId="{86F712B9-CD4C-487F-B15E-A63664BCADCC}" srcOrd="0" destOrd="0" presId="urn:microsoft.com/office/officeart/2011/layout/TabList"/>
    <dgm:cxn modelId="{E9A7239E-CB99-4D9C-B5FE-A2BC0553F99E}" type="presParOf" srcId="{46D6546C-C282-4420-83CF-7614DE843BB0}" destId="{058DB824-DDCE-4A83-B5A2-BBF369BD1098}" srcOrd="1" destOrd="0" presId="urn:microsoft.com/office/officeart/2011/layout/TabList"/>
    <dgm:cxn modelId="{D4FD66C6-E83F-48B6-B76A-F23DD081C9CB}" type="presParOf" srcId="{46D6546C-C282-4420-83CF-7614DE843BB0}" destId="{39BB3588-062B-431D-AB21-2D2970C265CF}" srcOrd="2" destOrd="0" presId="urn:microsoft.com/office/officeart/2011/layout/TabList"/>
    <dgm:cxn modelId="{CF8F625A-88D9-4C8D-A785-235B8BE91DD3}" type="presParOf" srcId="{64E7D1C1-0477-4544-AD9B-2D222CE6877E}" destId="{7ADA1B21-6565-4709-8ED1-568578042274}" srcOrd="3" destOrd="0" presId="urn:microsoft.com/office/officeart/2011/layout/TabList"/>
    <dgm:cxn modelId="{A9ADF418-B735-4BAC-8739-12DE1B3A2279}" type="presParOf" srcId="{64E7D1C1-0477-4544-AD9B-2D222CE6877E}" destId="{8761B7A5-3A15-43C7-BA16-85E3AD1312D1}" srcOrd="4" destOrd="0" presId="urn:microsoft.com/office/officeart/2011/layout/TabList"/>
    <dgm:cxn modelId="{93267C3E-984E-4FB2-928B-9EEF70915263}" type="presParOf" srcId="{8761B7A5-3A15-43C7-BA16-85E3AD1312D1}" destId="{94440471-FACB-4FFD-9164-6374D1EA7B26}" srcOrd="0" destOrd="0" presId="urn:microsoft.com/office/officeart/2011/layout/TabList"/>
    <dgm:cxn modelId="{73C69826-06E6-4FD3-8993-A0B3A2A75E70}" type="presParOf" srcId="{8761B7A5-3A15-43C7-BA16-85E3AD1312D1}" destId="{D4A35DFC-A0CE-4C31-9567-7470EDB9E280}" srcOrd="1" destOrd="0" presId="urn:microsoft.com/office/officeart/2011/layout/TabList"/>
    <dgm:cxn modelId="{71B4A7D3-88EB-4C8B-9BB0-D335012530BB}" type="presParOf" srcId="{8761B7A5-3A15-43C7-BA16-85E3AD1312D1}" destId="{216EBC4D-D724-4C49-A5FF-F41AE9B72EA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143A07-DE1A-467C-AB8B-64A9055F0F6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6847DB-46E7-4C71-963E-E6D36E11721B}">
      <dgm:prSet phldrT="[Text]" custT="1"/>
      <dgm:spPr/>
      <dgm:t>
        <a:bodyPr/>
        <a:lstStyle/>
        <a:p>
          <a:r>
            <a:rPr lang="en-US" sz="2400" b="0" baseline="0" dirty="0" smtClean="0"/>
            <a:t>4.Mô </a:t>
          </a:r>
          <a:r>
            <a:rPr lang="en-US" sz="2400" b="0" baseline="0" dirty="0" err="1" smtClean="0"/>
            <a:t>hình</a:t>
          </a:r>
          <a:r>
            <a:rPr lang="en-US" sz="2400" b="0" baseline="0" dirty="0" smtClean="0"/>
            <a:t> </a:t>
          </a:r>
          <a:r>
            <a:rPr lang="en-US" sz="2400" b="0" baseline="0" dirty="0" err="1" smtClean="0"/>
            <a:t>phân</a:t>
          </a:r>
          <a:r>
            <a:rPr lang="en-US" sz="2400" b="0" baseline="0" dirty="0" smtClean="0"/>
            <a:t> tang</a:t>
          </a:r>
          <a:endParaRPr lang="en-US" sz="2400" baseline="0" dirty="0"/>
        </a:p>
      </dgm:t>
    </dgm:pt>
    <dgm:pt modelId="{357551DC-E6D9-431A-A136-78319FD3AFB9}" type="parTrans" cxnId="{3412FF0A-8C11-4AB4-8610-677C04EACC4B}">
      <dgm:prSet/>
      <dgm:spPr/>
      <dgm:t>
        <a:bodyPr/>
        <a:lstStyle/>
        <a:p>
          <a:endParaRPr lang="en-US"/>
        </a:p>
      </dgm:t>
    </dgm:pt>
    <dgm:pt modelId="{B8D8BA1F-BE8A-4681-B270-3FFCAB49EC0C}" type="sibTrans" cxnId="{3412FF0A-8C11-4AB4-8610-677C04EACC4B}">
      <dgm:prSet/>
      <dgm:spPr/>
      <dgm:t>
        <a:bodyPr/>
        <a:lstStyle/>
        <a:p>
          <a:endParaRPr lang="en-US"/>
        </a:p>
      </dgm:t>
    </dgm:pt>
    <dgm:pt modelId="{D8EF9CEB-E620-43C8-B28F-55EDD4DC8AF7}">
      <dgm:prSet phldrT="[Text]" custT="1"/>
      <dgm:spPr/>
      <dgm:t>
        <a:bodyPr/>
        <a:lstStyle/>
        <a:p>
          <a:r>
            <a:rPr lang="en-US" sz="2000" baseline="0" dirty="0" smtClean="0"/>
            <a:t>TCP/IP </a:t>
          </a:r>
          <a:r>
            <a:rPr lang="en-US" sz="2000" b="1" baseline="0" dirty="0" err="1" smtClean="0"/>
            <a:t>kết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hợp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tầng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phiên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và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tầng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trình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diễn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trong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tầng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ứng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dụng</a:t>
          </a:r>
          <a:r>
            <a:rPr lang="en-US" sz="2000" baseline="0" dirty="0" smtClean="0"/>
            <a:t>. </a:t>
          </a:r>
          <a:r>
            <a:rPr lang="en-US" sz="2000" baseline="0" dirty="0" err="1" smtClean="0"/>
            <a:t>Dường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như</a:t>
          </a:r>
          <a:r>
            <a:rPr lang="en-US" sz="2000" baseline="0" dirty="0" smtClean="0"/>
            <a:t> OSI </a:t>
          </a:r>
          <a:r>
            <a:rPr lang="en-US" sz="2000" baseline="0" dirty="0" err="1" smtClean="0"/>
            <a:t>có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một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cách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tiếp</a:t>
          </a:r>
          <a:r>
            <a:rPr lang="en-US" sz="2000" baseline="0" dirty="0" smtClean="0"/>
            <a:t> cận </a:t>
          </a:r>
          <a:r>
            <a:rPr lang="en-US" sz="2000" baseline="0" dirty="0" err="1" smtClean="0"/>
            <a:t>khác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nhau</a:t>
          </a:r>
          <a:r>
            <a:rPr lang="en-US" sz="2000" baseline="0" dirty="0" smtClean="0"/>
            <a:t>, </a:t>
          </a:r>
          <a:r>
            <a:rPr lang="en-US" sz="2000" baseline="0" dirty="0" err="1" smtClean="0"/>
            <a:t>có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các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tầng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khác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nhau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và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mỗi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tầng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chỉ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thực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hiện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một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chức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năng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riêng</a:t>
          </a:r>
          <a:r>
            <a:rPr lang="en-US" sz="2000" baseline="0" dirty="0" smtClean="0"/>
            <a:t>.</a:t>
          </a:r>
          <a:endParaRPr lang="en-US" sz="2000" baseline="0" dirty="0"/>
        </a:p>
      </dgm:t>
    </dgm:pt>
    <dgm:pt modelId="{490C95AB-F219-4125-B24E-B189D231BF47}" type="sibTrans" cxnId="{316EA5A3-C571-4EE7-8930-479131251034}">
      <dgm:prSet/>
      <dgm:spPr/>
      <dgm:t>
        <a:bodyPr/>
        <a:lstStyle/>
        <a:p>
          <a:endParaRPr lang="en-US"/>
        </a:p>
      </dgm:t>
    </dgm:pt>
    <dgm:pt modelId="{C70C1CA0-B9D4-4214-B262-A6E03DFF1618}" type="parTrans" cxnId="{316EA5A3-C571-4EE7-8930-479131251034}">
      <dgm:prSet/>
      <dgm:spPr/>
      <dgm:t>
        <a:bodyPr/>
        <a:lstStyle/>
        <a:p>
          <a:endParaRPr lang="en-US"/>
        </a:p>
      </dgm:t>
    </dgm:pt>
    <dgm:pt modelId="{30DE4F4A-9E1B-4CD9-8D59-5B48C791AD8C}">
      <dgm:prSet phldrT="[Text]" custT="1"/>
      <dgm:spPr/>
      <dgm:t>
        <a:bodyPr/>
        <a:lstStyle/>
        <a:p>
          <a:r>
            <a:rPr lang="en-US" sz="2400" b="1" baseline="0" dirty="0" smtClean="0"/>
            <a:t>5.Thiết </a:t>
          </a:r>
          <a:r>
            <a:rPr lang="en-US" sz="2400" b="1" baseline="0" dirty="0" err="1" smtClean="0"/>
            <a:t>kế</a:t>
          </a:r>
          <a:r>
            <a:rPr lang="en-US" sz="2400" b="1" baseline="0" dirty="0" smtClean="0"/>
            <a:t> </a:t>
          </a:r>
          <a:r>
            <a:rPr lang="en-US" sz="2400" b="1" baseline="0" dirty="0" err="1" smtClean="0"/>
            <a:t>mô</a:t>
          </a:r>
          <a:r>
            <a:rPr lang="en-US" sz="2400" b="1" baseline="0" dirty="0" smtClean="0"/>
            <a:t> </a:t>
          </a:r>
          <a:r>
            <a:rPr lang="en-US" sz="2400" b="1" baseline="0" dirty="0" err="1" smtClean="0"/>
            <a:t>hình</a:t>
          </a:r>
          <a:endParaRPr lang="en-US" sz="2400" baseline="0" dirty="0"/>
        </a:p>
      </dgm:t>
    </dgm:pt>
    <dgm:pt modelId="{7B45EBDA-9FCE-48B0-9B9C-4CA90BDAA5A6}" type="sibTrans" cxnId="{BC96D029-7644-46FC-BCBA-6C9D1988E119}">
      <dgm:prSet/>
      <dgm:spPr/>
      <dgm:t>
        <a:bodyPr/>
        <a:lstStyle/>
        <a:p>
          <a:endParaRPr lang="en-US"/>
        </a:p>
      </dgm:t>
    </dgm:pt>
    <dgm:pt modelId="{202C163A-BE2B-4FC9-BF6C-6923E1FD189B}" type="parTrans" cxnId="{BC96D029-7644-46FC-BCBA-6C9D1988E119}">
      <dgm:prSet/>
      <dgm:spPr/>
      <dgm:t>
        <a:bodyPr/>
        <a:lstStyle/>
        <a:p>
          <a:endParaRPr lang="en-US"/>
        </a:p>
      </dgm:t>
    </dgm:pt>
    <dgm:pt modelId="{F15EC1B3-DE3D-4F4C-B5CC-13C998951D2C}">
      <dgm:prSet phldrT="[Text]" custT="1"/>
      <dgm:spPr/>
      <dgm:t>
        <a:bodyPr/>
        <a:lstStyle/>
        <a:p>
          <a:r>
            <a:rPr lang="en-US" sz="2000" baseline="0" dirty="0" err="1" smtClean="0"/>
            <a:t>Trong</a:t>
          </a:r>
          <a:r>
            <a:rPr lang="en-US" sz="2000" baseline="0" dirty="0" smtClean="0"/>
            <a:t> TCP/IP, </a:t>
          </a:r>
          <a:r>
            <a:rPr lang="en-US" sz="2000" baseline="0" dirty="0" err="1" smtClean="0"/>
            <a:t>các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giao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thức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được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thiết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kế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đầu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tiên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và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sau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đó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mô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hình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được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phát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triển</a:t>
          </a:r>
          <a:r>
            <a:rPr lang="en-US" sz="2000" baseline="0" dirty="0" smtClean="0"/>
            <a:t>. </a:t>
          </a:r>
          <a:r>
            <a:rPr lang="en-US" sz="2000" baseline="0" dirty="0" err="1" smtClean="0"/>
            <a:t>Trong</a:t>
          </a:r>
          <a:r>
            <a:rPr lang="en-US" sz="2000" baseline="0" dirty="0" smtClean="0"/>
            <a:t> OSI, </a:t>
          </a:r>
          <a:r>
            <a:rPr lang="en-US" sz="2000" baseline="0" dirty="0" err="1" smtClean="0"/>
            <a:t>việc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phát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triển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mô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hình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xảy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ra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trước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và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sau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đó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là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phát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triển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giao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thức</a:t>
          </a:r>
          <a:r>
            <a:rPr lang="en-US" sz="2000" baseline="0" dirty="0" smtClean="0"/>
            <a:t>.</a:t>
          </a:r>
          <a:endParaRPr lang="en-US" sz="2000" baseline="0" dirty="0"/>
        </a:p>
      </dgm:t>
    </dgm:pt>
    <dgm:pt modelId="{99B25F2F-3260-40C5-8600-65CD303F460C}" type="sibTrans" cxnId="{B2A49FD0-C0DB-4A31-B843-BBF02FE102E0}">
      <dgm:prSet/>
      <dgm:spPr/>
      <dgm:t>
        <a:bodyPr/>
        <a:lstStyle/>
        <a:p>
          <a:endParaRPr lang="en-US"/>
        </a:p>
      </dgm:t>
    </dgm:pt>
    <dgm:pt modelId="{7AD66D4D-81EF-4445-9B15-A844CE9E7DF9}" type="parTrans" cxnId="{B2A49FD0-C0DB-4A31-B843-BBF02FE102E0}">
      <dgm:prSet/>
      <dgm:spPr/>
      <dgm:t>
        <a:bodyPr/>
        <a:lstStyle/>
        <a:p>
          <a:endParaRPr lang="en-US"/>
        </a:p>
      </dgm:t>
    </dgm:pt>
    <dgm:pt modelId="{14625A0A-83C8-4DB7-B384-0465148DA6B5}">
      <dgm:prSet phldrT="[Text]" custT="1"/>
      <dgm:spPr/>
      <dgm:t>
        <a:bodyPr/>
        <a:lstStyle/>
        <a:p>
          <a:r>
            <a:rPr lang="en-US" sz="2400" b="1" baseline="0" dirty="0" smtClean="0"/>
            <a:t>6.Về </a:t>
          </a:r>
          <a:r>
            <a:rPr lang="en-US" sz="2400" b="1" baseline="0" dirty="0" err="1" smtClean="0"/>
            <a:t>truyền</a:t>
          </a:r>
          <a:r>
            <a:rPr lang="en-US" sz="2400" b="1" baseline="0" dirty="0" smtClean="0"/>
            <a:t> </a:t>
          </a:r>
          <a:r>
            <a:rPr lang="en-US" sz="2400" b="1" baseline="0" dirty="0" err="1" smtClean="0"/>
            <a:t>thông</a:t>
          </a:r>
          <a:endParaRPr lang="en-US" sz="2400" baseline="0" dirty="0"/>
        </a:p>
      </dgm:t>
    </dgm:pt>
    <dgm:pt modelId="{3939B973-FDC0-4F94-AF34-877312A8378B}" type="sibTrans" cxnId="{DBB5C9C3-DA34-455F-8977-03AB465CEC62}">
      <dgm:prSet/>
      <dgm:spPr/>
      <dgm:t>
        <a:bodyPr/>
        <a:lstStyle/>
        <a:p>
          <a:endParaRPr lang="en-US"/>
        </a:p>
      </dgm:t>
    </dgm:pt>
    <dgm:pt modelId="{150E425C-5594-4D6B-B7C7-DAB6BE9BEFB4}" type="parTrans" cxnId="{DBB5C9C3-DA34-455F-8977-03AB465CEC62}">
      <dgm:prSet/>
      <dgm:spPr/>
      <dgm:t>
        <a:bodyPr/>
        <a:lstStyle/>
        <a:p>
          <a:endParaRPr lang="en-US"/>
        </a:p>
      </dgm:t>
    </dgm:pt>
    <dgm:pt modelId="{DA996373-34DF-4461-903C-620F5E3E236A}">
      <dgm:prSet phldrT="[Text]" custT="1"/>
      <dgm:spPr/>
      <dgm:t>
        <a:bodyPr/>
        <a:lstStyle/>
        <a:p>
          <a:r>
            <a:rPr lang="en-US" sz="2000" baseline="0" dirty="0" smtClean="0"/>
            <a:t>TCP/IP </a:t>
          </a:r>
          <a:r>
            <a:rPr lang="en-US" sz="2000" baseline="0" dirty="0" err="1" smtClean="0"/>
            <a:t>chỉ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hỗ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trợ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truyền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thông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không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kết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nối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phát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ra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từ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tầng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mạng</a:t>
          </a:r>
          <a:r>
            <a:rPr lang="en-US" sz="2000" baseline="0" dirty="0" smtClean="0"/>
            <a:t>. </a:t>
          </a:r>
          <a:r>
            <a:rPr lang="en-US" sz="2000" baseline="0" dirty="0" err="1" smtClean="0"/>
            <a:t>Ngược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lại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dường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như</a:t>
          </a:r>
          <a:r>
            <a:rPr lang="en-US" sz="2000" baseline="0" dirty="0" smtClean="0"/>
            <a:t> OSI </a:t>
          </a:r>
          <a:r>
            <a:rPr lang="en-US" sz="2000" baseline="0" dirty="0" err="1" smtClean="0"/>
            <a:t>làm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điều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này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khá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tốt</a:t>
          </a:r>
          <a:r>
            <a:rPr lang="en-US" sz="2000" baseline="0" dirty="0" smtClean="0"/>
            <a:t>, </a:t>
          </a:r>
          <a:r>
            <a:rPr lang="en-US" sz="2000" baseline="0" dirty="0" err="1" smtClean="0"/>
            <a:t>hỗ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trợ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cả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kết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nối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không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dây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và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kết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nối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theo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định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tuyến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trong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tầng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mạng</a:t>
          </a:r>
          <a:r>
            <a:rPr lang="en-US" sz="2000" baseline="0" dirty="0" smtClean="0"/>
            <a:t>.</a:t>
          </a:r>
          <a:endParaRPr lang="en-US" sz="2000" baseline="0" dirty="0"/>
        </a:p>
      </dgm:t>
    </dgm:pt>
    <dgm:pt modelId="{9E5CB47E-F7BC-485D-90B2-CA6F66C8DA5A}" type="sibTrans" cxnId="{92A17FCB-D6C4-4A34-A1DE-476BB2F70B34}">
      <dgm:prSet/>
      <dgm:spPr/>
      <dgm:t>
        <a:bodyPr/>
        <a:lstStyle/>
        <a:p>
          <a:endParaRPr lang="en-US"/>
        </a:p>
      </dgm:t>
    </dgm:pt>
    <dgm:pt modelId="{AB02CB39-3F90-4D54-A185-A2F9E5952DE7}" type="parTrans" cxnId="{92A17FCB-D6C4-4A34-A1DE-476BB2F70B34}">
      <dgm:prSet/>
      <dgm:spPr/>
      <dgm:t>
        <a:bodyPr/>
        <a:lstStyle/>
        <a:p>
          <a:endParaRPr lang="en-US"/>
        </a:p>
      </dgm:t>
    </dgm:pt>
    <dgm:pt modelId="{8E42D79F-6801-41F6-9E3B-E96FD55D4345}">
      <dgm:prSet phldrT="[Text]" custT="1"/>
      <dgm:spPr/>
      <dgm:t>
        <a:bodyPr/>
        <a:lstStyle/>
        <a:p>
          <a:r>
            <a:rPr lang="en-US" sz="2400" b="1" baseline="0" dirty="0" smtClean="0"/>
            <a:t>7.Tính </a:t>
          </a:r>
          <a:r>
            <a:rPr lang="en-US" sz="2400" b="1" baseline="0" dirty="0" err="1" smtClean="0"/>
            <a:t>phụ</a:t>
          </a:r>
          <a:r>
            <a:rPr lang="en-US" sz="2400" b="1" baseline="0" dirty="0" smtClean="0"/>
            <a:t> </a:t>
          </a:r>
          <a:r>
            <a:rPr lang="en-US" sz="2400" b="1" baseline="0" dirty="0" err="1" smtClean="0"/>
            <a:t>thuộc</a:t>
          </a:r>
          <a:endParaRPr lang="en-US" sz="2400" baseline="0" dirty="0"/>
        </a:p>
      </dgm:t>
    </dgm:pt>
    <dgm:pt modelId="{107B2CF9-D646-4D7B-93FD-BF28BE34EA1D}" type="sibTrans" cxnId="{BC13FDCB-8CFD-4D2A-A163-010C281BCE56}">
      <dgm:prSet/>
      <dgm:spPr/>
      <dgm:t>
        <a:bodyPr/>
        <a:lstStyle/>
        <a:p>
          <a:endParaRPr lang="en-US"/>
        </a:p>
      </dgm:t>
    </dgm:pt>
    <dgm:pt modelId="{6CB99CAF-8491-4F2C-ABD2-E90362D74BD8}" type="parTrans" cxnId="{BC13FDCB-8CFD-4D2A-A163-010C281BCE56}">
      <dgm:prSet/>
      <dgm:spPr/>
      <dgm:t>
        <a:bodyPr/>
        <a:lstStyle/>
        <a:p>
          <a:endParaRPr lang="en-US"/>
        </a:p>
      </dgm:t>
    </dgm:pt>
    <dgm:pt modelId="{D1384C7A-1D08-4C1B-AD76-DC730C74C6CD}">
      <dgm:prSet phldrT="[Text]" custT="1"/>
      <dgm:spPr/>
      <dgm:t>
        <a:bodyPr/>
        <a:lstStyle/>
        <a:p>
          <a:r>
            <a:rPr lang="en-US" sz="2000" baseline="0" dirty="0" smtClean="0"/>
            <a:t>TCP/IP </a:t>
          </a:r>
          <a:r>
            <a:rPr lang="en-US" sz="2000" baseline="0" dirty="0" err="1" smtClean="0"/>
            <a:t>là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một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mô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hình</a:t>
          </a:r>
          <a:r>
            <a:rPr lang="en-US" sz="2000" baseline="0" dirty="0" smtClean="0"/>
            <a:t> </a:t>
          </a:r>
          <a:r>
            <a:rPr lang="en-US" sz="2000" b="1" baseline="0" dirty="0" err="1" smtClean="0"/>
            <a:t>phụ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thuộc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vào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giao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thức</a:t>
          </a:r>
          <a:r>
            <a:rPr lang="en-US" sz="2000" baseline="0" dirty="0" smtClean="0"/>
            <a:t>, </a:t>
          </a:r>
          <a:r>
            <a:rPr lang="en-US" sz="2000" baseline="0" dirty="0" err="1" smtClean="0"/>
            <a:t>còn</a:t>
          </a:r>
          <a:r>
            <a:rPr lang="en-US" sz="2000" baseline="0" dirty="0" smtClean="0"/>
            <a:t> OSI </a:t>
          </a:r>
          <a:r>
            <a:rPr lang="en-US" sz="2000" baseline="0" dirty="0" err="1" smtClean="0"/>
            <a:t>là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một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chuẩn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giao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thức</a:t>
          </a:r>
          <a:r>
            <a:rPr lang="en-US" sz="2000" baseline="0" dirty="0" smtClean="0"/>
            <a:t> </a:t>
          </a:r>
          <a:r>
            <a:rPr lang="en-US" sz="2000" b="1" baseline="0" dirty="0" err="1" smtClean="0"/>
            <a:t>độc</a:t>
          </a:r>
          <a:r>
            <a:rPr lang="en-US" sz="2000" b="1" baseline="0" dirty="0" smtClean="0"/>
            <a:t> </a:t>
          </a:r>
          <a:r>
            <a:rPr lang="en-US" sz="2000" b="1" baseline="0" dirty="0" err="1" smtClean="0"/>
            <a:t>lập</a:t>
          </a:r>
          <a:endParaRPr lang="en-US" sz="2000" b="1" baseline="0" dirty="0"/>
        </a:p>
      </dgm:t>
    </dgm:pt>
    <dgm:pt modelId="{CC498C1E-B587-4BCB-8706-4DFE80B33989}" type="sibTrans" cxnId="{99DF7D7C-FD2D-4605-A3C8-1605721915C0}">
      <dgm:prSet/>
      <dgm:spPr/>
      <dgm:t>
        <a:bodyPr/>
        <a:lstStyle/>
        <a:p>
          <a:endParaRPr lang="en-US"/>
        </a:p>
      </dgm:t>
    </dgm:pt>
    <dgm:pt modelId="{D33E2FAD-A496-4649-A170-B65B80B3987B}" type="parTrans" cxnId="{99DF7D7C-FD2D-4605-A3C8-1605721915C0}">
      <dgm:prSet/>
      <dgm:spPr/>
      <dgm:t>
        <a:bodyPr/>
        <a:lstStyle/>
        <a:p>
          <a:endParaRPr lang="en-US"/>
        </a:p>
      </dgm:t>
    </dgm:pt>
    <dgm:pt modelId="{64E7D1C1-0477-4544-AD9B-2D222CE6877E}" type="pres">
      <dgm:prSet presAssocID="{85143A07-DE1A-467C-AB8B-64A9055F0F6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7928B89-ED79-40FF-8376-72599B61401D}" type="pres">
      <dgm:prSet presAssocID="{236847DB-46E7-4C71-963E-E6D36E11721B}" presName="composite" presStyleCnt="0"/>
      <dgm:spPr/>
    </dgm:pt>
    <dgm:pt modelId="{323367B5-7B2E-4321-B7BB-9A2D6C9BD933}" type="pres">
      <dgm:prSet presAssocID="{236847DB-46E7-4C71-963E-E6D36E11721B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4734D-0DCE-4BD9-BD59-276CB10111C1}" type="pres">
      <dgm:prSet presAssocID="{236847DB-46E7-4C71-963E-E6D36E11721B}" presName="Parent" presStyleLbl="alignNode1" presStyleIdx="0" presStyleCnt="4" custLinFactNeighborX="-16946" custLinFactNeighborY="222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0CF0A-CC83-4C2B-B65E-0E182E38FE0D}" type="pres">
      <dgm:prSet presAssocID="{236847DB-46E7-4C71-963E-E6D36E11721B}" presName="Accent" presStyleLbl="parChTrans1D1" presStyleIdx="0" presStyleCnt="4"/>
      <dgm:spPr/>
    </dgm:pt>
    <dgm:pt modelId="{F1231A85-3228-4910-B8C5-3EAA9536EDF3}" type="pres">
      <dgm:prSet presAssocID="{B8D8BA1F-BE8A-4681-B270-3FFCAB49EC0C}" presName="sibTrans" presStyleCnt="0"/>
      <dgm:spPr/>
    </dgm:pt>
    <dgm:pt modelId="{97328578-EAA1-4B33-B8EF-995B151B2230}" type="pres">
      <dgm:prSet presAssocID="{30DE4F4A-9E1B-4CD9-8D59-5B48C791AD8C}" presName="composite" presStyleCnt="0"/>
      <dgm:spPr/>
    </dgm:pt>
    <dgm:pt modelId="{C230C00F-C93E-4B51-8054-5C6D898E176C}" type="pres">
      <dgm:prSet presAssocID="{30DE4F4A-9E1B-4CD9-8D59-5B48C791AD8C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950AE-8092-4733-B071-5DD46C9051E2}" type="pres">
      <dgm:prSet presAssocID="{30DE4F4A-9E1B-4CD9-8D59-5B48C791AD8C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3C154-6D75-49D4-8099-BBE888D06D25}" type="pres">
      <dgm:prSet presAssocID="{30DE4F4A-9E1B-4CD9-8D59-5B48C791AD8C}" presName="Accent" presStyleLbl="parChTrans1D1" presStyleIdx="1" presStyleCnt="4"/>
      <dgm:spPr/>
    </dgm:pt>
    <dgm:pt modelId="{73F66269-A3B8-4913-97C1-FCBD15F15AFC}" type="pres">
      <dgm:prSet presAssocID="{7B45EBDA-9FCE-48B0-9B9C-4CA90BDAA5A6}" presName="sibTrans" presStyleCnt="0"/>
      <dgm:spPr/>
    </dgm:pt>
    <dgm:pt modelId="{E7CE9F06-2E03-4E9C-AA49-4F97BAD7EBDE}" type="pres">
      <dgm:prSet presAssocID="{14625A0A-83C8-4DB7-B384-0465148DA6B5}" presName="composite" presStyleCnt="0"/>
      <dgm:spPr/>
    </dgm:pt>
    <dgm:pt modelId="{A911421E-2FDD-4F57-9FE4-525EC72DC46F}" type="pres">
      <dgm:prSet presAssocID="{14625A0A-83C8-4DB7-B384-0465148DA6B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C840E-37E0-4236-AB00-AED20BEEB00A}" type="pres">
      <dgm:prSet presAssocID="{14625A0A-83C8-4DB7-B384-0465148DA6B5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60C43-F52B-45B1-9EB4-48D57BD6EFD4}" type="pres">
      <dgm:prSet presAssocID="{14625A0A-83C8-4DB7-B384-0465148DA6B5}" presName="Accent" presStyleLbl="parChTrans1D1" presStyleIdx="2" presStyleCnt="4"/>
      <dgm:spPr/>
    </dgm:pt>
    <dgm:pt modelId="{465C78EA-0047-43F9-ABAB-B1D42775C708}" type="pres">
      <dgm:prSet presAssocID="{3939B973-FDC0-4F94-AF34-877312A8378B}" presName="sibTrans" presStyleCnt="0"/>
      <dgm:spPr/>
    </dgm:pt>
    <dgm:pt modelId="{FBCB9BAD-107F-4C40-B190-9499695406BA}" type="pres">
      <dgm:prSet presAssocID="{8E42D79F-6801-41F6-9E3B-E96FD55D4345}" presName="composite" presStyleCnt="0"/>
      <dgm:spPr/>
    </dgm:pt>
    <dgm:pt modelId="{66D1B400-327C-4662-A15A-F8CCE7AB6210}" type="pres">
      <dgm:prSet presAssocID="{8E42D79F-6801-41F6-9E3B-E96FD55D4345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F8488-D683-4695-B4FA-2C2187CF95F7}" type="pres">
      <dgm:prSet presAssocID="{8E42D79F-6801-41F6-9E3B-E96FD55D4345}" presName="Parent" presStyleLbl="alignNode1" presStyleIdx="3" presStyleCnt="4" custLinFactNeighborX="-24263" custLinFactNeighborY="-74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608B1-B5CA-420B-9718-51D6C5B78FBA}" type="pres">
      <dgm:prSet presAssocID="{8E42D79F-6801-41F6-9E3B-E96FD55D4345}" presName="Accent" presStyleLbl="parChTrans1D1" presStyleIdx="3" presStyleCnt="4"/>
      <dgm:spPr/>
    </dgm:pt>
  </dgm:ptLst>
  <dgm:cxnLst>
    <dgm:cxn modelId="{075089B8-0E98-49CE-B1B3-0B3C6CCDEF65}" type="presOf" srcId="{14625A0A-83C8-4DB7-B384-0465148DA6B5}" destId="{99AC840E-37E0-4236-AB00-AED20BEEB00A}" srcOrd="0" destOrd="0" presId="urn:microsoft.com/office/officeart/2011/layout/TabList"/>
    <dgm:cxn modelId="{72C279D1-0C46-473B-9575-1A2C7C405CDF}" type="presOf" srcId="{D8EF9CEB-E620-43C8-B28F-55EDD4DC8AF7}" destId="{323367B5-7B2E-4321-B7BB-9A2D6C9BD933}" srcOrd="0" destOrd="0" presId="urn:microsoft.com/office/officeart/2011/layout/TabList"/>
    <dgm:cxn modelId="{BDC666CA-5E82-4B9E-AA7A-0E915F77E98D}" type="presOf" srcId="{8E42D79F-6801-41F6-9E3B-E96FD55D4345}" destId="{5E2F8488-D683-4695-B4FA-2C2187CF95F7}" srcOrd="0" destOrd="0" presId="urn:microsoft.com/office/officeart/2011/layout/TabList"/>
    <dgm:cxn modelId="{316EA5A3-C571-4EE7-8930-479131251034}" srcId="{236847DB-46E7-4C71-963E-E6D36E11721B}" destId="{D8EF9CEB-E620-43C8-B28F-55EDD4DC8AF7}" srcOrd="0" destOrd="0" parTransId="{C70C1CA0-B9D4-4214-B262-A6E03DFF1618}" sibTransId="{490C95AB-F219-4125-B24E-B189D231BF47}"/>
    <dgm:cxn modelId="{BC96D029-7644-46FC-BCBA-6C9D1988E119}" srcId="{85143A07-DE1A-467C-AB8B-64A9055F0F64}" destId="{30DE4F4A-9E1B-4CD9-8D59-5B48C791AD8C}" srcOrd="1" destOrd="0" parTransId="{202C163A-BE2B-4FC9-BF6C-6923E1FD189B}" sibTransId="{7B45EBDA-9FCE-48B0-9B9C-4CA90BDAA5A6}"/>
    <dgm:cxn modelId="{DBB5C9C3-DA34-455F-8977-03AB465CEC62}" srcId="{85143A07-DE1A-467C-AB8B-64A9055F0F64}" destId="{14625A0A-83C8-4DB7-B384-0465148DA6B5}" srcOrd="2" destOrd="0" parTransId="{150E425C-5594-4D6B-B7C7-DAB6BE9BEFB4}" sibTransId="{3939B973-FDC0-4F94-AF34-877312A8378B}"/>
    <dgm:cxn modelId="{C3E1E893-0570-4787-9B31-D0E44BB0DB0C}" type="presOf" srcId="{85143A07-DE1A-467C-AB8B-64A9055F0F64}" destId="{64E7D1C1-0477-4544-AD9B-2D222CE6877E}" srcOrd="0" destOrd="0" presId="urn:microsoft.com/office/officeart/2011/layout/TabList"/>
    <dgm:cxn modelId="{99DF7D7C-FD2D-4605-A3C8-1605721915C0}" srcId="{8E42D79F-6801-41F6-9E3B-E96FD55D4345}" destId="{D1384C7A-1D08-4C1B-AD76-DC730C74C6CD}" srcOrd="0" destOrd="0" parTransId="{D33E2FAD-A496-4649-A170-B65B80B3987B}" sibTransId="{CC498C1E-B587-4BCB-8706-4DFE80B33989}"/>
    <dgm:cxn modelId="{3412FF0A-8C11-4AB4-8610-677C04EACC4B}" srcId="{85143A07-DE1A-467C-AB8B-64A9055F0F64}" destId="{236847DB-46E7-4C71-963E-E6D36E11721B}" srcOrd="0" destOrd="0" parTransId="{357551DC-E6D9-431A-A136-78319FD3AFB9}" sibTransId="{B8D8BA1F-BE8A-4681-B270-3FFCAB49EC0C}"/>
    <dgm:cxn modelId="{2EE96B8B-3172-4969-9F71-CA107E6D78ED}" type="presOf" srcId="{236847DB-46E7-4C71-963E-E6D36E11721B}" destId="{B564734D-0DCE-4BD9-BD59-276CB10111C1}" srcOrd="0" destOrd="0" presId="urn:microsoft.com/office/officeart/2011/layout/TabList"/>
    <dgm:cxn modelId="{FD29D599-F011-409D-83B7-3772BBAEAA52}" type="presOf" srcId="{F15EC1B3-DE3D-4F4C-B5CC-13C998951D2C}" destId="{C230C00F-C93E-4B51-8054-5C6D898E176C}" srcOrd="0" destOrd="0" presId="urn:microsoft.com/office/officeart/2011/layout/TabList"/>
    <dgm:cxn modelId="{A574AF19-D2D0-4D80-80CD-4287FFB5BAA7}" type="presOf" srcId="{D1384C7A-1D08-4C1B-AD76-DC730C74C6CD}" destId="{66D1B400-327C-4662-A15A-F8CCE7AB6210}" srcOrd="0" destOrd="0" presId="urn:microsoft.com/office/officeart/2011/layout/TabList"/>
    <dgm:cxn modelId="{B2A49FD0-C0DB-4A31-B843-BBF02FE102E0}" srcId="{30DE4F4A-9E1B-4CD9-8D59-5B48C791AD8C}" destId="{F15EC1B3-DE3D-4F4C-B5CC-13C998951D2C}" srcOrd="0" destOrd="0" parTransId="{7AD66D4D-81EF-4445-9B15-A844CE9E7DF9}" sibTransId="{99B25F2F-3260-40C5-8600-65CD303F460C}"/>
    <dgm:cxn modelId="{92A17FCB-D6C4-4A34-A1DE-476BB2F70B34}" srcId="{14625A0A-83C8-4DB7-B384-0465148DA6B5}" destId="{DA996373-34DF-4461-903C-620F5E3E236A}" srcOrd="0" destOrd="0" parTransId="{AB02CB39-3F90-4D54-A185-A2F9E5952DE7}" sibTransId="{9E5CB47E-F7BC-485D-90B2-CA6F66C8DA5A}"/>
    <dgm:cxn modelId="{17461514-4FDE-472A-B3F2-E276CC079C45}" type="presOf" srcId="{DA996373-34DF-4461-903C-620F5E3E236A}" destId="{A911421E-2FDD-4F57-9FE4-525EC72DC46F}" srcOrd="0" destOrd="0" presId="urn:microsoft.com/office/officeart/2011/layout/TabList"/>
    <dgm:cxn modelId="{BC13FDCB-8CFD-4D2A-A163-010C281BCE56}" srcId="{85143A07-DE1A-467C-AB8B-64A9055F0F64}" destId="{8E42D79F-6801-41F6-9E3B-E96FD55D4345}" srcOrd="3" destOrd="0" parTransId="{6CB99CAF-8491-4F2C-ABD2-E90362D74BD8}" sibTransId="{107B2CF9-D646-4D7B-93FD-BF28BE34EA1D}"/>
    <dgm:cxn modelId="{C2BF6018-6399-45C7-A00C-3C8E6335B5E7}" type="presOf" srcId="{30DE4F4A-9E1B-4CD9-8D59-5B48C791AD8C}" destId="{0C1950AE-8092-4733-B071-5DD46C9051E2}" srcOrd="0" destOrd="0" presId="urn:microsoft.com/office/officeart/2011/layout/TabList"/>
    <dgm:cxn modelId="{A4AF6D02-101B-43AA-B628-A186EDC9362C}" type="presParOf" srcId="{64E7D1C1-0477-4544-AD9B-2D222CE6877E}" destId="{47928B89-ED79-40FF-8376-72599B61401D}" srcOrd="0" destOrd="0" presId="urn:microsoft.com/office/officeart/2011/layout/TabList"/>
    <dgm:cxn modelId="{CCACB9D5-3469-4B43-91CB-E77647B9141B}" type="presParOf" srcId="{47928B89-ED79-40FF-8376-72599B61401D}" destId="{323367B5-7B2E-4321-B7BB-9A2D6C9BD933}" srcOrd="0" destOrd="0" presId="urn:microsoft.com/office/officeart/2011/layout/TabList"/>
    <dgm:cxn modelId="{5DD43EC9-5E0F-4771-A4E1-95A2CB8F1004}" type="presParOf" srcId="{47928B89-ED79-40FF-8376-72599B61401D}" destId="{B564734D-0DCE-4BD9-BD59-276CB10111C1}" srcOrd="1" destOrd="0" presId="urn:microsoft.com/office/officeart/2011/layout/TabList"/>
    <dgm:cxn modelId="{1B27F48C-29A5-4945-BDCD-C92D5DC573C6}" type="presParOf" srcId="{47928B89-ED79-40FF-8376-72599B61401D}" destId="{FEA0CF0A-CC83-4C2B-B65E-0E182E38FE0D}" srcOrd="2" destOrd="0" presId="urn:microsoft.com/office/officeart/2011/layout/TabList"/>
    <dgm:cxn modelId="{9BB73EB7-E8F2-4B33-816A-9B4798F38C3D}" type="presParOf" srcId="{64E7D1C1-0477-4544-AD9B-2D222CE6877E}" destId="{F1231A85-3228-4910-B8C5-3EAA9536EDF3}" srcOrd="1" destOrd="0" presId="urn:microsoft.com/office/officeart/2011/layout/TabList"/>
    <dgm:cxn modelId="{8CAAFC57-C618-4765-A0A4-9EB52EFB5A8D}" type="presParOf" srcId="{64E7D1C1-0477-4544-AD9B-2D222CE6877E}" destId="{97328578-EAA1-4B33-B8EF-995B151B2230}" srcOrd="2" destOrd="0" presId="urn:microsoft.com/office/officeart/2011/layout/TabList"/>
    <dgm:cxn modelId="{22F31C0A-439E-4E16-9503-A1D9D495C706}" type="presParOf" srcId="{97328578-EAA1-4B33-B8EF-995B151B2230}" destId="{C230C00F-C93E-4B51-8054-5C6D898E176C}" srcOrd="0" destOrd="0" presId="urn:microsoft.com/office/officeart/2011/layout/TabList"/>
    <dgm:cxn modelId="{3E1B7E05-C325-491D-960A-B9416141DE82}" type="presParOf" srcId="{97328578-EAA1-4B33-B8EF-995B151B2230}" destId="{0C1950AE-8092-4733-B071-5DD46C9051E2}" srcOrd="1" destOrd="0" presId="urn:microsoft.com/office/officeart/2011/layout/TabList"/>
    <dgm:cxn modelId="{C37CCBBE-E7B7-4AC2-A1A1-ABDFD242A9B8}" type="presParOf" srcId="{97328578-EAA1-4B33-B8EF-995B151B2230}" destId="{5FE3C154-6D75-49D4-8099-BBE888D06D25}" srcOrd="2" destOrd="0" presId="urn:microsoft.com/office/officeart/2011/layout/TabList"/>
    <dgm:cxn modelId="{1DD11DBC-1FA7-4C82-A285-5CCA9F54932C}" type="presParOf" srcId="{64E7D1C1-0477-4544-AD9B-2D222CE6877E}" destId="{73F66269-A3B8-4913-97C1-FCBD15F15AFC}" srcOrd="3" destOrd="0" presId="urn:microsoft.com/office/officeart/2011/layout/TabList"/>
    <dgm:cxn modelId="{D8526FA7-D224-4184-8617-5308C1D4399D}" type="presParOf" srcId="{64E7D1C1-0477-4544-AD9B-2D222CE6877E}" destId="{E7CE9F06-2E03-4E9C-AA49-4F97BAD7EBDE}" srcOrd="4" destOrd="0" presId="urn:microsoft.com/office/officeart/2011/layout/TabList"/>
    <dgm:cxn modelId="{55D22CE4-40EE-4EE7-AD78-796B5A5A19E4}" type="presParOf" srcId="{E7CE9F06-2E03-4E9C-AA49-4F97BAD7EBDE}" destId="{A911421E-2FDD-4F57-9FE4-525EC72DC46F}" srcOrd="0" destOrd="0" presId="urn:microsoft.com/office/officeart/2011/layout/TabList"/>
    <dgm:cxn modelId="{6E4C809D-A83D-41A0-8920-9ED52E1E7189}" type="presParOf" srcId="{E7CE9F06-2E03-4E9C-AA49-4F97BAD7EBDE}" destId="{99AC840E-37E0-4236-AB00-AED20BEEB00A}" srcOrd="1" destOrd="0" presId="urn:microsoft.com/office/officeart/2011/layout/TabList"/>
    <dgm:cxn modelId="{2C8DD7B4-9C5D-4EA0-A387-A1DB09D6466D}" type="presParOf" srcId="{E7CE9F06-2E03-4E9C-AA49-4F97BAD7EBDE}" destId="{08560C43-F52B-45B1-9EB4-48D57BD6EFD4}" srcOrd="2" destOrd="0" presId="urn:microsoft.com/office/officeart/2011/layout/TabList"/>
    <dgm:cxn modelId="{6529C596-F264-4522-9EF4-B7BDBFB869FC}" type="presParOf" srcId="{64E7D1C1-0477-4544-AD9B-2D222CE6877E}" destId="{465C78EA-0047-43F9-ABAB-B1D42775C708}" srcOrd="5" destOrd="0" presId="urn:microsoft.com/office/officeart/2011/layout/TabList"/>
    <dgm:cxn modelId="{D36C1586-1924-4C2A-9707-B1617D7B9D24}" type="presParOf" srcId="{64E7D1C1-0477-4544-AD9B-2D222CE6877E}" destId="{FBCB9BAD-107F-4C40-B190-9499695406BA}" srcOrd="6" destOrd="0" presId="urn:microsoft.com/office/officeart/2011/layout/TabList"/>
    <dgm:cxn modelId="{FC830FDB-F6DC-46A6-8E2F-8711E63478D8}" type="presParOf" srcId="{FBCB9BAD-107F-4C40-B190-9499695406BA}" destId="{66D1B400-327C-4662-A15A-F8CCE7AB6210}" srcOrd="0" destOrd="0" presId="urn:microsoft.com/office/officeart/2011/layout/TabList"/>
    <dgm:cxn modelId="{48637DEB-1751-4075-BCA4-CAD9B04048DD}" type="presParOf" srcId="{FBCB9BAD-107F-4C40-B190-9499695406BA}" destId="{5E2F8488-D683-4695-B4FA-2C2187CF95F7}" srcOrd="1" destOrd="0" presId="urn:microsoft.com/office/officeart/2011/layout/TabList"/>
    <dgm:cxn modelId="{95836586-AA79-45EF-8A14-61B722820EA0}" type="presParOf" srcId="{FBCB9BAD-107F-4C40-B190-9499695406BA}" destId="{D30608B1-B5CA-420B-9718-51D6C5B78FB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39E1A-1B82-4BFB-BE6E-415D8F727F07}">
      <dsp:nvSpPr>
        <dsp:cNvPr id="0" name=""/>
        <dsp:cNvSpPr/>
      </dsp:nvSpPr>
      <dsp:spPr>
        <a:xfrm>
          <a:off x="-4598279" y="-705007"/>
          <a:ext cx="5477501" cy="5477501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CF325-EC68-470D-B430-C8FDB1F5FB22}">
      <dsp:nvSpPr>
        <dsp:cNvPr id="0" name=""/>
        <dsp:cNvSpPr/>
      </dsp:nvSpPr>
      <dsp:spPr>
        <a:xfrm>
          <a:off x="384860" y="254136"/>
          <a:ext cx="6555356" cy="508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70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1.Mô </a:t>
          </a:r>
          <a:r>
            <a:rPr lang="en-US" sz="2600" kern="1200" dirty="0" err="1" smtClean="0"/>
            <a:t>hình</a:t>
          </a:r>
          <a:r>
            <a:rPr lang="en-US" sz="2600" kern="1200" dirty="0" smtClean="0"/>
            <a:t> OSI</a:t>
          </a:r>
          <a:endParaRPr lang="en-US" sz="2600" kern="1200" dirty="0"/>
        </a:p>
      </dsp:txBody>
      <dsp:txXfrm>
        <a:off x="384860" y="254136"/>
        <a:ext cx="6555356" cy="508598"/>
      </dsp:txXfrm>
    </dsp:sp>
    <dsp:sp modelId="{8CE8ED7B-EB70-4D0C-9167-FA65F4548CF4}">
      <dsp:nvSpPr>
        <dsp:cNvPr id="0" name=""/>
        <dsp:cNvSpPr/>
      </dsp:nvSpPr>
      <dsp:spPr>
        <a:xfrm>
          <a:off x="199819" y="360586"/>
          <a:ext cx="635748" cy="635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5A4BE-1DCC-4A07-88D8-3F2F02FBFA4A}">
      <dsp:nvSpPr>
        <dsp:cNvPr id="0" name=""/>
        <dsp:cNvSpPr/>
      </dsp:nvSpPr>
      <dsp:spPr>
        <a:xfrm>
          <a:off x="749307" y="1016790"/>
          <a:ext cx="6190909" cy="508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70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2.Mô </a:t>
          </a:r>
          <a:r>
            <a:rPr lang="en-US" sz="2600" kern="1200" dirty="0" err="1" smtClean="0"/>
            <a:t>hình</a:t>
          </a:r>
          <a:r>
            <a:rPr lang="en-US" sz="2600" kern="1200" dirty="0" smtClean="0"/>
            <a:t> TCP/IP</a:t>
          </a:r>
          <a:endParaRPr lang="en-US" sz="2600" kern="1200" dirty="0"/>
        </a:p>
      </dsp:txBody>
      <dsp:txXfrm>
        <a:off x="749307" y="1016790"/>
        <a:ext cx="6190909" cy="508598"/>
      </dsp:txXfrm>
    </dsp:sp>
    <dsp:sp modelId="{C3445781-FC3A-4905-9983-C115FDEB448D}">
      <dsp:nvSpPr>
        <dsp:cNvPr id="0" name=""/>
        <dsp:cNvSpPr/>
      </dsp:nvSpPr>
      <dsp:spPr>
        <a:xfrm>
          <a:off x="431433" y="953215"/>
          <a:ext cx="635748" cy="635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F2A2B-0FBD-4A00-938F-BE52F7ED572D}">
      <dsp:nvSpPr>
        <dsp:cNvPr id="0" name=""/>
        <dsp:cNvSpPr/>
      </dsp:nvSpPr>
      <dsp:spPr>
        <a:xfrm>
          <a:off x="861162" y="1779443"/>
          <a:ext cx="6079053" cy="508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70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3.So </a:t>
          </a:r>
          <a:r>
            <a:rPr lang="en-US" sz="2600" kern="1200" dirty="0" err="1" smtClean="0"/>
            <a:t>sánh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hai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mô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hình</a:t>
          </a:r>
          <a:r>
            <a:rPr lang="en-US" sz="2600" kern="1200" dirty="0" smtClean="0"/>
            <a:t> OSI </a:t>
          </a:r>
          <a:r>
            <a:rPr lang="en-US" sz="2600" kern="1200" dirty="0" err="1" smtClean="0"/>
            <a:t>và</a:t>
          </a:r>
          <a:r>
            <a:rPr lang="en-US" sz="2600" kern="1200" dirty="0" smtClean="0"/>
            <a:t> TCP/IP</a:t>
          </a:r>
          <a:endParaRPr lang="en-US" sz="2600" kern="1200" dirty="0"/>
        </a:p>
      </dsp:txBody>
      <dsp:txXfrm>
        <a:off x="861162" y="1779443"/>
        <a:ext cx="6079053" cy="508598"/>
      </dsp:txXfrm>
    </dsp:sp>
    <dsp:sp modelId="{8163C7BF-EF63-4887-93BE-B813628CE526}">
      <dsp:nvSpPr>
        <dsp:cNvPr id="0" name=""/>
        <dsp:cNvSpPr/>
      </dsp:nvSpPr>
      <dsp:spPr>
        <a:xfrm>
          <a:off x="543288" y="1715868"/>
          <a:ext cx="635748" cy="635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2E1D1-29C7-4FB5-84B5-9A90A7EE6DDE}">
      <dsp:nvSpPr>
        <dsp:cNvPr id="0" name=""/>
        <dsp:cNvSpPr/>
      </dsp:nvSpPr>
      <dsp:spPr>
        <a:xfrm>
          <a:off x="749307" y="2542097"/>
          <a:ext cx="6190909" cy="508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70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4.Cách </a:t>
          </a:r>
          <a:r>
            <a:rPr lang="en-US" sz="2600" kern="1200" dirty="0" err="1" smtClean="0"/>
            <a:t>đóng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gói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và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chồng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giao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thức</a:t>
          </a:r>
          <a:endParaRPr lang="en-US" sz="2600" kern="1200" dirty="0"/>
        </a:p>
      </dsp:txBody>
      <dsp:txXfrm>
        <a:off x="749307" y="2542097"/>
        <a:ext cx="6190909" cy="508598"/>
      </dsp:txXfrm>
    </dsp:sp>
    <dsp:sp modelId="{0A8AC368-667B-4A1D-82E2-1E33B5A22789}">
      <dsp:nvSpPr>
        <dsp:cNvPr id="0" name=""/>
        <dsp:cNvSpPr/>
      </dsp:nvSpPr>
      <dsp:spPr>
        <a:xfrm>
          <a:off x="431433" y="2478522"/>
          <a:ext cx="635748" cy="635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AB60A-EA56-435E-A860-412B7C8F62B5}">
      <dsp:nvSpPr>
        <dsp:cNvPr id="0" name=""/>
        <dsp:cNvSpPr/>
      </dsp:nvSpPr>
      <dsp:spPr>
        <a:xfrm>
          <a:off x="384860" y="3304751"/>
          <a:ext cx="6555356" cy="508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70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5.</a:t>
          </a:r>
          <a:r>
            <a:rPr lang="vi-VN" sz="2600" kern="1200" dirty="0" smtClean="0"/>
            <a:t>Ư</a:t>
          </a:r>
          <a:r>
            <a:rPr lang="en-US" sz="2600" kern="1200" dirty="0" smtClean="0"/>
            <a:t>u </a:t>
          </a:r>
          <a:r>
            <a:rPr lang="en-US" sz="2600" kern="1200" dirty="0" err="1" smtClean="0"/>
            <a:t>và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nhược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điểm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của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hai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mô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hình</a:t>
          </a:r>
          <a:endParaRPr lang="en-US" sz="2600" kern="1200" dirty="0"/>
        </a:p>
      </dsp:txBody>
      <dsp:txXfrm>
        <a:off x="384860" y="3304751"/>
        <a:ext cx="6555356" cy="508598"/>
      </dsp:txXfrm>
    </dsp:sp>
    <dsp:sp modelId="{2F9223C3-5513-4E45-A4C8-0931A507CB41}">
      <dsp:nvSpPr>
        <dsp:cNvPr id="0" name=""/>
        <dsp:cNvSpPr/>
      </dsp:nvSpPr>
      <dsp:spPr>
        <a:xfrm>
          <a:off x="66986" y="3241176"/>
          <a:ext cx="635748" cy="635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427FB-F0AB-4484-9395-010E64680925}">
      <dsp:nvSpPr>
        <dsp:cNvPr id="0" name=""/>
        <dsp:cNvSpPr/>
      </dsp:nvSpPr>
      <dsp:spPr>
        <a:xfrm>
          <a:off x="0" y="88418"/>
          <a:ext cx="2760618" cy="4797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7.Application</a:t>
          </a:r>
          <a:endParaRPr lang="en-US" sz="2000" kern="1200" dirty="0"/>
        </a:p>
      </dsp:txBody>
      <dsp:txXfrm>
        <a:off x="23417" y="111835"/>
        <a:ext cx="2713784" cy="432866"/>
      </dsp:txXfrm>
    </dsp:sp>
    <dsp:sp modelId="{142D24E4-52F0-41BD-BFE3-6FA1818C6530}">
      <dsp:nvSpPr>
        <dsp:cNvPr id="0" name=""/>
        <dsp:cNvSpPr/>
      </dsp:nvSpPr>
      <dsp:spPr>
        <a:xfrm>
          <a:off x="0" y="612000"/>
          <a:ext cx="2760618" cy="479700"/>
        </a:xfrm>
        <a:prstGeom prst="roundRect">
          <a:avLst/>
        </a:prstGeom>
        <a:solidFill>
          <a:schemeClr val="accent1">
            <a:shade val="80000"/>
            <a:hueOff val="45211"/>
            <a:satOff val="863"/>
            <a:lumOff val="3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6.Presentation</a:t>
          </a:r>
          <a:endParaRPr lang="en-US" sz="2000" kern="1200" dirty="0"/>
        </a:p>
      </dsp:txBody>
      <dsp:txXfrm>
        <a:off x="23417" y="635417"/>
        <a:ext cx="2713784" cy="432866"/>
      </dsp:txXfrm>
    </dsp:sp>
    <dsp:sp modelId="{A1110A5B-6FFE-4930-9D97-B14B164D1C6E}">
      <dsp:nvSpPr>
        <dsp:cNvPr id="0" name=""/>
        <dsp:cNvSpPr/>
      </dsp:nvSpPr>
      <dsp:spPr>
        <a:xfrm>
          <a:off x="0" y="1149300"/>
          <a:ext cx="2760618" cy="479700"/>
        </a:xfrm>
        <a:prstGeom prst="round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5.Sesion</a:t>
          </a:r>
          <a:endParaRPr lang="en-US" sz="2000" kern="1200" dirty="0"/>
        </a:p>
      </dsp:txBody>
      <dsp:txXfrm>
        <a:off x="23417" y="1172717"/>
        <a:ext cx="2713784" cy="432866"/>
      </dsp:txXfrm>
    </dsp:sp>
    <dsp:sp modelId="{7CAFF9B8-E665-4508-B924-03B1A1361D98}">
      <dsp:nvSpPr>
        <dsp:cNvPr id="0" name=""/>
        <dsp:cNvSpPr/>
      </dsp:nvSpPr>
      <dsp:spPr>
        <a:xfrm>
          <a:off x="0" y="1686600"/>
          <a:ext cx="2760618" cy="479700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4.Transport</a:t>
          </a:r>
          <a:endParaRPr lang="en-US" sz="2000" kern="1200" dirty="0"/>
        </a:p>
      </dsp:txBody>
      <dsp:txXfrm>
        <a:off x="23417" y="1710017"/>
        <a:ext cx="2713784" cy="432866"/>
      </dsp:txXfrm>
    </dsp:sp>
    <dsp:sp modelId="{0C9DBADF-ECDA-40E7-99DA-66C0462393EF}">
      <dsp:nvSpPr>
        <dsp:cNvPr id="0" name=""/>
        <dsp:cNvSpPr/>
      </dsp:nvSpPr>
      <dsp:spPr>
        <a:xfrm>
          <a:off x="0" y="2223900"/>
          <a:ext cx="2760618" cy="479700"/>
        </a:xfrm>
        <a:prstGeom prst="round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3.Network</a:t>
          </a:r>
          <a:endParaRPr lang="en-US" sz="2000" kern="1200" dirty="0"/>
        </a:p>
      </dsp:txBody>
      <dsp:txXfrm>
        <a:off x="23417" y="2247317"/>
        <a:ext cx="2713784" cy="432866"/>
      </dsp:txXfrm>
    </dsp:sp>
    <dsp:sp modelId="{0BFD8B65-AF29-49B6-964E-FB98971CB400}">
      <dsp:nvSpPr>
        <dsp:cNvPr id="0" name=""/>
        <dsp:cNvSpPr/>
      </dsp:nvSpPr>
      <dsp:spPr>
        <a:xfrm>
          <a:off x="0" y="2761200"/>
          <a:ext cx="2760618" cy="479700"/>
        </a:xfrm>
        <a:prstGeom prst="roundRect">
          <a:avLst/>
        </a:prstGeom>
        <a:solidFill>
          <a:schemeClr val="accent1">
            <a:shade val="80000"/>
            <a:hueOff val="226053"/>
            <a:satOff val="4313"/>
            <a:lumOff val="19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2.Data link</a:t>
          </a:r>
          <a:endParaRPr lang="en-US" sz="2000" kern="1200" dirty="0"/>
        </a:p>
      </dsp:txBody>
      <dsp:txXfrm>
        <a:off x="23417" y="2784617"/>
        <a:ext cx="2713784" cy="432866"/>
      </dsp:txXfrm>
    </dsp:sp>
    <dsp:sp modelId="{8658E09C-A6A8-4E9F-B41D-8D537D415E46}">
      <dsp:nvSpPr>
        <dsp:cNvPr id="0" name=""/>
        <dsp:cNvSpPr/>
      </dsp:nvSpPr>
      <dsp:spPr>
        <a:xfrm>
          <a:off x="0" y="3298500"/>
          <a:ext cx="2760618" cy="47970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1.Physical</a:t>
          </a:r>
          <a:endParaRPr lang="en-US" sz="2000" kern="1200" dirty="0"/>
        </a:p>
      </dsp:txBody>
      <dsp:txXfrm>
        <a:off x="23417" y="3321917"/>
        <a:ext cx="2713784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28E39-3BE8-45EA-A799-B7F53DF94AAA}">
      <dsp:nvSpPr>
        <dsp:cNvPr id="0" name=""/>
        <dsp:cNvSpPr/>
      </dsp:nvSpPr>
      <dsp:spPr>
        <a:xfrm>
          <a:off x="0" y="42941"/>
          <a:ext cx="644844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Giống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nhau</a:t>
          </a:r>
          <a:endParaRPr lang="en-US" sz="2000" kern="1200" dirty="0"/>
        </a:p>
      </dsp:txBody>
      <dsp:txXfrm>
        <a:off x="23417" y="66358"/>
        <a:ext cx="6401606" cy="432866"/>
      </dsp:txXfrm>
    </dsp:sp>
    <dsp:sp modelId="{B567A7D5-E24D-4038-B69E-AD1C44CFC84A}">
      <dsp:nvSpPr>
        <dsp:cNvPr id="0" name=""/>
        <dsp:cNvSpPr/>
      </dsp:nvSpPr>
      <dsp:spPr>
        <a:xfrm>
          <a:off x="0" y="522641"/>
          <a:ext cx="644844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3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/>
            <a:t>Cả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đều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có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cấu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trức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phân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tầng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/>
            <a:t>Đều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có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lớp</a:t>
          </a:r>
          <a:r>
            <a:rPr lang="en-US" sz="2000" kern="1200" dirty="0" smtClean="0"/>
            <a:t> </a:t>
          </a:r>
          <a:r>
            <a:rPr lang="en-US" sz="2000" b="1" kern="1200" dirty="0" smtClean="0"/>
            <a:t>Application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dù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chức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nhau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/>
            <a:t>Đều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có</a:t>
          </a:r>
          <a:r>
            <a:rPr lang="en-US" sz="2000" kern="1200" dirty="0" smtClean="0"/>
            <a:t> </a:t>
          </a:r>
          <a:r>
            <a:rPr lang="en-US" sz="2000" b="1" kern="1200" dirty="0" smtClean="0"/>
            <a:t>Transport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b="1" kern="1200" dirty="0" smtClean="0"/>
            <a:t>Network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/>
            <a:t>Sử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dụng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kĩ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thuật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chuyển</a:t>
          </a:r>
          <a:r>
            <a:rPr lang="en-US" sz="2000" kern="1200" dirty="0" smtClean="0"/>
            <a:t> Packet(packet-switche</a:t>
          </a:r>
          <a:r>
            <a:rPr lang="en-US" sz="1800" kern="1200" dirty="0" smtClean="0"/>
            <a:t>d)</a:t>
          </a:r>
          <a:endParaRPr lang="en-US" sz="1800" kern="1200" dirty="0"/>
        </a:p>
      </dsp:txBody>
      <dsp:txXfrm>
        <a:off x="0" y="522641"/>
        <a:ext cx="6448440" cy="1366200"/>
      </dsp:txXfrm>
    </dsp:sp>
    <dsp:sp modelId="{F178D910-B1FE-4A83-A065-72187D7B6895}">
      <dsp:nvSpPr>
        <dsp:cNvPr id="0" name=""/>
        <dsp:cNvSpPr/>
      </dsp:nvSpPr>
      <dsp:spPr>
        <a:xfrm>
          <a:off x="0" y="1888842"/>
          <a:ext cx="644844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Khác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Nhau</a:t>
          </a:r>
          <a:endParaRPr lang="en-US" sz="2000" kern="1200" dirty="0"/>
        </a:p>
      </dsp:txBody>
      <dsp:txXfrm>
        <a:off x="23417" y="1912259"/>
        <a:ext cx="6401606" cy="432866"/>
      </dsp:txXfrm>
    </dsp:sp>
    <dsp:sp modelId="{44EC0E38-5B70-41CA-B006-1E596555A1BD}">
      <dsp:nvSpPr>
        <dsp:cNvPr id="0" name=""/>
        <dsp:cNvSpPr/>
      </dsp:nvSpPr>
      <dsp:spPr>
        <a:xfrm>
          <a:off x="0" y="2368542"/>
          <a:ext cx="644844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3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hình</a:t>
          </a:r>
          <a:r>
            <a:rPr lang="en-US" sz="2000" kern="1200" dirty="0" smtClean="0"/>
            <a:t> </a:t>
          </a:r>
          <a:r>
            <a:rPr lang="en-US" sz="2000" b="1" kern="1200" dirty="0" smtClean="0"/>
            <a:t>TCP/IP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hợp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lớp</a:t>
          </a:r>
          <a:r>
            <a:rPr lang="en-US" sz="2000" kern="1200" dirty="0" smtClean="0"/>
            <a:t> </a:t>
          </a:r>
          <a:r>
            <a:rPr lang="en-US" sz="2000" b="1" kern="1200" dirty="0" smtClean="0"/>
            <a:t>Presentation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b="1" kern="1200" dirty="0" smtClean="0"/>
            <a:t>Session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trong</a:t>
          </a:r>
          <a:r>
            <a:rPr lang="en-US" sz="2000" kern="1200" dirty="0" smtClean="0"/>
            <a:t> </a:t>
          </a:r>
          <a:r>
            <a:rPr lang="en-US" sz="2000" b="1" kern="1200" dirty="0" smtClean="0"/>
            <a:t>Application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hình</a:t>
          </a:r>
          <a:r>
            <a:rPr lang="en-US" sz="2000" kern="1200" dirty="0" smtClean="0"/>
            <a:t> </a:t>
          </a:r>
          <a:r>
            <a:rPr lang="en-US" sz="2000" b="1" kern="1200" dirty="0" smtClean="0"/>
            <a:t>TCP/IP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hợp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lớp</a:t>
          </a:r>
          <a:r>
            <a:rPr lang="en-US" sz="2000" kern="1200" dirty="0" smtClean="0"/>
            <a:t> </a:t>
          </a:r>
          <a:r>
            <a:rPr lang="en-US" sz="2000" b="1" kern="1200" dirty="0" smtClean="0"/>
            <a:t>Data Link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b="1" kern="1200" dirty="0" smtClean="0"/>
            <a:t>Physical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một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lớp</a:t>
          </a:r>
          <a:r>
            <a:rPr lang="en-US" sz="2000" kern="1200" dirty="0" smtClean="0"/>
            <a:t> </a:t>
          </a:r>
          <a:r>
            <a:rPr lang="en-US" sz="2000" b="1" kern="1200" dirty="0" smtClean="0"/>
            <a:t>Network Access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TCP/IP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tối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giản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hơn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vì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có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ít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lớp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hơn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0" y="2368542"/>
        <a:ext cx="6448440" cy="157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75802-6B4F-491A-A0B5-54A4B6BD10F1}">
      <dsp:nvSpPr>
        <dsp:cNvPr id="0" name=""/>
        <dsp:cNvSpPr/>
      </dsp:nvSpPr>
      <dsp:spPr>
        <a:xfrm>
          <a:off x="0" y="515"/>
          <a:ext cx="5277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50207-A12D-415D-A7A6-5344858F4212}">
      <dsp:nvSpPr>
        <dsp:cNvPr id="0" name=""/>
        <dsp:cNvSpPr/>
      </dsp:nvSpPr>
      <dsp:spPr>
        <a:xfrm>
          <a:off x="0" y="515"/>
          <a:ext cx="5277395" cy="84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Cụ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từ</a:t>
          </a:r>
          <a:r>
            <a:rPr lang="en-US" sz="1800" kern="1200" dirty="0" smtClean="0"/>
            <a:t> Layer 7 </a:t>
          </a:r>
          <a:r>
            <a:rPr lang="en-US" sz="1800" kern="1200" dirty="0" err="1" smtClean="0"/>
            <a:t>xuống</a:t>
          </a:r>
          <a:r>
            <a:rPr lang="en-US" sz="1800" kern="1200" dirty="0" smtClean="0"/>
            <a:t> Layer 1</a:t>
          </a:r>
          <a:endParaRPr lang="en-US" sz="1800" kern="1200" dirty="0"/>
        </a:p>
      </dsp:txBody>
      <dsp:txXfrm>
        <a:off x="0" y="515"/>
        <a:ext cx="5277395" cy="844283"/>
      </dsp:txXfrm>
    </dsp:sp>
    <dsp:sp modelId="{1E94B621-B04A-4E01-B048-93F47C2291F7}">
      <dsp:nvSpPr>
        <dsp:cNvPr id="0" name=""/>
        <dsp:cNvSpPr/>
      </dsp:nvSpPr>
      <dsp:spPr>
        <a:xfrm>
          <a:off x="0" y="844798"/>
          <a:ext cx="5277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3F66-CC3C-4665-81EA-AFC6BB6A9FC3}">
      <dsp:nvSpPr>
        <dsp:cNvPr id="0" name=""/>
        <dsp:cNvSpPr/>
      </dsp:nvSpPr>
      <dsp:spPr>
        <a:xfrm>
          <a:off x="0" y="844798"/>
          <a:ext cx="5277395" cy="84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Trong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OSI </a:t>
          </a:r>
          <a:r>
            <a:rPr lang="en-US" sz="1800" kern="1200" dirty="0" err="1" smtClean="0"/>
            <a:t>thì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xuống</a:t>
          </a:r>
          <a:r>
            <a:rPr lang="en-US" sz="1800" kern="1200" dirty="0" smtClean="0"/>
            <a:t> </a:t>
          </a:r>
          <a:r>
            <a:rPr lang="en-US" sz="1800" b="1" kern="1200" dirty="0" smtClean="0"/>
            <a:t>Layer Transport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thì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đã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được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thêm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vào</a:t>
          </a:r>
          <a:r>
            <a:rPr lang="en-US" sz="1800" kern="1200" dirty="0" smtClean="0"/>
            <a:t> </a:t>
          </a:r>
          <a:r>
            <a:rPr lang="en-US" sz="1800" b="1" i="0" kern="1200" dirty="0" smtClean="0"/>
            <a:t>Transport Header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trở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thành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</a:t>
          </a:r>
          <a:r>
            <a:rPr lang="en-US" sz="1800" kern="1200" dirty="0" smtClean="0"/>
            <a:t> Segments</a:t>
          </a:r>
          <a:endParaRPr lang="en-US" sz="1800" kern="1200" dirty="0"/>
        </a:p>
      </dsp:txBody>
      <dsp:txXfrm>
        <a:off x="0" y="844798"/>
        <a:ext cx="5277395" cy="844283"/>
      </dsp:txXfrm>
    </dsp:sp>
    <dsp:sp modelId="{6406C3A3-5AAA-45CA-82C2-076A1C76C46A}">
      <dsp:nvSpPr>
        <dsp:cNvPr id="0" name=""/>
        <dsp:cNvSpPr/>
      </dsp:nvSpPr>
      <dsp:spPr>
        <a:xfrm>
          <a:off x="0" y="1689081"/>
          <a:ext cx="5277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EBF57-00D7-4C52-9D5D-973135B7F79E}">
      <dsp:nvSpPr>
        <dsp:cNvPr id="0" name=""/>
        <dsp:cNvSpPr/>
      </dsp:nvSpPr>
      <dsp:spPr>
        <a:xfrm>
          <a:off x="0" y="1689081"/>
          <a:ext cx="5277395" cy="84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Sau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khi</a:t>
          </a:r>
          <a:r>
            <a:rPr lang="en-US" sz="1800" kern="1200" dirty="0" smtClean="0"/>
            <a:t> </a:t>
          </a:r>
          <a:r>
            <a:rPr lang="en-US" sz="1800" b="1" kern="1200" dirty="0" smtClean="0"/>
            <a:t>Packets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xuống</a:t>
          </a:r>
          <a:r>
            <a:rPr lang="en-US" sz="1800" kern="1200" dirty="0" smtClean="0"/>
            <a:t> </a:t>
          </a:r>
          <a:r>
            <a:rPr lang="en-US" sz="1800" b="1" kern="1200" dirty="0" smtClean="0"/>
            <a:t>Layer</a:t>
          </a:r>
          <a:r>
            <a:rPr lang="en-US" sz="1800" kern="1200" dirty="0" smtClean="0"/>
            <a:t> data link </a:t>
          </a:r>
          <a:r>
            <a:rPr lang="en-US" sz="1800" kern="1200" dirty="0" err="1" smtClean="0"/>
            <a:t>thì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sẽ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trở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thành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</a:t>
          </a:r>
          <a:r>
            <a:rPr lang="en-US" sz="1800" kern="1200" dirty="0" smtClean="0"/>
            <a:t> Frames</a:t>
          </a:r>
          <a:endParaRPr lang="en-US" sz="1800" kern="1200" dirty="0"/>
        </a:p>
      </dsp:txBody>
      <dsp:txXfrm>
        <a:off x="0" y="1689081"/>
        <a:ext cx="5277395" cy="844283"/>
      </dsp:txXfrm>
    </dsp:sp>
    <dsp:sp modelId="{89236723-1877-4871-AFE9-FEAB456B22B6}">
      <dsp:nvSpPr>
        <dsp:cNvPr id="0" name=""/>
        <dsp:cNvSpPr/>
      </dsp:nvSpPr>
      <dsp:spPr>
        <a:xfrm>
          <a:off x="0" y="2533364"/>
          <a:ext cx="5277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6B9A-BF3D-4C68-BC3F-2ED9FD718B62}">
      <dsp:nvSpPr>
        <dsp:cNvPr id="0" name=""/>
        <dsp:cNvSpPr/>
      </dsp:nvSpPr>
      <dsp:spPr>
        <a:xfrm>
          <a:off x="0" y="2533364"/>
          <a:ext cx="5277395" cy="84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Lớp</a:t>
          </a:r>
          <a:r>
            <a:rPr lang="en-US" sz="1800" kern="1200" dirty="0" smtClean="0"/>
            <a:t> LLC </a:t>
          </a:r>
          <a:r>
            <a:rPr lang="en-US" sz="1800" kern="1200" dirty="0" err="1" smtClean="0"/>
            <a:t>liên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với</a:t>
          </a:r>
          <a:r>
            <a:rPr lang="en-US" sz="1800" kern="1200" dirty="0" smtClean="0"/>
            <a:t> </a:t>
          </a:r>
          <a:r>
            <a:rPr lang="en-US" sz="1800" b="1" kern="1200" dirty="0" smtClean="0"/>
            <a:t>Network layer </a:t>
          </a: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loại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logic </a:t>
          </a:r>
          <a:r>
            <a:rPr lang="en-US" sz="1800" kern="1200" dirty="0" err="1" smtClean="0"/>
            <a:t>đang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gì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sẽ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đóng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gói</a:t>
          </a:r>
          <a:r>
            <a:rPr lang="en-US" sz="1800" kern="1200" dirty="0" smtClean="0"/>
            <a:t> frame </a:t>
          </a:r>
          <a:r>
            <a:rPr lang="en-US" sz="1800" kern="1200" dirty="0" err="1" smtClean="0"/>
            <a:t>theo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kiểu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tương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ứng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0" y="2533364"/>
        <a:ext cx="5277395" cy="844283"/>
      </dsp:txXfrm>
    </dsp:sp>
    <dsp:sp modelId="{8E1F1CEE-C756-490D-A0F7-5DC502F77648}">
      <dsp:nvSpPr>
        <dsp:cNvPr id="0" name=""/>
        <dsp:cNvSpPr/>
      </dsp:nvSpPr>
      <dsp:spPr>
        <a:xfrm>
          <a:off x="0" y="3377647"/>
          <a:ext cx="5277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5319D-C3D1-419C-83F9-D6E6C77484AC}">
      <dsp:nvSpPr>
        <dsp:cNvPr id="0" name=""/>
        <dsp:cNvSpPr/>
      </dsp:nvSpPr>
      <dsp:spPr>
        <a:xfrm>
          <a:off x="0" y="3377647"/>
          <a:ext cx="5277395" cy="84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Lớp</a:t>
          </a:r>
          <a:r>
            <a:rPr lang="en-US" sz="1800" kern="1200" dirty="0" smtClean="0"/>
            <a:t> MAC </a:t>
          </a:r>
          <a:r>
            <a:rPr lang="en-US" sz="1800" kern="1200" dirty="0" err="1" smtClean="0"/>
            <a:t>lại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hợp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lớp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cuối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là</a:t>
          </a:r>
          <a:r>
            <a:rPr lang="en-US" sz="1800" kern="1200" dirty="0" smtClean="0"/>
            <a:t> Physical </a:t>
          </a:r>
          <a:r>
            <a:rPr lang="en-US" sz="1800" kern="1200" dirty="0" err="1" smtClean="0"/>
            <a:t>Physical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môi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trường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truyền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dẫn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dưới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gì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thức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dụng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phù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hợp</a:t>
          </a:r>
          <a:endParaRPr lang="en-US" sz="1800" kern="1200" dirty="0"/>
        </a:p>
      </dsp:txBody>
      <dsp:txXfrm>
        <a:off x="0" y="3377647"/>
        <a:ext cx="5277395" cy="844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EBC4D-D724-4C49-A5FF-F41AE9B72EAD}">
      <dsp:nvSpPr>
        <dsp:cNvPr id="0" name=""/>
        <dsp:cNvSpPr/>
      </dsp:nvSpPr>
      <dsp:spPr>
        <a:xfrm>
          <a:off x="0" y="3936141"/>
          <a:ext cx="796544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B3588-062B-431D-AB21-2D2970C265CF}">
      <dsp:nvSpPr>
        <dsp:cNvPr id="0" name=""/>
        <dsp:cNvSpPr/>
      </dsp:nvSpPr>
      <dsp:spPr>
        <a:xfrm>
          <a:off x="0" y="2602977"/>
          <a:ext cx="796544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1C90D-294F-4409-8A60-E9BD24757BA9}">
      <dsp:nvSpPr>
        <dsp:cNvPr id="0" name=""/>
        <dsp:cNvSpPr/>
      </dsp:nvSpPr>
      <dsp:spPr>
        <a:xfrm>
          <a:off x="0" y="1269812"/>
          <a:ext cx="796544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8CEF1-6C2A-4F3E-BE99-C16B53114072}">
      <dsp:nvSpPr>
        <dsp:cNvPr id="0" name=""/>
        <dsp:cNvSpPr/>
      </dsp:nvSpPr>
      <dsp:spPr>
        <a:xfrm>
          <a:off x="2071014" y="132"/>
          <a:ext cx="5894425" cy="126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TCP/IP </a:t>
          </a:r>
          <a:r>
            <a:rPr lang="en-US" sz="2000" kern="1200" dirty="0" err="1" smtClean="0"/>
            <a:t>được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một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lựa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chọn</a:t>
          </a:r>
          <a:r>
            <a:rPr lang="en-US" sz="2000" kern="1200" dirty="0" smtClean="0"/>
            <a:t> </a:t>
          </a:r>
          <a:r>
            <a:rPr lang="en-US" sz="2000" b="1" kern="1200" dirty="0" err="1" smtClean="0"/>
            <a:t>đáng</a:t>
          </a:r>
          <a:r>
            <a:rPr lang="en-US" sz="2000" b="1" kern="1200" dirty="0" smtClean="0"/>
            <a:t> tin </a:t>
          </a:r>
          <a:r>
            <a:rPr lang="en-US" sz="2000" b="1" kern="1200" dirty="0" err="1" smtClean="0"/>
            <a:t>cậy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hơn</a:t>
          </a:r>
          <a:r>
            <a:rPr lang="en-US" sz="2000" b="1" kern="1200" dirty="0" smtClean="0"/>
            <a:t> </a:t>
          </a:r>
          <a:r>
            <a:rPr lang="en-US" sz="2000" kern="1200" dirty="0" smtClean="0"/>
            <a:t>so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hình</a:t>
          </a:r>
          <a:r>
            <a:rPr lang="en-US" sz="2000" kern="1200" dirty="0" smtClean="0"/>
            <a:t> OSI. </a:t>
          </a:r>
          <a:endParaRPr lang="en-US" sz="2000" kern="1200" dirty="0"/>
        </a:p>
      </dsp:txBody>
      <dsp:txXfrm>
        <a:off x="2071014" y="132"/>
        <a:ext cx="5894425" cy="1269680"/>
      </dsp:txXfrm>
    </dsp:sp>
    <dsp:sp modelId="{5C77E4DD-A3EF-4CD2-8A74-946B9C7AB687}">
      <dsp:nvSpPr>
        <dsp:cNvPr id="0" name=""/>
        <dsp:cNvSpPr/>
      </dsp:nvSpPr>
      <dsp:spPr>
        <a:xfrm>
          <a:off x="0" y="132"/>
          <a:ext cx="2071014" cy="12696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1.Độ tin </a:t>
          </a:r>
          <a:r>
            <a:rPr lang="en-US" sz="2400" kern="1200" dirty="0" err="1" smtClean="0"/>
            <a:t>cậy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chung</a:t>
          </a:r>
          <a:endParaRPr lang="en-US" sz="2400" kern="1200" dirty="0"/>
        </a:p>
      </dsp:txBody>
      <dsp:txXfrm>
        <a:off x="61992" y="62124"/>
        <a:ext cx="1947030" cy="1207688"/>
      </dsp:txXfrm>
    </dsp:sp>
    <dsp:sp modelId="{86F712B9-CD4C-487F-B15E-A63664BCADCC}">
      <dsp:nvSpPr>
        <dsp:cNvPr id="0" name=""/>
        <dsp:cNvSpPr/>
      </dsp:nvSpPr>
      <dsp:spPr>
        <a:xfrm>
          <a:off x="2071014" y="1333296"/>
          <a:ext cx="5894425" cy="126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OSI </a:t>
          </a:r>
          <a:r>
            <a:rPr lang="en-US" sz="2000" kern="1200" dirty="0" err="1" smtClean="0"/>
            <a:t>cũng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được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biết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đến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giao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thức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ranh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chặt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chẽ</a:t>
          </a:r>
          <a:r>
            <a:rPr lang="en-US" sz="2000" kern="1200" dirty="0" smtClean="0"/>
            <a:t>. TCP/IP </a:t>
          </a:r>
          <a:r>
            <a:rPr lang="en-US" sz="2000" kern="1200" dirty="0" err="1" smtClean="0"/>
            <a:t>cho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phép</a:t>
          </a:r>
          <a:r>
            <a:rPr lang="en-US" sz="2000" kern="1200" dirty="0" smtClean="0"/>
            <a:t> “</a:t>
          </a:r>
          <a:r>
            <a:rPr lang="en-US" sz="2000" b="1" kern="1200" dirty="0" err="1" smtClean="0"/>
            <a:t>nới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lỏng</a:t>
          </a:r>
          <a:r>
            <a:rPr lang="en-US" sz="2000" kern="1200" dirty="0" smtClean="0"/>
            <a:t>”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tắc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cung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cấp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nguyên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tắc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chung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được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đáp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ứng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2071014" y="1333296"/>
        <a:ext cx="5894425" cy="1269680"/>
      </dsp:txXfrm>
    </dsp:sp>
    <dsp:sp modelId="{058DB824-DDCE-4A83-B5A2-BBF369BD1098}">
      <dsp:nvSpPr>
        <dsp:cNvPr id="0" name=""/>
        <dsp:cNvSpPr/>
      </dsp:nvSpPr>
      <dsp:spPr>
        <a:xfrm>
          <a:off x="0" y="1333296"/>
          <a:ext cx="2071014" cy="12696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2.Tính </a:t>
          </a:r>
          <a:r>
            <a:rPr lang="en-US" sz="2400" kern="1200" dirty="0" err="1" smtClean="0"/>
            <a:t>bảo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mật</a:t>
          </a:r>
          <a:endParaRPr lang="en-US" sz="2400" kern="1200" dirty="0"/>
        </a:p>
      </dsp:txBody>
      <dsp:txXfrm>
        <a:off x="61992" y="1395288"/>
        <a:ext cx="1947030" cy="1207688"/>
      </dsp:txXfrm>
    </dsp:sp>
    <dsp:sp modelId="{94440471-FACB-4FFD-9164-6374D1EA7B26}">
      <dsp:nvSpPr>
        <dsp:cNvPr id="0" name=""/>
        <dsp:cNvSpPr/>
      </dsp:nvSpPr>
      <dsp:spPr>
        <a:xfrm>
          <a:off x="2071014" y="2666461"/>
          <a:ext cx="5894425" cy="126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TCP/IP </a:t>
          </a:r>
          <a:r>
            <a:rPr lang="en-US" sz="2000" kern="1200" dirty="0" err="1" smtClean="0"/>
            <a:t>thực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hiện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tiếp</a:t>
          </a:r>
          <a:r>
            <a:rPr lang="en-US" sz="2000" kern="1200" dirty="0" smtClean="0"/>
            <a:t> cận </a:t>
          </a:r>
          <a:r>
            <a:rPr lang="en-US" sz="2000" kern="1200" dirty="0" err="1" smtClean="0"/>
            <a:t>theo</a:t>
          </a:r>
          <a:r>
            <a:rPr lang="en-US" sz="2000" kern="1200" dirty="0" smtClean="0"/>
            <a:t> </a:t>
          </a:r>
          <a:r>
            <a:rPr lang="en-US" sz="2000" b="1" kern="1200" dirty="0" err="1" smtClean="0"/>
            <a:t>chiều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ngang</a:t>
          </a:r>
          <a:r>
            <a:rPr lang="en-US" sz="2000" b="1" kern="1200" dirty="0" smtClean="0"/>
            <a:t> </a:t>
          </a:r>
          <a:r>
            <a:rPr lang="en-US" sz="2000" kern="1200" dirty="0" err="1" smtClean="0"/>
            <a:t>còn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hình</a:t>
          </a:r>
          <a:r>
            <a:rPr lang="en-US" sz="2000" kern="1200" dirty="0" smtClean="0"/>
            <a:t> OSI </a:t>
          </a:r>
          <a:r>
            <a:rPr lang="en-US" sz="2000" kern="1200" dirty="0" err="1" smtClean="0"/>
            <a:t>thực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hiện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tiếp</a:t>
          </a:r>
          <a:r>
            <a:rPr lang="en-US" sz="2000" kern="1200" dirty="0" smtClean="0"/>
            <a:t> cận </a:t>
          </a:r>
          <a:r>
            <a:rPr lang="en-US" sz="2000" kern="1200" dirty="0" err="1" smtClean="0"/>
            <a:t>theo</a:t>
          </a:r>
          <a:r>
            <a:rPr lang="en-US" sz="2000" kern="1200" dirty="0" smtClean="0"/>
            <a:t> </a:t>
          </a:r>
          <a:r>
            <a:rPr lang="en-US" sz="2000" b="1" kern="1200" dirty="0" err="1" smtClean="0"/>
            <a:t>chiều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dọc</a:t>
          </a:r>
          <a:endParaRPr lang="en-US" sz="2000" b="1" kern="1200" dirty="0"/>
        </a:p>
      </dsp:txBody>
      <dsp:txXfrm>
        <a:off x="2071014" y="2666461"/>
        <a:ext cx="5894425" cy="1269680"/>
      </dsp:txXfrm>
    </dsp:sp>
    <dsp:sp modelId="{D4A35DFC-A0CE-4C31-9567-7470EDB9E280}">
      <dsp:nvSpPr>
        <dsp:cNvPr id="0" name=""/>
        <dsp:cNvSpPr/>
      </dsp:nvSpPr>
      <dsp:spPr>
        <a:xfrm>
          <a:off x="0" y="2666461"/>
          <a:ext cx="2071014" cy="12696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3.Về </a:t>
          </a:r>
          <a:r>
            <a:rPr lang="en-US" sz="2400" kern="1200" dirty="0" err="1" smtClean="0"/>
            <a:t>phương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diện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tiếp</a:t>
          </a:r>
          <a:r>
            <a:rPr lang="en-US" sz="2400" kern="1200" dirty="0" smtClean="0"/>
            <a:t> cận</a:t>
          </a:r>
          <a:endParaRPr lang="en-US" sz="2400" kern="1200" dirty="0"/>
        </a:p>
      </dsp:txBody>
      <dsp:txXfrm>
        <a:off x="61992" y="2728453"/>
        <a:ext cx="1947030" cy="1207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608B1-B5CA-420B-9718-51D6C5B78FBA}">
      <dsp:nvSpPr>
        <dsp:cNvPr id="0" name=""/>
        <dsp:cNvSpPr/>
      </dsp:nvSpPr>
      <dsp:spPr>
        <a:xfrm>
          <a:off x="0" y="4928002"/>
          <a:ext cx="991906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0C43-F52B-45B1-9EB4-48D57BD6EFD4}">
      <dsp:nvSpPr>
        <dsp:cNvPr id="0" name=""/>
        <dsp:cNvSpPr/>
      </dsp:nvSpPr>
      <dsp:spPr>
        <a:xfrm>
          <a:off x="0" y="3681423"/>
          <a:ext cx="991906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C154-6D75-49D4-8099-BBE888D06D25}">
      <dsp:nvSpPr>
        <dsp:cNvPr id="0" name=""/>
        <dsp:cNvSpPr/>
      </dsp:nvSpPr>
      <dsp:spPr>
        <a:xfrm>
          <a:off x="0" y="2434845"/>
          <a:ext cx="991906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0CF0A-CC83-4C2B-B65E-0E182E38FE0D}">
      <dsp:nvSpPr>
        <dsp:cNvPr id="0" name=""/>
        <dsp:cNvSpPr/>
      </dsp:nvSpPr>
      <dsp:spPr>
        <a:xfrm>
          <a:off x="0" y="1188266"/>
          <a:ext cx="991906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367B5-7B2E-4321-B7BB-9A2D6C9BD933}">
      <dsp:nvSpPr>
        <dsp:cNvPr id="0" name=""/>
        <dsp:cNvSpPr/>
      </dsp:nvSpPr>
      <dsp:spPr>
        <a:xfrm>
          <a:off x="2578956" y="1048"/>
          <a:ext cx="7340106" cy="1187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TCP/IP </a:t>
          </a:r>
          <a:r>
            <a:rPr lang="en-US" sz="2000" b="1" kern="1200" baseline="0" dirty="0" err="1" smtClean="0"/>
            <a:t>kết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hợp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tầng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phiên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và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tầng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trình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diễn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trong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tầng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ứng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dụng</a:t>
          </a:r>
          <a:r>
            <a:rPr lang="en-US" sz="2000" kern="1200" baseline="0" dirty="0" smtClean="0"/>
            <a:t>. </a:t>
          </a:r>
          <a:r>
            <a:rPr lang="en-US" sz="2000" kern="1200" baseline="0" dirty="0" err="1" smtClean="0"/>
            <a:t>Dường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như</a:t>
          </a:r>
          <a:r>
            <a:rPr lang="en-US" sz="2000" kern="1200" baseline="0" dirty="0" smtClean="0"/>
            <a:t> OSI </a:t>
          </a:r>
          <a:r>
            <a:rPr lang="en-US" sz="2000" kern="1200" baseline="0" dirty="0" err="1" smtClean="0"/>
            <a:t>có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một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cách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tiếp</a:t>
          </a:r>
          <a:r>
            <a:rPr lang="en-US" sz="2000" kern="1200" baseline="0" dirty="0" smtClean="0"/>
            <a:t> cận </a:t>
          </a:r>
          <a:r>
            <a:rPr lang="en-US" sz="2000" kern="1200" baseline="0" dirty="0" err="1" smtClean="0"/>
            <a:t>khác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nhau</a:t>
          </a:r>
          <a:r>
            <a:rPr lang="en-US" sz="2000" kern="1200" baseline="0" dirty="0" smtClean="0"/>
            <a:t>, </a:t>
          </a:r>
          <a:r>
            <a:rPr lang="en-US" sz="2000" kern="1200" baseline="0" dirty="0" err="1" smtClean="0"/>
            <a:t>có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các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tầng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khác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nhau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và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mỗi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tầng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chỉ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thực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hiện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một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chức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năng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riêng</a:t>
          </a:r>
          <a:r>
            <a:rPr lang="en-US" sz="2000" kern="1200" baseline="0" dirty="0" smtClean="0"/>
            <a:t>.</a:t>
          </a:r>
          <a:endParaRPr lang="en-US" sz="2000" kern="1200" baseline="0" dirty="0"/>
        </a:p>
      </dsp:txBody>
      <dsp:txXfrm>
        <a:off x="2578956" y="1048"/>
        <a:ext cx="7340106" cy="1187217"/>
      </dsp:txXfrm>
    </dsp:sp>
    <dsp:sp modelId="{B564734D-0DCE-4BD9-BD59-276CB10111C1}">
      <dsp:nvSpPr>
        <dsp:cNvPr id="0" name=""/>
        <dsp:cNvSpPr/>
      </dsp:nvSpPr>
      <dsp:spPr>
        <a:xfrm>
          <a:off x="0" y="27404"/>
          <a:ext cx="2578956" cy="11872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baseline="0" dirty="0" smtClean="0"/>
            <a:t>4.Mô </a:t>
          </a:r>
          <a:r>
            <a:rPr lang="en-US" sz="2400" b="0" kern="1200" baseline="0" dirty="0" err="1" smtClean="0"/>
            <a:t>hình</a:t>
          </a:r>
          <a:r>
            <a:rPr lang="en-US" sz="2400" b="0" kern="1200" baseline="0" dirty="0" smtClean="0"/>
            <a:t> </a:t>
          </a:r>
          <a:r>
            <a:rPr lang="en-US" sz="2400" b="0" kern="1200" baseline="0" dirty="0" err="1" smtClean="0"/>
            <a:t>phân</a:t>
          </a:r>
          <a:r>
            <a:rPr lang="en-US" sz="2400" b="0" kern="1200" baseline="0" dirty="0" smtClean="0"/>
            <a:t> tang</a:t>
          </a:r>
          <a:endParaRPr lang="en-US" sz="2400" kern="1200" baseline="0" dirty="0"/>
        </a:p>
      </dsp:txBody>
      <dsp:txXfrm>
        <a:off x="57966" y="85370"/>
        <a:ext cx="2463024" cy="1129251"/>
      </dsp:txXfrm>
    </dsp:sp>
    <dsp:sp modelId="{C230C00F-C93E-4B51-8054-5C6D898E176C}">
      <dsp:nvSpPr>
        <dsp:cNvPr id="0" name=""/>
        <dsp:cNvSpPr/>
      </dsp:nvSpPr>
      <dsp:spPr>
        <a:xfrm>
          <a:off x="2578956" y="1247627"/>
          <a:ext cx="7340106" cy="1187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err="1" smtClean="0"/>
            <a:t>Trong</a:t>
          </a:r>
          <a:r>
            <a:rPr lang="en-US" sz="2000" kern="1200" baseline="0" dirty="0" smtClean="0"/>
            <a:t> TCP/IP, </a:t>
          </a:r>
          <a:r>
            <a:rPr lang="en-US" sz="2000" kern="1200" baseline="0" dirty="0" err="1" smtClean="0"/>
            <a:t>các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giao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thức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được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thiết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kế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đầu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tiên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và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sau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đó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mô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hình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được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phát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triển</a:t>
          </a:r>
          <a:r>
            <a:rPr lang="en-US" sz="2000" kern="1200" baseline="0" dirty="0" smtClean="0"/>
            <a:t>. </a:t>
          </a:r>
          <a:r>
            <a:rPr lang="en-US" sz="2000" kern="1200" baseline="0" dirty="0" err="1" smtClean="0"/>
            <a:t>Trong</a:t>
          </a:r>
          <a:r>
            <a:rPr lang="en-US" sz="2000" kern="1200" baseline="0" dirty="0" smtClean="0"/>
            <a:t> OSI, </a:t>
          </a:r>
          <a:r>
            <a:rPr lang="en-US" sz="2000" kern="1200" baseline="0" dirty="0" err="1" smtClean="0"/>
            <a:t>việc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phát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triển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mô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hình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xảy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ra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trước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và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sau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đó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là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phát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triển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giao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thức</a:t>
          </a:r>
          <a:r>
            <a:rPr lang="en-US" sz="2000" kern="1200" baseline="0" dirty="0" smtClean="0"/>
            <a:t>.</a:t>
          </a:r>
          <a:endParaRPr lang="en-US" sz="2000" kern="1200" baseline="0" dirty="0"/>
        </a:p>
      </dsp:txBody>
      <dsp:txXfrm>
        <a:off x="2578956" y="1247627"/>
        <a:ext cx="7340106" cy="1187217"/>
      </dsp:txXfrm>
    </dsp:sp>
    <dsp:sp modelId="{0C1950AE-8092-4733-B071-5DD46C9051E2}">
      <dsp:nvSpPr>
        <dsp:cNvPr id="0" name=""/>
        <dsp:cNvSpPr/>
      </dsp:nvSpPr>
      <dsp:spPr>
        <a:xfrm>
          <a:off x="0" y="1247627"/>
          <a:ext cx="2578956" cy="11872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5.Thiết </a:t>
          </a:r>
          <a:r>
            <a:rPr lang="en-US" sz="2400" b="1" kern="1200" baseline="0" dirty="0" err="1" smtClean="0"/>
            <a:t>kế</a:t>
          </a:r>
          <a:r>
            <a:rPr lang="en-US" sz="2400" b="1" kern="1200" baseline="0" dirty="0" smtClean="0"/>
            <a:t> </a:t>
          </a:r>
          <a:r>
            <a:rPr lang="en-US" sz="2400" b="1" kern="1200" baseline="0" dirty="0" err="1" smtClean="0"/>
            <a:t>mô</a:t>
          </a:r>
          <a:r>
            <a:rPr lang="en-US" sz="2400" b="1" kern="1200" baseline="0" dirty="0" smtClean="0"/>
            <a:t> </a:t>
          </a:r>
          <a:r>
            <a:rPr lang="en-US" sz="2400" b="1" kern="1200" baseline="0" dirty="0" err="1" smtClean="0"/>
            <a:t>hình</a:t>
          </a:r>
          <a:endParaRPr lang="en-US" sz="2400" kern="1200" baseline="0" dirty="0"/>
        </a:p>
      </dsp:txBody>
      <dsp:txXfrm>
        <a:off x="57966" y="1305593"/>
        <a:ext cx="2463024" cy="1129251"/>
      </dsp:txXfrm>
    </dsp:sp>
    <dsp:sp modelId="{A911421E-2FDD-4F57-9FE4-525EC72DC46F}">
      <dsp:nvSpPr>
        <dsp:cNvPr id="0" name=""/>
        <dsp:cNvSpPr/>
      </dsp:nvSpPr>
      <dsp:spPr>
        <a:xfrm>
          <a:off x="2578956" y="2494205"/>
          <a:ext cx="7340106" cy="1187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TCP/IP </a:t>
          </a:r>
          <a:r>
            <a:rPr lang="en-US" sz="2000" kern="1200" baseline="0" dirty="0" err="1" smtClean="0"/>
            <a:t>chỉ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hỗ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trợ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truyền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thông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không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kết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nối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phát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ra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từ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tầng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mạng</a:t>
          </a:r>
          <a:r>
            <a:rPr lang="en-US" sz="2000" kern="1200" baseline="0" dirty="0" smtClean="0"/>
            <a:t>. </a:t>
          </a:r>
          <a:r>
            <a:rPr lang="en-US" sz="2000" kern="1200" baseline="0" dirty="0" err="1" smtClean="0"/>
            <a:t>Ngược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lại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dường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như</a:t>
          </a:r>
          <a:r>
            <a:rPr lang="en-US" sz="2000" kern="1200" baseline="0" dirty="0" smtClean="0"/>
            <a:t> OSI </a:t>
          </a:r>
          <a:r>
            <a:rPr lang="en-US" sz="2000" kern="1200" baseline="0" dirty="0" err="1" smtClean="0"/>
            <a:t>làm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điều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này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khá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tốt</a:t>
          </a:r>
          <a:r>
            <a:rPr lang="en-US" sz="2000" kern="1200" baseline="0" dirty="0" smtClean="0"/>
            <a:t>, </a:t>
          </a:r>
          <a:r>
            <a:rPr lang="en-US" sz="2000" kern="1200" baseline="0" dirty="0" err="1" smtClean="0"/>
            <a:t>hỗ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trợ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cả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kết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nối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không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dây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và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kết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nối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theo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định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tuyến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trong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tầng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mạng</a:t>
          </a:r>
          <a:r>
            <a:rPr lang="en-US" sz="2000" kern="1200" baseline="0" dirty="0" smtClean="0"/>
            <a:t>.</a:t>
          </a:r>
          <a:endParaRPr lang="en-US" sz="2000" kern="1200" baseline="0" dirty="0"/>
        </a:p>
      </dsp:txBody>
      <dsp:txXfrm>
        <a:off x="2578956" y="2494205"/>
        <a:ext cx="7340106" cy="1187217"/>
      </dsp:txXfrm>
    </dsp:sp>
    <dsp:sp modelId="{99AC840E-37E0-4236-AB00-AED20BEEB00A}">
      <dsp:nvSpPr>
        <dsp:cNvPr id="0" name=""/>
        <dsp:cNvSpPr/>
      </dsp:nvSpPr>
      <dsp:spPr>
        <a:xfrm>
          <a:off x="0" y="2494205"/>
          <a:ext cx="2578956" cy="11872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6.Về </a:t>
          </a:r>
          <a:r>
            <a:rPr lang="en-US" sz="2400" b="1" kern="1200" baseline="0" dirty="0" err="1" smtClean="0"/>
            <a:t>truyền</a:t>
          </a:r>
          <a:r>
            <a:rPr lang="en-US" sz="2400" b="1" kern="1200" baseline="0" dirty="0" smtClean="0"/>
            <a:t> </a:t>
          </a:r>
          <a:r>
            <a:rPr lang="en-US" sz="2400" b="1" kern="1200" baseline="0" dirty="0" err="1" smtClean="0"/>
            <a:t>thông</a:t>
          </a:r>
          <a:endParaRPr lang="en-US" sz="2400" kern="1200" baseline="0" dirty="0"/>
        </a:p>
      </dsp:txBody>
      <dsp:txXfrm>
        <a:off x="57966" y="2552171"/>
        <a:ext cx="2463024" cy="1129251"/>
      </dsp:txXfrm>
    </dsp:sp>
    <dsp:sp modelId="{66D1B400-327C-4662-A15A-F8CCE7AB6210}">
      <dsp:nvSpPr>
        <dsp:cNvPr id="0" name=""/>
        <dsp:cNvSpPr/>
      </dsp:nvSpPr>
      <dsp:spPr>
        <a:xfrm>
          <a:off x="2578956" y="3740784"/>
          <a:ext cx="7340106" cy="1187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TCP/IP </a:t>
          </a:r>
          <a:r>
            <a:rPr lang="en-US" sz="2000" kern="1200" baseline="0" dirty="0" err="1" smtClean="0"/>
            <a:t>là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một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mô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hình</a:t>
          </a:r>
          <a:r>
            <a:rPr lang="en-US" sz="2000" kern="1200" baseline="0" dirty="0" smtClean="0"/>
            <a:t> </a:t>
          </a:r>
          <a:r>
            <a:rPr lang="en-US" sz="2000" b="1" kern="1200" baseline="0" dirty="0" err="1" smtClean="0"/>
            <a:t>phụ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thuộc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vào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giao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thức</a:t>
          </a:r>
          <a:r>
            <a:rPr lang="en-US" sz="2000" kern="1200" baseline="0" dirty="0" smtClean="0"/>
            <a:t>, </a:t>
          </a:r>
          <a:r>
            <a:rPr lang="en-US" sz="2000" kern="1200" baseline="0" dirty="0" err="1" smtClean="0"/>
            <a:t>còn</a:t>
          </a:r>
          <a:r>
            <a:rPr lang="en-US" sz="2000" kern="1200" baseline="0" dirty="0" smtClean="0"/>
            <a:t> OSI </a:t>
          </a:r>
          <a:r>
            <a:rPr lang="en-US" sz="2000" kern="1200" baseline="0" dirty="0" err="1" smtClean="0"/>
            <a:t>là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một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chuẩn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giao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thức</a:t>
          </a:r>
          <a:r>
            <a:rPr lang="en-US" sz="2000" kern="1200" baseline="0" dirty="0" smtClean="0"/>
            <a:t> </a:t>
          </a:r>
          <a:r>
            <a:rPr lang="en-US" sz="2000" b="1" kern="1200" baseline="0" dirty="0" err="1" smtClean="0"/>
            <a:t>độc</a:t>
          </a:r>
          <a:r>
            <a:rPr lang="en-US" sz="2000" b="1" kern="1200" baseline="0" dirty="0" smtClean="0"/>
            <a:t> </a:t>
          </a:r>
          <a:r>
            <a:rPr lang="en-US" sz="2000" b="1" kern="1200" baseline="0" dirty="0" err="1" smtClean="0"/>
            <a:t>lập</a:t>
          </a:r>
          <a:endParaRPr lang="en-US" sz="2000" b="1" kern="1200" baseline="0" dirty="0"/>
        </a:p>
      </dsp:txBody>
      <dsp:txXfrm>
        <a:off x="2578956" y="3740784"/>
        <a:ext cx="7340106" cy="1187217"/>
      </dsp:txXfrm>
    </dsp:sp>
    <dsp:sp modelId="{5E2F8488-D683-4695-B4FA-2C2187CF95F7}">
      <dsp:nvSpPr>
        <dsp:cNvPr id="0" name=""/>
        <dsp:cNvSpPr/>
      </dsp:nvSpPr>
      <dsp:spPr>
        <a:xfrm>
          <a:off x="0" y="3731999"/>
          <a:ext cx="2578956" cy="11872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7.Tính </a:t>
          </a:r>
          <a:r>
            <a:rPr lang="en-US" sz="2400" b="1" kern="1200" baseline="0" dirty="0" err="1" smtClean="0"/>
            <a:t>phụ</a:t>
          </a:r>
          <a:r>
            <a:rPr lang="en-US" sz="2400" b="1" kern="1200" baseline="0" dirty="0" smtClean="0"/>
            <a:t> </a:t>
          </a:r>
          <a:r>
            <a:rPr lang="en-US" sz="2400" b="1" kern="1200" baseline="0" dirty="0" err="1" smtClean="0"/>
            <a:t>thuộc</a:t>
          </a:r>
          <a:endParaRPr lang="en-US" sz="2400" kern="1200" baseline="0" dirty="0"/>
        </a:p>
      </dsp:txBody>
      <dsp:txXfrm>
        <a:off x="57966" y="3789965"/>
        <a:ext cx="2463024" cy="112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D0B-F781-4991-8C07-279576D942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9C13A-702E-4E33-8944-37CD1F95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22C4D-B87A-49F1-A341-84FDFCC3A4E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98746-57CF-4FF5-BAB7-BA70735D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B854-F865-4E58-86EE-A87E241E875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8DAB-B87F-49F4-B5B3-427A0323010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6469-4662-4C8E-9AA2-8364ABD227C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DF8F-A0C1-4B25-9D42-E7BFDE77A7DA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A025-5B40-46F6-BAB6-548B5BE107E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892C-B509-4560-B17E-148947A493FD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1CA7-7A65-4195-B1E9-9B1D1179E46C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F993-B8FB-49BA-A66A-AD65158B25F4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F265-337B-41E2-88AC-5DDBBA012B81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CEFD-7276-4BE5-BE88-4D46341D280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F6E3-B323-4885-9993-FF097D19380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16D1-D2D3-49EB-A485-FABBDB451FE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9C6C-D26F-4389-9424-E43AFB4F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6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11040" y="1436914"/>
            <a:ext cx="862149" cy="600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7771" y="2037805"/>
            <a:ext cx="752071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Đề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tài:Tìm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hiểu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mô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mạng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OSI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TCP/IP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7118" y="5146766"/>
            <a:ext cx="4075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Trường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đại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học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Bách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Khoa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Hà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Nội-viện</a:t>
            </a:r>
            <a:r>
              <a:rPr lang="en-US" sz="1400" dirty="0" smtClean="0">
                <a:solidFill>
                  <a:schemeClr val="accent2"/>
                </a:solidFill>
              </a:rPr>
              <a:t> CNTT&amp;TT</a:t>
            </a:r>
          </a:p>
          <a:p>
            <a:r>
              <a:rPr lang="en-US" sz="1400" dirty="0" err="1" smtClean="0">
                <a:solidFill>
                  <a:schemeClr val="accent2"/>
                </a:solidFill>
              </a:rPr>
              <a:t>Môn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học:Mạng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máy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tính-IT3080</a:t>
            </a:r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dirty="0" err="1" smtClean="0">
                <a:solidFill>
                  <a:schemeClr val="accent2"/>
                </a:solidFill>
              </a:rPr>
              <a:t>Nhóm</a:t>
            </a:r>
            <a:r>
              <a:rPr lang="en-US" sz="1400" dirty="0" smtClean="0">
                <a:solidFill>
                  <a:schemeClr val="accent2"/>
                </a:solidFill>
              </a:rPr>
              <a:t> :13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566057"/>
            <a:ext cx="663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đóng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gói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TCP/IP</a:t>
            </a:r>
            <a:endParaRPr lang="en-US" sz="32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Hình ảnh 7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2081757"/>
            <a:ext cx="7829006" cy="44496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566057"/>
            <a:ext cx="663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đóng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gói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TCP/IP</a:t>
            </a:r>
            <a:endParaRPr lang="en-US" sz="32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Hình ảnh 7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2081757"/>
            <a:ext cx="4493623" cy="3517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606" y="1657571"/>
            <a:ext cx="65063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b="1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b="1" dirty="0"/>
              <a:t>Transport</a:t>
            </a:r>
            <a:r>
              <a:rPr lang="en-US" dirty="0"/>
              <a:t>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64 KB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Segment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TCP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/>
              <a:t>tầng</a:t>
            </a:r>
            <a:r>
              <a:rPr lang="en-US" b="1" dirty="0"/>
              <a:t> Transport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logic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Internet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/>
              <a:t>tầng</a:t>
            </a:r>
            <a:r>
              <a:rPr lang="en-US" b="1" dirty="0"/>
              <a:t> Internet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b="1" dirty="0" smtClean="0"/>
              <a:t>Network Access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header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(frame).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091" y="389598"/>
            <a:ext cx="68123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Chồng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thức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(protocol stack)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03" y="2021704"/>
            <a:ext cx="8079966" cy="4440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726" y="1907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737" y="346055"/>
            <a:ext cx="9140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Chồng</a:t>
            </a:r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thức</a:t>
            </a:r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(protocol stack)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5" y="1777864"/>
            <a:ext cx="4021773" cy="4073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726" y="1907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9382" y="1803821"/>
            <a:ext cx="6862355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”: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(IP – Internet Protocol)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IP-based application: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 (VoIP...)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song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 (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IPv4 sang IPv6)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7321" y="381641"/>
            <a:ext cx="9063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vi-VN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nhược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hai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55494"/>
              </p:ext>
            </p:extLst>
          </p:nvPr>
        </p:nvGraphicFramePr>
        <p:xfrm>
          <a:off x="2032000" y="1837509"/>
          <a:ext cx="7965440" cy="393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7321" y="381641"/>
            <a:ext cx="9063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vi-VN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nhược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hai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94018044"/>
              </p:ext>
            </p:extLst>
          </p:nvPr>
        </p:nvGraphicFramePr>
        <p:xfrm>
          <a:off x="809897" y="1497874"/>
          <a:ext cx="9919063" cy="492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7247" y="450559"/>
            <a:ext cx="56446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Ứng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hai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83" y="1672045"/>
            <a:ext cx="4182790" cy="39863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 for w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nảy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32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1303" y="2094410"/>
            <a:ext cx="6512204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=&gt;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OSI </a:t>
            </a:r>
            <a:r>
              <a:rPr lang="en-US" sz="2400" dirty="0" err="1" smtClean="0"/>
              <a:t>và</a:t>
            </a:r>
            <a:r>
              <a:rPr lang="en-US" sz="2400" dirty="0" smtClean="0"/>
              <a:t> TCP/IP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đời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050" name="Picture 2" descr="Kết quả hình ảnh cho ảnh mạng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1" y="2094410"/>
            <a:ext cx="4313647" cy="323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679" y="496389"/>
            <a:ext cx="41278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Nội</a:t>
            </a:r>
            <a:r>
              <a:rPr lang="en-US" sz="44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dung</a:t>
            </a:r>
            <a:endParaRPr lang="en-US" sz="4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1639473"/>
              </p:ext>
            </p:extLst>
          </p:nvPr>
        </p:nvGraphicFramePr>
        <p:xfrm>
          <a:off x="3164541" y="2070847"/>
          <a:ext cx="6995458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598" y="601481"/>
            <a:ext cx="801191" cy="7502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102" y="537900"/>
            <a:ext cx="31454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1.Mô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OSI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3919" y="1707181"/>
            <a:ext cx="6426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+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anh</a:t>
            </a:r>
            <a:r>
              <a:rPr lang="en-US" sz="2000" b="1" dirty="0" err="1" smtClean="0"/>
              <a:t>:Open</a:t>
            </a:r>
            <a:r>
              <a:rPr lang="en-US" sz="2000" b="1" dirty="0" smtClean="0"/>
              <a:t> system interconnection </a:t>
            </a:r>
            <a:r>
              <a:rPr lang="en-US" sz="2000" dirty="0" smtClean="0"/>
              <a:t>(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mở</a:t>
            </a:r>
            <a:r>
              <a:rPr lang="en-US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nguyên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lý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tầng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thấp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vi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+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OSI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ISO(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-The International Standards Organization)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năm</a:t>
            </a:r>
            <a:r>
              <a:rPr lang="en-US" sz="2000" b="1" dirty="0" smtClean="0"/>
              <a:t> 1971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1984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chiếu</a:t>
            </a:r>
            <a:r>
              <a:rPr lang="en-US" sz="2000" dirty="0" smtClean="0"/>
              <a:t> OSI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thiệu</a:t>
            </a:r>
            <a:endParaRPr lang="en-US" sz="2000" dirty="0"/>
          </a:p>
        </p:txBody>
      </p:sp>
      <p:pic>
        <p:nvPicPr>
          <p:cNvPr id="3074" name="Picture 2" descr="Kết quả hình ảnh cho ảnh mô hình mạng OS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5" t="5254" r="1285" b="-5254"/>
          <a:stretch/>
        </p:blipFill>
        <p:spPr bwMode="auto">
          <a:xfrm>
            <a:off x="913221" y="1916187"/>
            <a:ext cx="3388814" cy="39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68282" y="463335"/>
            <a:ext cx="72155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tham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chiếu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OSI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1236671"/>
              </p:ext>
            </p:extLst>
          </p:nvPr>
        </p:nvGraphicFramePr>
        <p:xfrm>
          <a:off x="836022" y="2196344"/>
          <a:ext cx="2760618" cy="38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4115650" y="2360610"/>
            <a:ext cx="592183" cy="28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115651" y="2861263"/>
            <a:ext cx="592183" cy="281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03095" y="3426156"/>
            <a:ext cx="604738" cy="29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03095" y="4058385"/>
            <a:ext cx="592184" cy="252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09275" y="4594389"/>
            <a:ext cx="604737" cy="273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86189" y="5118169"/>
            <a:ext cx="598459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03095" y="5682143"/>
            <a:ext cx="543776" cy="28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5918" y="2294347"/>
            <a:ext cx="557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95918" y="2821454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95918" y="3387359"/>
            <a:ext cx="212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liên</a:t>
            </a:r>
            <a:r>
              <a:rPr lang="en-US" sz="2000" dirty="0" smtClean="0"/>
              <a:t> host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2368" y="4011619"/>
            <a:ext cx="357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882368" y="4578532"/>
            <a:ext cx="438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2368" y="5145445"/>
            <a:ext cx="313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95918" y="5597848"/>
            <a:ext cx="231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853439" y="1779075"/>
            <a:ext cx="27257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Gồm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7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tầng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437" y="491372"/>
            <a:ext cx="37843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2.Mô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TCP/IP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743" y="1260493"/>
            <a:ext cx="6983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Anh</a:t>
            </a:r>
            <a:r>
              <a:rPr lang="en-US" sz="2000" dirty="0" smtClean="0"/>
              <a:t>: </a:t>
            </a:r>
            <a:r>
              <a:rPr lang="en-US" sz="2000" b="1" dirty="0" smtClean="0"/>
              <a:t>Internet </a:t>
            </a:r>
            <a:r>
              <a:rPr lang="en-US" sz="2000" b="1" dirty="0"/>
              <a:t>protocol suite </a:t>
            </a:r>
            <a:r>
              <a:rPr lang="en-US" sz="2000" b="1" dirty="0" err="1"/>
              <a:t>hoặc</a:t>
            </a:r>
            <a:r>
              <a:rPr lang="en-US" sz="2000" b="1" dirty="0"/>
              <a:t> IP suite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err="1" smtClean="0"/>
              <a:t>hoặc</a:t>
            </a:r>
            <a:r>
              <a:rPr lang="en-US" sz="2000" b="1" dirty="0" smtClean="0"/>
              <a:t> </a:t>
            </a:r>
            <a:r>
              <a:rPr lang="en-US" sz="2000" b="1" dirty="0"/>
              <a:t>TCP/IP protocol suite </a:t>
            </a:r>
            <a:r>
              <a:rPr lang="en-US" sz="2000" dirty="0" smtClean="0"/>
              <a:t>(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</a:t>
            </a:r>
            <a:r>
              <a:rPr lang="en-US" sz="2000" dirty="0" err="1" smtClean="0"/>
              <a:t>à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–</a:t>
            </a:r>
            <a:r>
              <a:rPr lang="en-US" sz="2000" dirty="0" err="1" smtClean="0"/>
              <a:t>mạng</a:t>
            </a:r>
            <a:r>
              <a:rPr lang="en-US" sz="2000" dirty="0" smtClean="0"/>
              <a:t> do </a:t>
            </a:r>
            <a:r>
              <a:rPr lang="en-US" sz="2000" dirty="0"/>
              <a:t>U.S.DOD. (</a:t>
            </a:r>
            <a:r>
              <a:rPr lang="en-US" sz="2000" dirty="0" err="1"/>
              <a:t>Deparment</a:t>
            </a:r>
            <a:r>
              <a:rPr lang="en-US" sz="2000" dirty="0"/>
              <a:t> of </a:t>
            </a:r>
            <a:r>
              <a:rPr lang="en-US" sz="2000" dirty="0" err="1"/>
              <a:t>Defence</a:t>
            </a:r>
            <a:r>
              <a:rPr lang="en-US" sz="2000" dirty="0"/>
              <a:t>)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nghị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/>
              <a:t>L</a:t>
            </a:r>
            <a:r>
              <a:rPr lang="en-US" sz="2000" dirty="0" err="1" smtClean="0"/>
              <a:t>à</a:t>
            </a:r>
            <a:r>
              <a:rPr lang="en-US" sz="2000" dirty="0" smtClean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chồng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smtClean="0"/>
              <a:t>Internet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TCP:được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ARPANET </a:t>
            </a:r>
            <a:r>
              <a:rPr lang="en-US" sz="2000" dirty="0" err="1" smtClean="0"/>
              <a:t>và</a:t>
            </a:r>
            <a:r>
              <a:rPr lang="en-US" sz="2000" dirty="0" smtClean="0"/>
              <a:t> Internet,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tầng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vận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chuyển</a:t>
            </a: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IP:Là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thuộc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tầng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mô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OSI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năm</a:t>
            </a:r>
            <a:r>
              <a:rPr lang="en-US" sz="2000" dirty="0" smtClean="0"/>
              <a:t> 1971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ARPANET.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Là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chuẩn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giao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tiếp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Internet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1" y="389599"/>
            <a:ext cx="921462" cy="870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32" y="1689463"/>
            <a:ext cx="4826258" cy="40120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b="1" smtClean="0"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13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975" y="666616"/>
            <a:ext cx="58489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tham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chiếu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TCP/IP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74" y="2527002"/>
            <a:ext cx="7079525" cy="3365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204" y="1766895"/>
            <a:ext cx="5104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4 </a:t>
            </a:r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/>
              <a:t>t</a:t>
            </a:r>
            <a:r>
              <a:rPr lang="en-US" sz="2000" dirty="0" err="1" smtClean="0"/>
              <a:t>ương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OSI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8" y="503608"/>
            <a:ext cx="921462" cy="8708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784" y="502809"/>
            <a:ext cx="7630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3.So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sánh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hai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OSI </a:t>
            </a:r>
            <a:r>
              <a:rPr lang="en-US" sz="40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40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TCP/IP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2" y="1863633"/>
            <a:ext cx="4411421" cy="391860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7078550"/>
              </p:ext>
            </p:extLst>
          </p:nvPr>
        </p:nvGraphicFramePr>
        <p:xfrm>
          <a:off x="5342965" y="1863634"/>
          <a:ext cx="6448440" cy="398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2989" y="149430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6894" y="1494301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28" y="219012"/>
            <a:ext cx="108082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4.Cách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đóng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gói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chồng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thức</a:t>
            </a:r>
            <a:r>
              <a:rPr lang="en-US" sz="4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(Protocol Stack)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948" y="1011529"/>
            <a:ext cx="39296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4.1 </a:t>
            </a:r>
            <a:r>
              <a:rPr lang="en-US" sz="32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32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32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đóng</a:t>
            </a:r>
            <a:r>
              <a:rPr lang="en-US" sz="32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gói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76" y="1915886"/>
            <a:ext cx="159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OSI</a:t>
            </a:r>
            <a:endParaRPr lang="en-US" sz="2000" dirty="0"/>
          </a:p>
        </p:txBody>
      </p:sp>
      <p:pic>
        <p:nvPicPr>
          <p:cNvPr id="6" name="Hình ảnh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9" y="2662237"/>
            <a:ext cx="5631138" cy="325088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00430355"/>
              </p:ext>
            </p:extLst>
          </p:nvPr>
        </p:nvGraphicFramePr>
        <p:xfrm>
          <a:off x="6270171" y="1915887"/>
          <a:ext cx="5277395" cy="422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9C6C-D26F-4389-9424-E43AFB4FDC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1107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Courier New</vt:lpstr>
      <vt:lpstr>Times New Roman</vt:lpstr>
      <vt:lpstr>Wingdings</vt:lpstr>
      <vt:lpstr>Office Theme</vt:lpstr>
      <vt:lpstr>PowerPoint Presentation</vt:lpstr>
      <vt:lpstr>Các vấn đề nảy sinh nếu không chuẩn hóa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LAPTOPSIEUBEN</dc:creator>
  <cp:lastModifiedBy>LAPTOPSIEUBEN</cp:lastModifiedBy>
  <cp:revision>35</cp:revision>
  <dcterms:created xsi:type="dcterms:W3CDTF">2019-11-05T01:22:07Z</dcterms:created>
  <dcterms:modified xsi:type="dcterms:W3CDTF">2019-11-20T11:24:27Z</dcterms:modified>
</cp:coreProperties>
</file>