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diagrams/data3.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drawing3.xml" ContentType="application/vnd.ms-office.drawingml.diagramDrawing+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ppt/revisionInfo.xml" ContentType="application/vnd.ms-powerpoint.revision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69" r:id="rId2"/>
  </p:sldMasterIdLst>
  <p:notesMasterIdLst>
    <p:notesMasterId r:id="rId31"/>
  </p:notesMasterIdLst>
  <p:sldIdLst>
    <p:sldId id="256" r:id="rId3"/>
    <p:sldId id="257" r:id="rId4"/>
    <p:sldId id="259" r:id="rId5"/>
    <p:sldId id="260" r:id="rId6"/>
    <p:sldId id="261" r:id="rId7"/>
    <p:sldId id="262" r:id="rId8"/>
    <p:sldId id="263" r:id="rId9"/>
    <p:sldId id="265" r:id="rId10"/>
    <p:sldId id="266" r:id="rId11"/>
    <p:sldId id="267" r:id="rId12"/>
    <p:sldId id="269" r:id="rId13"/>
    <p:sldId id="268" r:id="rId14"/>
    <p:sldId id="271" r:id="rId15"/>
    <p:sldId id="272" r:id="rId16"/>
    <p:sldId id="270" r:id="rId17"/>
    <p:sldId id="273" r:id="rId18"/>
    <p:sldId id="274" r:id="rId19"/>
    <p:sldId id="276" r:id="rId20"/>
    <p:sldId id="275" r:id="rId21"/>
    <p:sldId id="277" r:id="rId22"/>
    <p:sldId id="278" r:id="rId23"/>
    <p:sldId id="281" r:id="rId24"/>
    <p:sldId id="279" r:id="rId25"/>
    <p:sldId id="282" r:id="rId26"/>
    <p:sldId id="280" r:id="rId27"/>
    <p:sldId id="286" r:id="rId28"/>
    <p:sldId id="287"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A8401B-CE2A-4DD4-AAA5-B40388AC4B6A}">
          <p14:sldIdLst>
            <p14:sldId id="256"/>
            <p14:sldId id="257"/>
            <p14:sldId id="259"/>
            <p14:sldId id="260"/>
            <p14:sldId id="261"/>
            <p14:sldId id="262"/>
            <p14:sldId id="263"/>
            <p14:sldId id="265"/>
            <p14:sldId id="266"/>
            <p14:sldId id="267"/>
            <p14:sldId id="269"/>
            <p14:sldId id="268"/>
            <p14:sldId id="271"/>
            <p14:sldId id="272"/>
            <p14:sldId id="270"/>
            <p14:sldId id="273"/>
            <p14:sldId id="274"/>
            <p14:sldId id="276"/>
            <p14:sldId id="275"/>
            <p14:sldId id="277"/>
            <p14:sldId id="278"/>
            <p14:sldId id="281"/>
            <p14:sldId id="279"/>
            <p14:sldId id="282"/>
            <p14:sldId id="280"/>
            <p14:sldId id="286"/>
            <p14:sldId id="287"/>
            <p14:sldId id="28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nh" initials="B" lastIdx="1" clrIdx="0">
    <p:extLst>
      <p:ext uri="{19B8F6BF-5375-455C-9EA6-DF929625EA0E}">
        <p15:presenceInfo xmlns:p15="http://schemas.microsoft.com/office/powerpoint/2012/main" userId="222d511256be17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1ADAF5-BB10-429E-BC0E-31BDB2ACAA67}" v="628" dt="2020-06-07T07:47:59.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outlineViewPr>
    <p:cViewPr>
      <p:scale>
        <a:sx n="33" d="100"/>
        <a:sy n="33" d="100"/>
      </p:scale>
      <p:origin x="0" y="-8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2.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38"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37" Type="http://schemas.microsoft.com/office/2015/10/relationships/revisionInfo" Target="revisionInfo.xml"/><Relationship Id="rId40"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3A1FBF-AD9A-4084-8398-8F1B22832B1E}"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4E59835-BD9F-40E5-8BB0-F2BB92543A8E}">
      <dgm:prSet phldrT="[Text]"/>
      <dgm:spPr>
        <a:solidFill>
          <a:schemeClr val="bg2"/>
        </a:solidFill>
      </dgm:spPr>
      <dgm:t>
        <a:bodyPr/>
        <a:lstStyle/>
        <a:p>
          <a:r>
            <a:rPr lang="en-US" dirty="0" err="1">
              <a:solidFill>
                <a:schemeClr val="tx1"/>
              </a:solidFill>
            </a:rPr>
            <a:t>Khái</a:t>
          </a:r>
          <a:r>
            <a:rPr lang="en-US" dirty="0">
              <a:solidFill>
                <a:schemeClr val="tx1"/>
              </a:solidFill>
            </a:rPr>
            <a:t> </a:t>
          </a:r>
          <a:r>
            <a:rPr lang="en-US" dirty="0" err="1">
              <a:solidFill>
                <a:schemeClr val="tx1"/>
              </a:solidFill>
            </a:rPr>
            <a:t>niệm</a:t>
          </a:r>
          <a:r>
            <a:rPr lang="en-US" dirty="0">
              <a:solidFill>
                <a:schemeClr val="tx1"/>
              </a:solidFill>
            </a:rPr>
            <a:t> </a:t>
          </a:r>
          <a:r>
            <a:rPr lang="en-US" dirty="0" err="1">
              <a:solidFill>
                <a:schemeClr val="tx1"/>
              </a:solidFill>
            </a:rPr>
            <a:t>IPSec</a:t>
          </a:r>
          <a:endParaRPr lang="en-US" dirty="0">
            <a:solidFill>
              <a:schemeClr val="tx1"/>
            </a:solidFill>
          </a:endParaRPr>
        </a:p>
      </dgm:t>
    </dgm:pt>
    <dgm:pt modelId="{616042D2-FC56-44FB-AD30-D3A88931C105}" type="parTrans" cxnId="{674BA496-0314-4C3F-84BB-9C92B93F433E}">
      <dgm:prSet/>
      <dgm:spPr/>
      <dgm:t>
        <a:bodyPr/>
        <a:lstStyle/>
        <a:p>
          <a:endParaRPr lang="en-US"/>
        </a:p>
      </dgm:t>
    </dgm:pt>
    <dgm:pt modelId="{7CCCF05F-A237-43EB-827D-3D1B7AF2A58C}" type="sibTrans" cxnId="{674BA496-0314-4C3F-84BB-9C92B93F433E}">
      <dgm:prSet/>
      <dgm:spPr/>
      <dgm:t>
        <a:bodyPr/>
        <a:lstStyle/>
        <a:p>
          <a:endParaRPr lang="en-US"/>
        </a:p>
      </dgm:t>
    </dgm:pt>
    <dgm:pt modelId="{E603C893-B2C9-49FF-8756-91ED722704EA}">
      <dgm:prSet phldrT="[Text]"/>
      <dgm:spPr>
        <a:solidFill>
          <a:schemeClr val="bg2"/>
        </a:solidFill>
      </dgm:spPr>
      <dgm:t>
        <a:bodyPr/>
        <a:lstStyle/>
        <a:p>
          <a:r>
            <a:rPr lang="en-US" dirty="0" err="1">
              <a:solidFill>
                <a:schemeClr val="tx1"/>
              </a:solidFill>
            </a:rPr>
            <a:t>Ứng</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IPSec</a:t>
          </a:r>
          <a:endParaRPr lang="en-US" dirty="0">
            <a:solidFill>
              <a:schemeClr val="tx1"/>
            </a:solidFill>
          </a:endParaRPr>
        </a:p>
      </dgm:t>
    </dgm:pt>
    <dgm:pt modelId="{C04542C7-F962-4F05-8B04-B578C3FEAEFC}" type="parTrans" cxnId="{107EA0CD-EE00-4DA2-BF93-6C1AEE9602D1}">
      <dgm:prSet/>
      <dgm:spPr/>
      <dgm:t>
        <a:bodyPr/>
        <a:lstStyle/>
        <a:p>
          <a:endParaRPr lang="en-US"/>
        </a:p>
      </dgm:t>
    </dgm:pt>
    <dgm:pt modelId="{09AEE676-7980-4B4F-B720-1149C5186DDC}" type="sibTrans" cxnId="{107EA0CD-EE00-4DA2-BF93-6C1AEE9602D1}">
      <dgm:prSet/>
      <dgm:spPr/>
      <dgm:t>
        <a:bodyPr/>
        <a:lstStyle/>
        <a:p>
          <a:endParaRPr lang="en-US"/>
        </a:p>
      </dgm:t>
    </dgm:pt>
    <dgm:pt modelId="{BF57247A-5DE6-4E8A-8064-C08FBC6BB847}">
      <dgm:prSet phldrT="[Text]"/>
      <dgm:spPr>
        <a:solidFill>
          <a:schemeClr val="bg2"/>
        </a:solidFill>
      </dgm:spPr>
      <dgm:t>
        <a:bodyPr/>
        <a:lstStyle/>
        <a:p>
          <a:r>
            <a:rPr lang="en-US" dirty="0" err="1">
              <a:solidFill>
                <a:schemeClr val="tx1"/>
              </a:solidFill>
            </a:rPr>
            <a:t>Kiến</a:t>
          </a:r>
          <a:r>
            <a:rPr lang="en-US" dirty="0">
              <a:solidFill>
                <a:schemeClr val="tx1"/>
              </a:solidFill>
            </a:rPr>
            <a:t> </a:t>
          </a:r>
          <a:r>
            <a:rPr lang="en-US" dirty="0" err="1">
              <a:solidFill>
                <a:schemeClr val="tx1"/>
              </a:solidFill>
            </a:rPr>
            <a:t>trúc</a:t>
          </a:r>
          <a:r>
            <a:rPr lang="en-US" dirty="0">
              <a:solidFill>
                <a:schemeClr val="tx1"/>
              </a:solidFill>
            </a:rPr>
            <a:t> </a:t>
          </a:r>
          <a:r>
            <a:rPr lang="en-US" dirty="0" err="1">
              <a:solidFill>
                <a:schemeClr val="tx1"/>
              </a:solidFill>
            </a:rPr>
            <a:t>IPSec</a:t>
          </a:r>
          <a:endParaRPr lang="en-US" dirty="0">
            <a:solidFill>
              <a:schemeClr val="tx1"/>
            </a:solidFill>
          </a:endParaRPr>
        </a:p>
      </dgm:t>
    </dgm:pt>
    <dgm:pt modelId="{E06CBF2B-E43B-440F-846A-FA5455994B27}" type="parTrans" cxnId="{62872983-A720-40A3-A3E1-83ACAA131D51}">
      <dgm:prSet/>
      <dgm:spPr/>
      <dgm:t>
        <a:bodyPr/>
        <a:lstStyle/>
        <a:p>
          <a:endParaRPr lang="en-US"/>
        </a:p>
      </dgm:t>
    </dgm:pt>
    <dgm:pt modelId="{EDDE8D47-F53C-40B8-A239-3D98368ED976}" type="sibTrans" cxnId="{62872983-A720-40A3-A3E1-83ACAA131D51}">
      <dgm:prSet/>
      <dgm:spPr/>
      <dgm:t>
        <a:bodyPr/>
        <a:lstStyle/>
        <a:p>
          <a:endParaRPr lang="en-US"/>
        </a:p>
      </dgm:t>
    </dgm:pt>
    <dgm:pt modelId="{40F3AEC4-2252-4ABE-96B0-7915E1A45EE6}">
      <dgm:prSet phldrT="[Text]"/>
      <dgm:spPr>
        <a:solidFill>
          <a:schemeClr val="bg2"/>
        </a:solidFill>
      </dgm:spPr>
      <dgm:t>
        <a:bodyPr/>
        <a:lstStyle/>
        <a:p>
          <a:r>
            <a:rPr lang="en-US" dirty="0" err="1">
              <a:solidFill>
                <a:schemeClr val="tx1"/>
              </a:solidFill>
            </a:rPr>
            <a:t>Các</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đóng</a:t>
          </a:r>
          <a:r>
            <a:rPr lang="en-US" dirty="0">
              <a:solidFill>
                <a:schemeClr val="tx1"/>
              </a:solidFill>
            </a:rPr>
            <a:t> </a:t>
          </a:r>
          <a:r>
            <a:rPr lang="en-US" dirty="0" err="1">
              <a:solidFill>
                <a:schemeClr val="tx1"/>
              </a:solidFill>
            </a:rPr>
            <a:t>gói</a:t>
          </a:r>
          <a:endParaRPr lang="en-US" dirty="0">
            <a:solidFill>
              <a:schemeClr val="tx1"/>
            </a:solidFill>
          </a:endParaRPr>
        </a:p>
      </dgm:t>
    </dgm:pt>
    <dgm:pt modelId="{0C71A4BF-005A-47EE-B0AD-B74860C2A734}" type="parTrans" cxnId="{10F67DE5-4912-4D4B-94C9-88D4CEED0177}">
      <dgm:prSet/>
      <dgm:spPr/>
      <dgm:t>
        <a:bodyPr/>
        <a:lstStyle/>
        <a:p>
          <a:endParaRPr lang="en-US"/>
        </a:p>
      </dgm:t>
    </dgm:pt>
    <dgm:pt modelId="{FBB051AF-2696-4ADC-9242-BFBAB5AF36EF}" type="sibTrans" cxnId="{10F67DE5-4912-4D4B-94C9-88D4CEED0177}">
      <dgm:prSet/>
      <dgm:spPr/>
      <dgm:t>
        <a:bodyPr/>
        <a:lstStyle/>
        <a:p>
          <a:endParaRPr lang="en-US"/>
        </a:p>
      </dgm:t>
    </dgm:pt>
    <dgm:pt modelId="{70314E09-9A8C-4632-BC3B-4A8177EB0E48}">
      <dgm:prSet phldrT="[Text]"/>
      <dgm:spPr>
        <a:solidFill>
          <a:schemeClr val="bg2"/>
        </a:solidFill>
      </dgm:spPr>
      <dgm:t>
        <a:bodyPr/>
        <a:lstStyle/>
        <a:p>
          <a:r>
            <a:rPr lang="en-US" dirty="0">
              <a:solidFill>
                <a:schemeClr val="tx1"/>
              </a:solidFill>
            </a:rPr>
            <a:t>Giao </a:t>
          </a:r>
          <a:r>
            <a:rPr lang="en-US" dirty="0" err="1">
              <a:solidFill>
                <a:schemeClr val="tx1"/>
              </a:solidFill>
            </a:rPr>
            <a:t>thức</a:t>
          </a:r>
          <a:r>
            <a:rPr lang="en-US" dirty="0">
              <a:solidFill>
                <a:schemeClr val="tx1"/>
              </a:solidFill>
            </a:rPr>
            <a:t> </a:t>
          </a:r>
          <a:r>
            <a:rPr lang="en-US" dirty="0" err="1">
              <a:solidFill>
                <a:schemeClr val="tx1"/>
              </a:solidFill>
            </a:rPr>
            <a:t>trao</a:t>
          </a:r>
          <a:r>
            <a:rPr lang="en-US" dirty="0">
              <a:solidFill>
                <a:schemeClr val="tx1"/>
              </a:solidFill>
            </a:rPr>
            <a:t> </a:t>
          </a:r>
          <a:r>
            <a:rPr lang="en-US" dirty="0" err="1">
              <a:solidFill>
                <a:schemeClr val="tx1"/>
              </a:solidFill>
            </a:rPr>
            <a:t>đổi</a:t>
          </a:r>
          <a:r>
            <a:rPr lang="en-US" dirty="0">
              <a:solidFill>
                <a:schemeClr val="tx1"/>
              </a:solidFill>
            </a:rPr>
            <a:t> </a:t>
          </a:r>
          <a:r>
            <a:rPr lang="en-US" dirty="0" err="1">
              <a:solidFill>
                <a:schemeClr val="tx1"/>
              </a:solidFill>
            </a:rPr>
            <a:t>khóa</a:t>
          </a:r>
          <a:endParaRPr lang="en-US" dirty="0">
            <a:solidFill>
              <a:schemeClr val="tx1"/>
            </a:solidFill>
          </a:endParaRPr>
        </a:p>
      </dgm:t>
    </dgm:pt>
    <dgm:pt modelId="{2086D55D-8671-4605-99A1-6841AE02AFC8}" type="parTrans" cxnId="{565BCA76-479B-4D62-8DEF-685A6315E121}">
      <dgm:prSet/>
      <dgm:spPr/>
      <dgm:t>
        <a:bodyPr/>
        <a:lstStyle/>
        <a:p>
          <a:endParaRPr lang="en-US"/>
        </a:p>
      </dgm:t>
    </dgm:pt>
    <dgm:pt modelId="{9C1909D5-086A-4E2F-BF5C-6C3897FDABAF}" type="sibTrans" cxnId="{565BCA76-479B-4D62-8DEF-685A6315E121}">
      <dgm:prSet/>
      <dgm:spPr/>
      <dgm:t>
        <a:bodyPr/>
        <a:lstStyle/>
        <a:p>
          <a:endParaRPr lang="en-US"/>
        </a:p>
      </dgm:t>
    </dgm:pt>
    <dgm:pt modelId="{87A78C19-97AC-4B6A-A380-B103A1CDD4CD}">
      <dgm:prSet phldrT="[Text]"/>
      <dgm:spPr>
        <a:solidFill>
          <a:schemeClr val="bg2"/>
        </a:solidFill>
      </dgm:spPr>
      <dgm:t>
        <a:bodyPr/>
        <a:lstStyle/>
        <a:p>
          <a:r>
            <a:rPr lang="en-US" dirty="0" err="1">
              <a:solidFill>
                <a:schemeClr val="tx1"/>
              </a:solidFill>
            </a:rPr>
            <a:t>Tính</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IPSec</a:t>
          </a:r>
          <a:r>
            <a:rPr lang="en-US" dirty="0">
              <a:solidFill>
                <a:schemeClr val="tx1"/>
              </a:solidFill>
            </a:rPr>
            <a:t> </a:t>
          </a:r>
          <a:r>
            <a:rPr lang="en-US" dirty="0" err="1">
              <a:solidFill>
                <a:schemeClr val="tx1"/>
              </a:solidFill>
            </a:rPr>
            <a:t>trong</a:t>
          </a:r>
          <a:r>
            <a:rPr lang="en-US" dirty="0">
              <a:solidFill>
                <a:schemeClr val="tx1"/>
              </a:solidFill>
            </a:rPr>
            <a:t> VPN</a:t>
          </a:r>
        </a:p>
      </dgm:t>
    </dgm:pt>
    <dgm:pt modelId="{3535ABD7-5411-4CBF-86D0-F0438A9604BB}" type="parTrans" cxnId="{26BBB3A3-7DBE-4758-98CA-0BBB04489284}">
      <dgm:prSet/>
      <dgm:spPr/>
      <dgm:t>
        <a:bodyPr/>
        <a:lstStyle/>
        <a:p>
          <a:endParaRPr lang="en-US"/>
        </a:p>
      </dgm:t>
    </dgm:pt>
    <dgm:pt modelId="{5D414991-98BE-4BAF-B222-22BB8E479693}" type="sibTrans" cxnId="{26BBB3A3-7DBE-4758-98CA-0BBB04489284}">
      <dgm:prSet/>
      <dgm:spPr/>
      <dgm:t>
        <a:bodyPr/>
        <a:lstStyle/>
        <a:p>
          <a:endParaRPr lang="en-US"/>
        </a:p>
      </dgm:t>
    </dgm:pt>
    <dgm:pt modelId="{4B566A90-B328-458C-9E51-AF6C7D0D193A}">
      <dgm:prSet phldrT="[Text]"/>
      <dgm:spPr>
        <a:solidFill>
          <a:schemeClr val="bg2"/>
        </a:solidFill>
      </dgm:spPr>
      <dgm:t>
        <a:bodyPr/>
        <a:lstStyle/>
        <a:p>
          <a:r>
            <a:rPr lang="en-US" dirty="0">
              <a:solidFill>
                <a:schemeClr val="tx1"/>
              </a:solidFill>
            </a:rPr>
            <a:t>Demo</a:t>
          </a:r>
        </a:p>
      </dgm:t>
    </dgm:pt>
    <dgm:pt modelId="{19E35306-D112-45E9-99A0-55AFC61B0079}" type="parTrans" cxnId="{ED22B44F-FCB4-426D-9BFE-FDC2313F7994}">
      <dgm:prSet/>
      <dgm:spPr/>
      <dgm:t>
        <a:bodyPr/>
        <a:lstStyle/>
        <a:p>
          <a:endParaRPr lang="en-US"/>
        </a:p>
      </dgm:t>
    </dgm:pt>
    <dgm:pt modelId="{57BD5699-0A51-4AF6-B8C1-7C00CA45CC50}" type="sibTrans" cxnId="{ED22B44F-FCB4-426D-9BFE-FDC2313F7994}">
      <dgm:prSet/>
      <dgm:spPr/>
      <dgm:t>
        <a:bodyPr/>
        <a:lstStyle/>
        <a:p>
          <a:endParaRPr lang="en-US"/>
        </a:p>
      </dgm:t>
    </dgm:pt>
    <dgm:pt modelId="{530B8D7D-CB20-4ADA-9D70-561F3E3C96EF}" type="pres">
      <dgm:prSet presAssocID="{2C3A1FBF-AD9A-4084-8398-8F1B22832B1E}" presName="linearFlow" presStyleCnt="0">
        <dgm:presLayoutVars>
          <dgm:dir/>
          <dgm:resizeHandles val="exact"/>
        </dgm:presLayoutVars>
      </dgm:prSet>
      <dgm:spPr/>
    </dgm:pt>
    <dgm:pt modelId="{671CDC23-E6D7-4AA0-BEE9-385E2B92C357}" type="pres">
      <dgm:prSet presAssocID="{94E59835-BD9F-40E5-8BB0-F2BB92543A8E}" presName="composite" presStyleCnt="0"/>
      <dgm:spPr/>
    </dgm:pt>
    <dgm:pt modelId="{71CE856C-517B-4FCE-BEE5-5704BD9ED61A}" type="pres">
      <dgm:prSet presAssocID="{94E59835-BD9F-40E5-8BB0-F2BB92543A8E}" presName="imgShp" presStyleLbl="fgImgPlace1" presStyleIdx="0" presStyleCnt="7"/>
      <dgm:spPr>
        <a:solidFill>
          <a:srgbClr val="00B0F0"/>
        </a:solidFill>
      </dgm:spPr>
      <dgm:extLst>
        <a:ext uri="{E40237B7-FDA0-4F09-8148-C483321AD2D9}">
          <dgm14:cNvPr xmlns:dgm14="http://schemas.microsoft.com/office/drawing/2010/diagram" id="0" name="" descr="Badge 1"/>
        </a:ext>
      </dgm:extLst>
    </dgm:pt>
    <dgm:pt modelId="{7AEDFABF-9B50-4365-8134-322080F29737}" type="pres">
      <dgm:prSet presAssocID="{94E59835-BD9F-40E5-8BB0-F2BB92543A8E}" presName="txShp" presStyleLbl="node1" presStyleIdx="0" presStyleCnt="7">
        <dgm:presLayoutVars>
          <dgm:bulletEnabled val="1"/>
        </dgm:presLayoutVars>
      </dgm:prSet>
      <dgm:spPr/>
    </dgm:pt>
    <dgm:pt modelId="{A9D79232-4386-4188-87A8-5955A12E22E3}" type="pres">
      <dgm:prSet presAssocID="{7CCCF05F-A237-43EB-827D-3D1B7AF2A58C}" presName="spacing" presStyleCnt="0"/>
      <dgm:spPr/>
    </dgm:pt>
    <dgm:pt modelId="{6AA42F13-98D6-4FFC-B170-495760D26F8D}" type="pres">
      <dgm:prSet presAssocID="{E603C893-B2C9-49FF-8756-91ED722704EA}" presName="composite" presStyleCnt="0"/>
      <dgm:spPr/>
    </dgm:pt>
    <dgm:pt modelId="{5CA9D94C-4C21-4FAA-A45C-F0D397CBFE9D}" type="pres">
      <dgm:prSet presAssocID="{E603C893-B2C9-49FF-8756-91ED722704EA}" presName="imgShp" presStyleLbl="fgImgPlace1" presStyleIdx="1" presStyleCnt="7"/>
      <dgm:spPr>
        <a:solidFill>
          <a:srgbClr val="00B0F0"/>
        </a:solidFill>
      </dgm:spPr>
      <dgm:extLst>
        <a:ext uri="{E40237B7-FDA0-4F09-8148-C483321AD2D9}">
          <dgm14:cNvPr xmlns:dgm14="http://schemas.microsoft.com/office/drawing/2010/diagram" id="0" name="" descr="Badge 1"/>
        </a:ext>
      </dgm:extLst>
    </dgm:pt>
    <dgm:pt modelId="{4E3CD551-BC54-44AF-B7D3-6F8016517AE5}" type="pres">
      <dgm:prSet presAssocID="{E603C893-B2C9-49FF-8756-91ED722704EA}" presName="txShp" presStyleLbl="node1" presStyleIdx="1" presStyleCnt="7">
        <dgm:presLayoutVars>
          <dgm:bulletEnabled val="1"/>
        </dgm:presLayoutVars>
      </dgm:prSet>
      <dgm:spPr/>
    </dgm:pt>
    <dgm:pt modelId="{89CBA8C9-A2C0-429D-8A6D-93CD23B019FA}" type="pres">
      <dgm:prSet presAssocID="{09AEE676-7980-4B4F-B720-1149C5186DDC}" presName="spacing" presStyleCnt="0"/>
      <dgm:spPr/>
    </dgm:pt>
    <dgm:pt modelId="{1275567F-5EAE-4079-B885-1A39E4A5D053}" type="pres">
      <dgm:prSet presAssocID="{BF57247A-5DE6-4E8A-8064-C08FBC6BB847}" presName="composite" presStyleCnt="0"/>
      <dgm:spPr/>
    </dgm:pt>
    <dgm:pt modelId="{7BF1D124-6225-4E9D-93C3-1FA9F2E5C291}" type="pres">
      <dgm:prSet presAssocID="{BF57247A-5DE6-4E8A-8064-C08FBC6BB847}" presName="imgShp" presStyleLbl="fgImgPlace1" presStyleIdx="2" presStyleCnt="7"/>
      <dgm:spPr>
        <a:solidFill>
          <a:srgbClr val="00B0F0"/>
        </a:solidFill>
      </dgm:spPr>
    </dgm:pt>
    <dgm:pt modelId="{D48CFB04-685A-49AE-9DDE-7095DF91C49A}" type="pres">
      <dgm:prSet presAssocID="{BF57247A-5DE6-4E8A-8064-C08FBC6BB847}" presName="txShp" presStyleLbl="node1" presStyleIdx="2" presStyleCnt="7">
        <dgm:presLayoutVars>
          <dgm:bulletEnabled val="1"/>
        </dgm:presLayoutVars>
      </dgm:prSet>
      <dgm:spPr/>
    </dgm:pt>
    <dgm:pt modelId="{A287EFFA-2F77-4667-81D7-FB01C1106ED0}" type="pres">
      <dgm:prSet presAssocID="{EDDE8D47-F53C-40B8-A239-3D98368ED976}" presName="spacing" presStyleCnt="0"/>
      <dgm:spPr/>
    </dgm:pt>
    <dgm:pt modelId="{ECD409C1-6A6D-4E32-BB4F-8450BDE8C2A0}" type="pres">
      <dgm:prSet presAssocID="{40F3AEC4-2252-4ABE-96B0-7915E1A45EE6}" presName="composite" presStyleCnt="0"/>
      <dgm:spPr/>
    </dgm:pt>
    <dgm:pt modelId="{CEF6496C-3619-4EFC-A284-1C2867BA3207}" type="pres">
      <dgm:prSet presAssocID="{40F3AEC4-2252-4ABE-96B0-7915E1A45EE6}" presName="imgShp" presStyleLbl="fgImgPlace1" presStyleIdx="3" presStyleCnt="7"/>
      <dgm:spPr>
        <a:solidFill>
          <a:srgbClr val="00B0F0"/>
        </a:solidFill>
      </dgm:spPr>
    </dgm:pt>
    <dgm:pt modelId="{A3F02B7B-A35F-4E0F-9B5C-5B31AF9ADC18}" type="pres">
      <dgm:prSet presAssocID="{40F3AEC4-2252-4ABE-96B0-7915E1A45EE6}" presName="txShp" presStyleLbl="node1" presStyleIdx="3" presStyleCnt="7">
        <dgm:presLayoutVars>
          <dgm:bulletEnabled val="1"/>
        </dgm:presLayoutVars>
      </dgm:prSet>
      <dgm:spPr/>
    </dgm:pt>
    <dgm:pt modelId="{AD241DA6-E072-4AF7-9CC1-E304D433DA76}" type="pres">
      <dgm:prSet presAssocID="{FBB051AF-2696-4ADC-9242-BFBAB5AF36EF}" presName="spacing" presStyleCnt="0"/>
      <dgm:spPr/>
    </dgm:pt>
    <dgm:pt modelId="{BB81C401-108B-454A-A893-CF2B5C5E3614}" type="pres">
      <dgm:prSet presAssocID="{70314E09-9A8C-4632-BC3B-4A8177EB0E48}" presName="composite" presStyleCnt="0"/>
      <dgm:spPr/>
    </dgm:pt>
    <dgm:pt modelId="{E7D1DA6C-4D58-4578-8D92-8C197694FE04}" type="pres">
      <dgm:prSet presAssocID="{70314E09-9A8C-4632-BC3B-4A8177EB0E48}" presName="imgShp" presStyleLbl="fgImgPlace1" presStyleIdx="4" presStyleCnt="7"/>
      <dgm:spPr>
        <a:solidFill>
          <a:srgbClr val="00B0F0"/>
        </a:solidFill>
      </dgm:spPr>
    </dgm:pt>
    <dgm:pt modelId="{F0DBD988-9DB0-4BE5-A2A2-AE806DC7198A}" type="pres">
      <dgm:prSet presAssocID="{70314E09-9A8C-4632-BC3B-4A8177EB0E48}" presName="txShp" presStyleLbl="node1" presStyleIdx="4" presStyleCnt="7">
        <dgm:presLayoutVars>
          <dgm:bulletEnabled val="1"/>
        </dgm:presLayoutVars>
      </dgm:prSet>
      <dgm:spPr/>
    </dgm:pt>
    <dgm:pt modelId="{E77867D0-B4C5-422C-85F0-6BC609536789}" type="pres">
      <dgm:prSet presAssocID="{9C1909D5-086A-4E2F-BF5C-6C3897FDABAF}" presName="spacing" presStyleCnt="0"/>
      <dgm:spPr/>
    </dgm:pt>
    <dgm:pt modelId="{2D0F1619-09AC-48E3-A0E8-68B5A2EDDE11}" type="pres">
      <dgm:prSet presAssocID="{87A78C19-97AC-4B6A-A380-B103A1CDD4CD}" presName="composite" presStyleCnt="0"/>
      <dgm:spPr/>
    </dgm:pt>
    <dgm:pt modelId="{2CFDA418-17C7-4B1E-8DE1-D232A7E1478B}" type="pres">
      <dgm:prSet presAssocID="{87A78C19-97AC-4B6A-A380-B103A1CDD4CD}" presName="imgShp" presStyleLbl="fgImgPlace1" presStyleIdx="5" presStyleCnt="7"/>
      <dgm:spPr>
        <a:solidFill>
          <a:srgbClr val="00B0F0"/>
        </a:solidFill>
      </dgm:spPr>
    </dgm:pt>
    <dgm:pt modelId="{6BF4FAF0-56DD-4EB4-A5DC-607B105F718E}" type="pres">
      <dgm:prSet presAssocID="{87A78C19-97AC-4B6A-A380-B103A1CDD4CD}" presName="txShp" presStyleLbl="node1" presStyleIdx="5" presStyleCnt="7">
        <dgm:presLayoutVars>
          <dgm:bulletEnabled val="1"/>
        </dgm:presLayoutVars>
      </dgm:prSet>
      <dgm:spPr/>
    </dgm:pt>
    <dgm:pt modelId="{71462ECF-E354-4418-B9CD-33C63355D5EA}" type="pres">
      <dgm:prSet presAssocID="{5D414991-98BE-4BAF-B222-22BB8E479693}" presName="spacing" presStyleCnt="0"/>
      <dgm:spPr/>
    </dgm:pt>
    <dgm:pt modelId="{DAFEEFF0-AA6C-49F5-A607-020FBB9FD7EB}" type="pres">
      <dgm:prSet presAssocID="{4B566A90-B328-458C-9E51-AF6C7D0D193A}" presName="composite" presStyleCnt="0"/>
      <dgm:spPr/>
    </dgm:pt>
    <dgm:pt modelId="{969A213A-B8BE-42FC-80FE-A5E10C2B00F2}" type="pres">
      <dgm:prSet presAssocID="{4B566A90-B328-458C-9E51-AF6C7D0D193A}" presName="imgShp" presStyleLbl="fgImgPlace1" presStyleIdx="6" presStyleCnt="7"/>
      <dgm:spPr>
        <a:solidFill>
          <a:srgbClr val="00B0F0"/>
        </a:solidFill>
      </dgm:spPr>
    </dgm:pt>
    <dgm:pt modelId="{A4B19F07-919F-4AAE-A892-E2F0F5003D37}" type="pres">
      <dgm:prSet presAssocID="{4B566A90-B328-458C-9E51-AF6C7D0D193A}" presName="txShp" presStyleLbl="node1" presStyleIdx="6" presStyleCnt="7">
        <dgm:presLayoutVars>
          <dgm:bulletEnabled val="1"/>
        </dgm:presLayoutVars>
      </dgm:prSet>
      <dgm:spPr/>
    </dgm:pt>
  </dgm:ptLst>
  <dgm:cxnLst>
    <dgm:cxn modelId="{EC438A16-851C-49B7-A348-DDD2DB0C7BD3}" type="presOf" srcId="{2C3A1FBF-AD9A-4084-8398-8F1B22832B1E}" destId="{530B8D7D-CB20-4ADA-9D70-561F3E3C96EF}" srcOrd="0" destOrd="0" presId="urn:microsoft.com/office/officeart/2005/8/layout/vList3"/>
    <dgm:cxn modelId="{33F19F16-F8F7-47CC-8299-A82C0AE8544A}" type="presOf" srcId="{BF57247A-5DE6-4E8A-8064-C08FBC6BB847}" destId="{D48CFB04-685A-49AE-9DDE-7095DF91C49A}" srcOrd="0" destOrd="0" presId="urn:microsoft.com/office/officeart/2005/8/layout/vList3"/>
    <dgm:cxn modelId="{ACF34529-543F-4644-AAA7-5EA809EB6587}" type="presOf" srcId="{40F3AEC4-2252-4ABE-96B0-7915E1A45EE6}" destId="{A3F02B7B-A35F-4E0F-9B5C-5B31AF9ADC18}" srcOrd="0" destOrd="0" presId="urn:microsoft.com/office/officeart/2005/8/layout/vList3"/>
    <dgm:cxn modelId="{CC65A93C-C5BE-42DE-8205-99310869B7CB}" type="presOf" srcId="{70314E09-9A8C-4632-BC3B-4A8177EB0E48}" destId="{F0DBD988-9DB0-4BE5-A2A2-AE806DC7198A}" srcOrd="0" destOrd="0" presId="urn:microsoft.com/office/officeart/2005/8/layout/vList3"/>
    <dgm:cxn modelId="{6BE1106A-9948-4E21-A654-E22370967312}" type="presOf" srcId="{E603C893-B2C9-49FF-8756-91ED722704EA}" destId="{4E3CD551-BC54-44AF-B7D3-6F8016517AE5}" srcOrd="0" destOrd="0" presId="urn:microsoft.com/office/officeart/2005/8/layout/vList3"/>
    <dgm:cxn modelId="{ED22B44F-FCB4-426D-9BFE-FDC2313F7994}" srcId="{2C3A1FBF-AD9A-4084-8398-8F1B22832B1E}" destId="{4B566A90-B328-458C-9E51-AF6C7D0D193A}" srcOrd="6" destOrd="0" parTransId="{19E35306-D112-45E9-99A0-55AFC61B0079}" sibTransId="{57BD5699-0A51-4AF6-B8C1-7C00CA45CC50}"/>
    <dgm:cxn modelId="{565BCA76-479B-4D62-8DEF-685A6315E121}" srcId="{2C3A1FBF-AD9A-4084-8398-8F1B22832B1E}" destId="{70314E09-9A8C-4632-BC3B-4A8177EB0E48}" srcOrd="4" destOrd="0" parTransId="{2086D55D-8671-4605-99A1-6841AE02AFC8}" sibTransId="{9C1909D5-086A-4E2F-BF5C-6C3897FDABAF}"/>
    <dgm:cxn modelId="{64E3D17E-24AE-4EBB-ABF2-7900708C5169}" type="presOf" srcId="{4B566A90-B328-458C-9E51-AF6C7D0D193A}" destId="{A4B19F07-919F-4AAE-A892-E2F0F5003D37}" srcOrd="0" destOrd="0" presId="urn:microsoft.com/office/officeart/2005/8/layout/vList3"/>
    <dgm:cxn modelId="{62872983-A720-40A3-A3E1-83ACAA131D51}" srcId="{2C3A1FBF-AD9A-4084-8398-8F1B22832B1E}" destId="{BF57247A-5DE6-4E8A-8064-C08FBC6BB847}" srcOrd="2" destOrd="0" parTransId="{E06CBF2B-E43B-440F-846A-FA5455994B27}" sibTransId="{EDDE8D47-F53C-40B8-A239-3D98368ED976}"/>
    <dgm:cxn modelId="{7C7A1E8F-C965-4714-A813-E7A0A77C3AF9}" type="presOf" srcId="{87A78C19-97AC-4B6A-A380-B103A1CDD4CD}" destId="{6BF4FAF0-56DD-4EB4-A5DC-607B105F718E}" srcOrd="0" destOrd="0" presId="urn:microsoft.com/office/officeart/2005/8/layout/vList3"/>
    <dgm:cxn modelId="{674BA496-0314-4C3F-84BB-9C92B93F433E}" srcId="{2C3A1FBF-AD9A-4084-8398-8F1B22832B1E}" destId="{94E59835-BD9F-40E5-8BB0-F2BB92543A8E}" srcOrd="0" destOrd="0" parTransId="{616042D2-FC56-44FB-AD30-D3A88931C105}" sibTransId="{7CCCF05F-A237-43EB-827D-3D1B7AF2A58C}"/>
    <dgm:cxn modelId="{26BBB3A3-7DBE-4758-98CA-0BBB04489284}" srcId="{2C3A1FBF-AD9A-4084-8398-8F1B22832B1E}" destId="{87A78C19-97AC-4B6A-A380-B103A1CDD4CD}" srcOrd="5" destOrd="0" parTransId="{3535ABD7-5411-4CBF-86D0-F0438A9604BB}" sibTransId="{5D414991-98BE-4BAF-B222-22BB8E479693}"/>
    <dgm:cxn modelId="{107EA0CD-EE00-4DA2-BF93-6C1AEE9602D1}" srcId="{2C3A1FBF-AD9A-4084-8398-8F1B22832B1E}" destId="{E603C893-B2C9-49FF-8756-91ED722704EA}" srcOrd="1" destOrd="0" parTransId="{C04542C7-F962-4F05-8B04-B578C3FEAEFC}" sibTransId="{09AEE676-7980-4B4F-B720-1149C5186DDC}"/>
    <dgm:cxn modelId="{10F67DE5-4912-4D4B-94C9-88D4CEED0177}" srcId="{2C3A1FBF-AD9A-4084-8398-8F1B22832B1E}" destId="{40F3AEC4-2252-4ABE-96B0-7915E1A45EE6}" srcOrd="3" destOrd="0" parTransId="{0C71A4BF-005A-47EE-B0AD-B74860C2A734}" sibTransId="{FBB051AF-2696-4ADC-9242-BFBAB5AF36EF}"/>
    <dgm:cxn modelId="{33878DEA-8275-4054-81AB-64A0109649F0}" type="presOf" srcId="{94E59835-BD9F-40E5-8BB0-F2BB92543A8E}" destId="{7AEDFABF-9B50-4365-8134-322080F29737}" srcOrd="0" destOrd="0" presId="urn:microsoft.com/office/officeart/2005/8/layout/vList3"/>
    <dgm:cxn modelId="{FF90DC66-2BF2-411F-BE97-F3B6A4C8C7FD}" type="presParOf" srcId="{530B8D7D-CB20-4ADA-9D70-561F3E3C96EF}" destId="{671CDC23-E6D7-4AA0-BEE9-385E2B92C357}" srcOrd="0" destOrd="0" presId="urn:microsoft.com/office/officeart/2005/8/layout/vList3"/>
    <dgm:cxn modelId="{91BF31B9-5C70-4A22-8992-73810AD8B94C}" type="presParOf" srcId="{671CDC23-E6D7-4AA0-BEE9-385E2B92C357}" destId="{71CE856C-517B-4FCE-BEE5-5704BD9ED61A}" srcOrd="0" destOrd="0" presId="urn:microsoft.com/office/officeart/2005/8/layout/vList3"/>
    <dgm:cxn modelId="{407C178D-A2B5-4C3F-8D25-2FA6C66D7AAE}" type="presParOf" srcId="{671CDC23-E6D7-4AA0-BEE9-385E2B92C357}" destId="{7AEDFABF-9B50-4365-8134-322080F29737}" srcOrd="1" destOrd="0" presId="urn:microsoft.com/office/officeart/2005/8/layout/vList3"/>
    <dgm:cxn modelId="{2ADD96A1-74D1-4212-891D-98D65849AA9D}" type="presParOf" srcId="{530B8D7D-CB20-4ADA-9D70-561F3E3C96EF}" destId="{A9D79232-4386-4188-87A8-5955A12E22E3}" srcOrd="1" destOrd="0" presId="urn:microsoft.com/office/officeart/2005/8/layout/vList3"/>
    <dgm:cxn modelId="{F950DCA4-CE8F-4F1C-91F9-42CE8983436A}" type="presParOf" srcId="{530B8D7D-CB20-4ADA-9D70-561F3E3C96EF}" destId="{6AA42F13-98D6-4FFC-B170-495760D26F8D}" srcOrd="2" destOrd="0" presId="urn:microsoft.com/office/officeart/2005/8/layout/vList3"/>
    <dgm:cxn modelId="{18BFC837-B21D-4A44-A5AC-7E7966E58CE4}" type="presParOf" srcId="{6AA42F13-98D6-4FFC-B170-495760D26F8D}" destId="{5CA9D94C-4C21-4FAA-A45C-F0D397CBFE9D}" srcOrd="0" destOrd="0" presId="urn:microsoft.com/office/officeart/2005/8/layout/vList3"/>
    <dgm:cxn modelId="{20E608D6-191E-4733-8ADB-64AD06E77FA4}" type="presParOf" srcId="{6AA42F13-98D6-4FFC-B170-495760D26F8D}" destId="{4E3CD551-BC54-44AF-B7D3-6F8016517AE5}" srcOrd="1" destOrd="0" presId="urn:microsoft.com/office/officeart/2005/8/layout/vList3"/>
    <dgm:cxn modelId="{203D90A9-4B3D-4B5E-B7EF-3C746E85B965}" type="presParOf" srcId="{530B8D7D-CB20-4ADA-9D70-561F3E3C96EF}" destId="{89CBA8C9-A2C0-429D-8A6D-93CD23B019FA}" srcOrd="3" destOrd="0" presId="urn:microsoft.com/office/officeart/2005/8/layout/vList3"/>
    <dgm:cxn modelId="{E1F34BDB-6A0C-4342-91F2-3995CAAD2DD3}" type="presParOf" srcId="{530B8D7D-CB20-4ADA-9D70-561F3E3C96EF}" destId="{1275567F-5EAE-4079-B885-1A39E4A5D053}" srcOrd="4" destOrd="0" presId="urn:microsoft.com/office/officeart/2005/8/layout/vList3"/>
    <dgm:cxn modelId="{E1411C3A-E052-4A17-94FB-4FE26EB31F44}" type="presParOf" srcId="{1275567F-5EAE-4079-B885-1A39E4A5D053}" destId="{7BF1D124-6225-4E9D-93C3-1FA9F2E5C291}" srcOrd="0" destOrd="0" presId="urn:microsoft.com/office/officeart/2005/8/layout/vList3"/>
    <dgm:cxn modelId="{B22B9B0B-F907-4DD5-AF83-2279CB1DFC8C}" type="presParOf" srcId="{1275567F-5EAE-4079-B885-1A39E4A5D053}" destId="{D48CFB04-685A-49AE-9DDE-7095DF91C49A}" srcOrd="1" destOrd="0" presId="urn:microsoft.com/office/officeart/2005/8/layout/vList3"/>
    <dgm:cxn modelId="{49C24522-3EBF-47FC-BD08-2461A2C575C8}" type="presParOf" srcId="{530B8D7D-CB20-4ADA-9D70-561F3E3C96EF}" destId="{A287EFFA-2F77-4667-81D7-FB01C1106ED0}" srcOrd="5" destOrd="0" presId="urn:microsoft.com/office/officeart/2005/8/layout/vList3"/>
    <dgm:cxn modelId="{C852D7EC-B2A0-48CD-B47D-A5D4B19B63F5}" type="presParOf" srcId="{530B8D7D-CB20-4ADA-9D70-561F3E3C96EF}" destId="{ECD409C1-6A6D-4E32-BB4F-8450BDE8C2A0}" srcOrd="6" destOrd="0" presId="urn:microsoft.com/office/officeart/2005/8/layout/vList3"/>
    <dgm:cxn modelId="{117658E5-AB3E-49DE-AAFD-1DD8ACEE1DF3}" type="presParOf" srcId="{ECD409C1-6A6D-4E32-BB4F-8450BDE8C2A0}" destId="{CEF6496C-3619-4EFC-A284-1C2867BA3207}" srcOrd="0" destOrd="0" presId="urn:microsoft.com/office/officeart/2005/8/layout/vList3"/>
    <dgm:cxn modelId="{812B8B6E-7593-4DE0-A2C6-836C01F3EC6C}" type="presParOf" srcId="{ECD409C1-6A6D-4E32-BB4F-8450BDE8C2A0}" destId="{A3F02B7B-A35F-4E0F-9B5C-5B31AF9ADC18}" srcOrd="1" destOrd="0" presId="urn:microsoft.com/office/officeart/2005/8/layout/vList3"/>
    <dgm:cxn modelId="{A7EA3ED6-5778-4967-B8FB-AA76DD21A585}" type="presParOf" srcId="{530B8D7D-CB20-4ADA-9D70-561F3E3C96EF}" destId="{AD241DA6-E072-4AF7-9CC1-E304D433DA76}" srcOrd="7" destOrd="0" presId="urn:microsoft.com/office/officeart/2005/8/layout/vList3"/>
    <dgm:cxn modelId="{D4E8837A-835D-4EDC-8530-7ECBF06B054C}" type="presParOf" srcId="{530B8D7D-CB20-4ADA-9D70-561F3E3C96EF}" destId="{BB81C401-108B-454A-A893-CF2B5C5E3614}" srcOrd="8" destOrd="0" presId="urn:microsoft.com/office/officeart/2005/8/layout/vList3"/>
    <dgm:cxn modelId="{85820C09-1B1B-4468-AED0-511B9FCB48D5}" type="presParOf" srcId="{BB81C401-108B-454A-A893-CF2B5C5E3614}" destId="{E7D1DA6C-4D58-4578-8D92-8C197694FE04}" srcOrd="0" destOrd="0" presId="urn:microsoft.com/office/officeart/2005/8/layout/vList3"/>
    <dgm:cxn modelId="{4BA6C97A-4BD7-498C-A865-022534EC4838}" type="presParOf" srcId="{BB81C401-108B-454A-A893-CF2B5C5E3614}" destId="{F0DBD988-9DB0-4BE5-A2A2-AE806DC7198A}" srcOrd="1" destOrd="0" presId="urn:microsoft.com/office/officeart/2005/8/layout/vList3"/>
    <dgm:cxn modelId="{5C05BC0F-6582-4439-B9AE-0F36801B3FD2}" type="presParOf" srcId="{530B8D7D-CB20-4ADA-9D70-561F3E3C96EF}" destId="{E77867D0-B4C5-422C-85F0-6BC609536789}" srcOrd="9" destOrd="0" presId="urn:microsoft.com/office/officeart/2005/8/layout/vList3"/>
    <dgm:cxn modelId="{60E7523A-329D-4D30-8FF8-E85913740D48}" type="presParOf" srcId="{530B8D7D-CB20-4ADA-9D70-561F3E3C96EF}" destId="{2D0F1619-09AC-48E3-A0E8-68B5A2EDDE11}" srcOrd="10" destOrd="0" presId="urn:microsoft.com/office/officeart/2005/8/layout/vList3"/>
    <dgm:cxn modelId="{933B6837-B4DA-4788-830B-7449FF0DA5AF}" type="presParOf" srcId="{2D0F1619-09AC-48E3-A0E8-68B5A2EDDE11}" destId="{2CFDA418-17C7-4B1E-8DE1-D232A7E1478B}" srcOrd="0" destOrd="0" presId="urn:microsoft.com/office/officeart/2005/8/layout/vList3"/>
    <dgm:cxn modelId="{E7B9A3D3-7FD3-4256-BB7D-07E22ADCAD91}" type="presParOf" srcId="{2D0F1619-09AC-48E3-A0E8-68B5A2EDDE11}" destId="{6BF4FAF0-56DD-4EB4-A5DC-607B105F718E}" srcOrd="1" destOrd="0" presId="urn:microsoft.com/office/officeart/2005/8/layout/vList3"/>
    <dgm:cxn modelId="{D50DF9DB-CD16-4F6B-A6B6-C3DAFDCDA3D6}" type="presParOf" srcId="{530B8D7D-CB20-4ADA-9D70-561F3E3C96EF}" destId="{71462ECF-E354-4418-B9CD-33C63355D5EA}" srcOrd="11" destOrd="0" presId="urn:microsoft.com/office/officeart/2005/8/layout/vList3"/>
    <dgm:cxn modelId="{523B9AED-77FB-43FA-9B5B-35D14CA4A2CE}" type="presParOf" srcId="{530B8D7D-CB20-4ADA-9D70-561F3E3C96EF}" destId="{DAFEEFF0-AA6C-49F5-A607-020FBB9FD7EB}" srcOrd="12" destOrd="0" presId="urn:microsoft.com/office/officeart/2005/8/layout/vList3"/>
    <dgm:cxn modelId="{BE59FCB9-2D47-4E59-B8CA-5B4DBE11C4F7}" type="presParOf" srcId="{DAFEEFF0-AA6C-49F5-A607-020FBB9FD7EB}" destId="{969A213A-B8BE-42FC-80FE-A5E10C2B00F2}" srcOrd="0" destOrd="0" presId="urn:microsoft.com/office/officeart/2005/8/layout/vList3"/>
    <dgm:cxn modelId="{DDE6D73C-8C97-4C36-B426-A5AD920EBA52}" type="presParOf" srcId="{DAFEEFF0-AA6C-49F5-A607-020FBB9FD7EB}" destId="{A4B19F07-919F-4AAE-A892-E2F0F5003D3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6AAA71-CEAC-435B-AAF3-48881232339A}"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738A0253-5A74-4B0F-9BCA-2552CDB0B06C}">
      <dgm:prSet/>
      <dgm:spPr/>
      <dgm:t>
        <a:bodyPr/>
        <a:lstStyle/>
        <a:p>
          <a:r>
            <a:rPr lang="en-US" dirty="0"/>
            <a:t>TCP/IP </a:t>
          </a:r>
          <a:r>
            <a:rPr lang="en-US" dirty="0" err="1"/>
            <a:t>được</a:t>
          </a:r>
          <a:r>
            <a:rPr lang="en-US" dirty="0"/>
            <a:t> </a:t>
          </a:r>
          <a:r>
            <a:rPr lang="en-US" dirty="0" err="1"/>
            <a:t>sử</a:t>
          </a:r>
          <a:r>
            <a:rPr lang="en-US" dirty="0"/>
            <a:t> </a:t>
          </a:r>
          <a:r>
            <a:rPr lang="en-US" dirty="0" err="1"/>
            <a:t>dụng</a:t>
          </a:r>
          <a:r>
            <a:rPr lang="en-US" dirty="0"/>
            <a:t> </a:t>
          </a:r>
          <a:r>
            <a:rPr lang="en-US" dirty="0" err="1"/>
            <a:t>làm</a:t>
          </a:r>
          <a:r>
            <a:rPr lang="en-US" dirty="0"/>
            <a:t> </a:t>
          </a:r>
          <a:r>
            <a:rPr lang="en-US" dirty="0" err="1"/>
            <a:t>giao</a:t>
          </a:r>
          <a:r>
            <a:rPr lang="en-US" dirty="0"/>
            <a:t> </a:t>
          </a:r>
          <a:r>
            <a:rPr lang="en-US" dirty="0" err="1"/>
            <a:t>thức</a:t>
          </a:r>
          <a:r>
            <a:rPr lang="en-US" dirty="0"/>
            <a:t> </a:t>
          </a:r>
          <a:r>
            <a:rPr lang="en-US" dirty="0" err="1"/>
            <a:t>nền</a:t>
          </a:r>
          <a:r>
            <a:rPr lang="en-US" dirty="0"/>
            <a:t> </a:t>
          </a:r>
          <a:r>
            <a:rPr lang="en-US" dirty="0" err="1"/>
            <a:t>tảng</a:t>
          </a:r>
          <a:r>
            <a:rPr lang="en-US" dirty="0"/>
            <a:t> </a:t>
          </a:r>
          <a:r>
            <a:rPr lang="en-US" dirty="0" err="1"/>
            <a:t>của</a:t>
          </a:r>
          <a:r>
            <a:rPr lang="en-US" dirty="0"/>
            <a:t> </a:t>
          </a:r>
          <a:r>
            <a:rPr lang="en-US" dirty="0" err="1"/>
            <a:t>mạng</a:t>
          </a:r>
          <a:r>
            <a:rPr lang="en-US" dirty="0"/>
            <a:t> Internet</a:t>
          </a:r>
        </a:p>
      </dgm:t>
    </dgm:pt>
    <dgm:pt modelId="{B05AD58B-8371-48AE-9218-7353235AEDFC}" type="parTrans" cxnId="{4FE86AB9-AEBC-4197-B3AB-8B045ACB24D7}">
      <dgm:prSet/>
      <dgm:spPr/>
      <dgm:t>
        <a:bodyPr/>
        <a:lstStyle/>
        <a:p>
          <a:endParaRPr lang="en-US"/>
        </a:p>
      </dgm:t>
    </dgm:pt>
    <dgm:pt modelId="{4365BC97-115D-4CCE-A005-6FB24F9C0FC4}" type="sibTrans" cxnId="{4FE86AB9-AEBC-4197-B3AB-8B045ACB24D7}">
      <dgm:prSet/>
      <dgm:spPr/>
      <dgm:t>
        <a:bodyPr/>
        <a:lstStyle/>
        <a:p>
          <a:endParaRPr lang="en-US"/>
        </a:p>
      </dgm:t>
    </dgm:pt>
    <dgm:pt modelId="{0E1EBA18-2634-477B-8757-C8F4F2DCC9C8}">
      <dgm:prSet/>
      <dgm:spPr/>
      <dgm:t>
        <a:bodyPr/>
        <a:lstStyle/>
        <a:p>
          <a:r>
            <a:rPr lang="en-US" dirty="0" err="1"/>
            <a:t>Vào</a:t>
          </a:r>
          <a:r>
            <a:rPr lang="en-US" dirty="0"/>
            <a:t> </a:t>
          </a:r>
          <a:r>
            <a:rPr lang="en-US" dirty="0" err="1"/>
            <a:t>thời</a:t>
          </a:r>
          <a:r>
            <a:rPr lang="en-US" dirty="0"/>
            <a:t> </a:t>
          </a:r>
          <a:r>
            <a:rPr lang="en-US" dirty="0" err="1"/>
            <a:t>điểm</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thức</a:t>
          </a:r>
          <a:r>
            <a:rPr lang="en-US" dirty="0"/>
            <a:t> </a:t>
          </a:r>
          <a:r>
            <a:rPr lang="en-US" dirty="0" err="1"/>
            <a:t>này</a:t>
          </a:r>
          <a:r>
            <a:rPr lang="en-US" dirty="0"/>
            <a:t>, </a:t>
          </a:r>
          <a:r>
            <a:rPr lang="en-US" dirty="0" err="1"/>
            <a:t>vấn</a:t>
          </a:r>
          <a:r>
            <a:rPr lang="en-US" dirty="0"/>
            <a:t> </a:t>
          </a:r>
          <a:r>
            <a:rPr lang="en-US" dirty="0" err="1"/>
            <a:t>đề</a:t>
          </a:r>
          <a:r>
            <a:rPr lang="en-US" dirty="0"/>
            <a:t> </a:t>
          </a:r>
          <a:r>
            <a:rPr lang="en-US" dirty="0" err="1"/>
            <a:t>bảo</a:t>
          </a:r>
          <a:r>
            <a:rPr lang="en-US" dirty="0"/>
            <a:t> </a:t>
          </a:r>
          <a:r>
            <a:rPr lang="en-US" dirty="0" err="1"/>
            <a:t>mật</a:t>
          </a:r>
          <a:r>
            <a:rPr lang="en-US" dirty="0"/>
            <a:t> </a:t>
          </a:r>
          <a:r>
            <a:rPr lang="en-US" dirty="0" err="1"/>
            <a:t>thông</a:t>
          </a:r>
          <a:r>
            <a:rPr lang="en-US" dirty="0"/>
            <a:t> tin </a:t>
          </a:r>
          <a:r>
            <a:rPr lang="en-US" dirty="0" err="1"/>
            <a:t>chưa</a:t>
          </a:r>
          <a:r>
            <a:rPr lang="en-US" dirty="0"/>
            <a:t> </a:t>
          </a:r>
          <a:r>
            <a:rPr lang="en-US" dirty="0" err="1"/>
            <a:t>thật</a:t>
          </a:r>
          <a:r>
            <a:rPr lang="en-US" dirty="0"/>
            <a:t> </a:t>
          </a:r>
          <a:r>
            <a:rPr lang="en-US" dirty="0" err="1"/>
            <a:t>sự</a:t>
          </a:r>
          <a:r>
            <a:rPr lang="en-US" dirty="0"/>
            <a:t> </a:t>
          </a:r>
          <a:r>
            <a:rPr lang="en-US" dirty="0" err="1"/>
            <a:t>được</a:t>
          </a:r>
          <a:r>
            <a:rPr lang="en-US" dirty="0"/>
            <a:t> </a:t>
          </a:r>
          <a:r>
            <a:rPr lang="en-US" dirty="0" err="1"/>
            <a:t>quan</a:t>
          </a:r>
          <a:r>
            <a:rPr lang="en-US" dirty="0"/>
            <a:t> </a:t>
          </a:r>
          <a:r>
            <a:rPr lang="en-US" dirty="0" err="1"/>
            <a:t>tâm</a:t>
          </a:r>
          <a:endParaRPr lang="en-US" dirty="0"/>
        </a:p>
      </dgm:t>
    </dgm:pt>
    <dgm:pt modelId="{56C317DE-D03B-470A-B34F-57B4FDFFA4C1}" type="parTrans" cxnId="{58DB4D0E-6EB1-4C8A-B315-14D40B935695}">
      <dgm:prSet/>
      <dgm:spPr/>
      <dgm:t>
        <a:bodyPr/>
        <a:lstStyle/>
        <a:p>
          <a:endParaRPr lang="en-US"/>
        </a:p>
      </dgm:t>
    </dgm:pt>
    <dgm:pt modelId="{E80A2A42-0870-4842-90DA-04FF61816966}" type="sibTrans" cxnId="{58DB4D0E-6EB1-4C8A-B315-14D40B935695}">
      <dgm:prSet/>
      <dgm:spPr/>
      <dgm:t>
        <a:bodyPr/>
        <a:lstStyle/>
        <a:p>
          <a:endParaRPr lang="en-US"/>
        </a:p>
      </dgm:t>
    </dgm:pt>
    <dgm:pt modelId="{52CE2D58-FAD2-4E87-B041-A70690D9CDDA}">
      <dgm:prSet/>
      <dgm:spPr/>
      <dgm:t>
        <a:bodyPr/>
        <a:lstStyle/>
        <a:p>
          <a:r>
            <a:rPr lang="en-US"/>
            <a:t>IP Security (Internet Protocol Security) : là sự tập hợp của các chuẩn mở được thiết lập để đảm bảo sự cẩn mật dữ liệu, đảm bảo tính toàn vẹn dữ liệu và chứng thực dữ liệu giữa các thiết bị mạng</a:t>
          </a:r>
        </a:p>
      </dgm:t>
    </dgm:pt>
    <dgm:pt modelId="{002F9CB6-5CD3-4FC9-A910-6E9F9685F846}" type="parTrans" cxnId="{2A5AA112-50D9-495A-AC2C-B34917F8E88F}">
      <dgm:prSet/>
      <dgm:spPr/>
      <dgm:t>
        <a:bodyPr/>
        <a:lstStyle/>
        <a:p>
          <a:endParaRPr lang="en-US"/>
        </a:p>
      </dgm:t>
    </dgm:pt>
    <dgm:pt modelId="{1D5368EC-E546-46A9-89F4-4D85F1DAE8A4}" type="sibTrans" cxnId="{2A5AA112-50D9-495A-AC2C-B34917F8E88F}">
      <dgm:prSet/>
      <dgm:spPr/>
      <dgm:t>
        <a:bodyPr/>
        <a:lstStyle/>
        <a:p>
          <a:endParaRPr lang="en-US"/>
        </a:p>
      </dgm:t>
    </dgm:pt>
    <dgm:pt modelId="{60AA4AAD-E325-4A5B-967A-8EEEF2985EAF}" type="pres">
      <dgm:prSet presAssocID="{346AAA71-CEAC-435B-AAF3-48881232339A}" presName="Name0" presStyleCnt="0">
        <dgm:presLayoutVars>
          <dgm:dir/>
          <dgm:resizeHandles val="exact"/>
        </dgm:presLayoutVars>
      </dgm:prSet>
      <dgm:spPr/>
    </dgm:pt>
    <dgm:pt modelId="{5A8BBCBC-31F1-46F2-9A70-2596B2113197}" type="pres">
      <dgm:prSet presAssocID="{738A0253-5A74-4B0F-9BCA-2552CDB0B06C}" presName="node" presStyleLbl="node1" presStyleIdx="0" presStyleCnt="3">
        <dgm:presLayoutVars>
          <dgm:bulletEnabled val="1"/>
        </dgm:presLayoutVars>
      </dgm:prSet>
      <dgm:spPr/>
    </dgm:pt>
    <dgm:pt modelId="{36D4CA57-8E37-4AE9-8177-70DE75FC4F2F}" type="pres">
      <dgm:prSet presAssocID="{4365BC97-115D-4CCE-A005-6FB24F9C0FC4}" presName="sibTrans" presStyleLbl="sibTrans2D1" presStyleIdx="0" presStyleCnt="2"/>
      <dgm:spPr/>
    </dgm:pt>
    <dgm:pt modelId="{DD192D6B-D274-4E3D-81BF-320B5F85359C}" type="pres">
      <dgm:prSet presAssocID="{4365BC97-115D-4CCE-A005-6FB24F9C0FC4}" presName="connectorText" presStyleLbl="sibTrans2D1" presStyleIdx="0" presStyleCnt="2"/>
      <dgm:spPr/>
    </dgm:pt>
    <dgm:pt modelId="{3A9345C7-1F57-4B64-BBB9-CBE0896F886A}" type="pres">
      <dgm:prSet presAssocID="{0E1EBA18-2634-477B-8757-C8F4F2DCC9C8}" presName="node" presStyleLbl="node1" presStyleIdx="1" presStyleCnt="3">
        <dgm:presLayoutVars>
          <dgm:bulletEnabled val="1"/>
        </dgm:presLayoutVars>
      </dgm:prSet>
      <dgm:spPr/>
    </dgm:pt>
    <dgm:pt modelId="{A19BC425-ED86-4211-AAF1-298DE6E71FA6}" type="pres">
      <dgm:prSet presAssocID="{E80A2A42-0870-4842-90DA-04FF61816966}" presName="sibTrans" presStyleLbl="sibTrans2D1" presStyleIdx="1" presStyleCnt="2"/>
      <dgm:spPr/>
    </dgm:pt>
    <dgm:pt modelId="{F213A44A-9D43-47A0-A842-C4F4C3EC6B0E}" type="pres">
      <dgm:prSet presAssocID="{E80A2A42-0870-4842-90DA-04FF61816966}" presName="connectorText" presStyleLbl="sibTrans2D1" presStyleIdx="1" presStyleCnt="2"/>
      <dgm:spPr/>
    </dgm:pt>
    <dgm:pt modelId="{408578EE-A3E5-4C90-BDDA-704D92589F53}" type="pres">
      <dgm:prSet presAssocID="{52CE2D58-FAD2-4E87-B041-A70690D9CDDA}" presName="node" presStyleLbl="node1" presStyleIdx="2" presStyleCnt="3">
        <dgm:presLayoutVars>
          <dgm:bulletEnabled val="1"/>
        </dgm:presLayoutVars>
      </dgm:prSet>
      <dgm:spPr/>
    </dgm:pt>
  </dgm:ptLst>
  <dgm:cxnLst>
    <dgm:cxn modelId="{58DB4D0E-6EB1-4C8A-B315-14D40B935695}" srcId="{346AAA71-CEAC-435B-AAF3-48881232339A}" destId="{0E1EBA18-2634-477B-8757-C8F4F2DCC9C8}" srcOrd="1" destOrd="0" parTransId="{56C317DE-D03B-470A-B34F-57B4FDFFA4C1}" sibTransId="{E80A2A42-0870-4842-90DA-04FF61816966}"/>
    <dgm:cxn modelId="{2A5AA112-50D9-495A-AC2C-B34917F8E88F}" srcId="{346AAA71-CEAC-435B-AAF3-48881232339A}" destId="{52CE2D58-FAD2-4E87-B041-A70690D9CDDA}" srcOrd="2" destOrd="0" parTransId="{002F9CB6-5CD3-4FC9-A910-6E9F9685F846}" sibTransId="{1D5368EC-E546-46A9-89F4-4D85F1DAE8A4}"/>
    <dgm:cxn modelId="{5709961B-38C0-4446-BABB-B6BBDF80B7AB}" type="presOf" srcId="{0E1EBA18-2634-477B-8757-C8F4F2DCC9C8}" destId="{3A9345C7-1F57-4B64-BBB9-CBE0896F886A}" srcOrd="0" destOrd="0" presId="urn:microsoft.com/office/officeart/2005/8/layout/process1"/>
    <dgm:cxn modelId="{2A9B231F-6DD7-4CCE-B6C1-91D7B6968318}" type="presOf" srcId="{4365BC97-115D-4CCE-A005-6FB24F9C0FC4}" destId="{36D4CA57-8E37-4AE9-8177-70DE75FC4F2F}" srcOrd="0" destOrd="0" presId="urn:microsoft.com/office/officeart/2005/8/layout/process1"/>
    <dgm:cxn modelId="{7633C46A-07CF-4896-9C90-8BE1C63DFD72}" type="presOf" srcId="{E80A2A42-0870-4842-90DA-04FF61816966}" destId="{F213A44A-9D43-47A0-A842-C4F4C3EC6B0E}" srcOrd="1" destOrd="0" presId="urn:microsoft.com/office/officeart/2005/8/layout/process1"/>
    <dgm:cxn modelId="{A6698277-4C3E-4D50-BF61-0AB381FB6096}" type="presOf" srcId="{E80A2A42-0870-4842-90DA-04FF61816966}" destId="{A19BC425-ED86-4211-AAF1-298DE6E71FA6}" srcOrd="0" destOrd="0" presId="urn:microsoft.com/office/officeart/2005/8/layout/process1"/>
    <dgm:cxn modelId="{11445981-5567-4697-9511-E1ADEA68812C}" type="presOf" srcId="{52CE2D58-FAD2-4E87-B041-A70690D9CDDA}" destId="{408578EE-A3E5-4C90-BDDA-704D92589F53}" srcOrd="0" destOrd="0" presId="urn:microsoft.com/office/officeart/2005/8/layout/process1"/>
    <dgm:cxn modelId="{A192EA93-4B7C-463D-BD03-CADF435510D3}" type="presOf" srcId="{738A0253-5A74-4B0F-9BCA-2552CDB0B06C}" destId="{5A8BBCBC-31F1-46F2-9A70-2596B2113197}" srcOrd="0" destOrd="0" presId="urn:microsoft.com/office/officeart/2005/8/layout/process1"/>
    <dgm:cxn modelId="{B8B1E2AA-9122-4A18-806A-A9D92146EA48}" type="presOf" srcId="{346AAA71-CEAC-435B-AAF3-48881232339A}" destId="{60AA4AAD-E325-4A5B-967A-8EEEF2985EAF}" srcOrd="0" destOrd="0" presId="urn:microsoft.com/office/officeart/2005/8/layout/process1"/>
    <dgm:cxn modelId="{4FE86AB9-AEBC-4197-B3AB-8B045ACB24D7}" srcId="{346AAA71-CEAC-435B-AAF3-48881232339A}" destId="{738A0253-5A74-4B0F-9BCA-2552CDB0B06C}" srcOrd="0" destOrd="0" parTransId="{B05AD58B-8371-48AE-9218-7353235AEDFC}" sibTransId="{4365BC97-115D-4CCE-A005-6FB24F9C0FC4}"/>
    <dgm:cxn modelId="{DF263ECA-651D-4DC4-943D-DC4273078741}" type="presOf" srcId="{4365BC97-115D-4CCE-A005-6FB24F9C0FC4}" destId="{DD192D6B-D274-4E3D-81BF-320B5F85359C}" srcOrd="1" destOrd="0" presId="urn:microsoft.com/office/officeart/2005/8/layout/process1"/>
    <dgm:cxn modelId="{BF9E7D17-5084-45D8-8898-099DB10ACB14}" type="presParOf" srcId="{60AA4AAD-E325-4A5B-967A-8EEEF2985EAF}" destId="{5A8BBCBC-31F1-46F2-9A70-2596B2113197}" srcOrd="0" destOrd="0" presId="urn:microsoft.com/office/officeart/2005/8/layout/process1"/>
    <dgm:cxn modelId="{1446BF7F-532E-4BA6-984A-EF6C5962EC1C}" type="presParOf" srcId="{60AA4AAD-E325-4A5B-967A-8EEEF2985EAF}" destId="{36D4CA57-8E37-4AE9-8177-70DE75FC4F2F}" srcOrd="1" destOrd="0" presId="urn:microsoft.com/office/officeart/2005/8/layout/process1"/>
    <dgm:cxn modelId="{4CE0E230-D766-4FEE-B480-8E3B64E0A24C}" type="presParOf" srcId="{36D4CA57-8E37-4AE9-8177-70DE75FC4F2F}" destId="{DD192D6B-D274-4E3D-81BF-320B5F85359C}" srcOrd="0" destOrd="0" presId="urn:microsoft.com/office/officeart/2005/8/layout/process1"/>
    <dgm:cxn modelId="{79344E67-71F2-4A09-8ED5-2206E91192C4}" type="presParOf" srcId="{60AA4AAD-E325-4A5B-967A-8EEEF2985EAF}" destId="{3A9345C7-1F57-4B64-BBB9-CBE0896F886A}" srcOrd="2" destOrd="0" presId="urn:microsoft.com/office/officeart/2005/8/layout/process1"/>
    <dgm:cxn modelId="{540AB91A-DB39-4BC2-834C-A7750749EFD6}" type="presParOf" srcId="{60AA4AAD-E325-4A5B-967A-8EEEF2985EAF}" destId="{A19BC425-ED86-4211-AAF1-298DE6E71FA6}" srcOrd="3" destOrd="0" presId="urn:microsoft.com/office/officeart/2005/8/layout/process1"/>
    <dgm:cxn modelId="{C364CC41-9C1B-476F-B8B9-74110F2357A2}" type="presParOf" srcId="{A19BC425-ED86-4211-AAF1-298DE6E71FA6}" destId="{F213A44A-9D43-47A0-A842-C4F4C3EC6B0E}" srcOrd="0" destOrd="0" presId="urn:microsoft.com/office/officeart/2005/8/layout/process1"/>
    <dgm:cxn modelId="{9E6911AA-740D-4509-BC96-FE34F1BE1AC0}" type="presParOf" srcId="{60AA4AAD-E325-4A5B-967A-8EEEF2985EAF}" destId="{408578EE-A3E5-4C90-BDDA-704D92589F5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76CC24-9190-498F-9577-B808F27D4F3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E80322-E4F7-4FC8-9436-66AB739865A1}">
      <dgm:prSet/>
      <dgm:spPr/>
      <dgm:t>
        <a:bodyPr/>
        <a:lstStyle/>
        <a:p>
          <a:pPr>
            <a:lnSpc>
              <a:spcPct val="100000"/>
            </a:lnSpc>
            <a:defRPr b="1"/>
          </a:pPr>
          <a:r>
            <a:rPr lang="en-US"/>
            <a:t>Ưu điểm</a:t>
          </a:r>
        </a:p>
      </dgm:t>
    </dgm:pt>
    <dgm:pt modelId="{AC895975-71D8-48F1-9301-3E0B5F1CB253}" type="parTrans" cxnId="{BD227845-843F-405C-B047-57BFEB3D2DFD}">
      <dgm:prSet/>
      <dgm:spPr/>
      <dgm:t>
        <a:bodyPr/>
        <a:lstStyle/>
        <a:p>
          <a:endParaRPr lang="en-US"/>
        </a:p>
      </dgm:t>
    </dgm:pt>
    <dgm:pt modelId="{2EDF1FC2-3CB3-4663-AE40-2CDDE219780A}" type="sibTrans" cxnId="{BD227845-843F-405C-B047-57BFEB3D2DFD}">
      <dgm:prSet/>
      <dgm:spPr/>
      <dgm:t>
        <a:bodyPr/>
        <a:lstStyle/>
        <a:p>
          <a:endParaRPr lang="en-US"/>
        </a:p>
      </dgm:t>
    </dgm:pt>
    <dgm:pt modelId="{6CD74F8A-4A9D-4845-A370-7058F4797229}">
      <dgm:prSet/>
      <dgm:spPr/>
      <dgm:t>
        <a:bodyPr/>
        <a:lstStyle/>
        <a:p>
          <a:pPr>
            <a:lnSpc>
              <a:spcPct val="100000"/>
            </a:lnSpc>
          </a:pPr>
          <a:r>
            <a:rPr lang="en-US"/>
            <a:t>Tính năng an toàn của IPSec có thể áp dụng cho toàn bộ vào ra mạng riêng</a:t>
          </a:r>
        </a:p>
      </dgm:t>
    </dgm:pt>
    <dgm:pt modelId="{E9554C10-B305-4006-B64E-90B12AD4AAFD}" type="parTrans" cxnId="{EC13A2BB-19CB-4C03-9237-EF7AED381FCD}">
      <dgm:prSet/>
      <dgm:spPr/>
      <dgm:t>
        <a:bodyPr/>
        <a:lstStyle/>
        <a:p>
          <a:endParaRPr lang="en-US"/>
        </a:p>
      </dgm:t>
    </dgm:pt>
    <dgm:pt modelId="{91BFA17E-CDB8-49D6-802A-9C77405D26A3}" type="sibTrans" cxnId="{EC13A2BB-19CB-4C03-9237-EF7AED381FCD}">
      <dgm:prSet/>
      <dgm:spPr/>
      <dgm:t>
        <a:bodyPr/>
        <a:lstStyle/>
        <a:p>
          <a:endParaRPr lang="en-US"/>
        </a:p>
      </dgm:t>
    </dgm:pt>
    <dgm:pt modelId="{394550A3-BF25-42DE-B6C4-61DCF3DD094C}">
      <dgm:prSet/>
      <dgm:spPr/>
      <dgm:t>
        <a:bodyPr/>
        <a:lstStyle/>
        <a:p>
          <a:pPr>
            <a:lnSpc>
              <a:spcPct val="100000"/>
            </a:lnSpc>
          </a:pPr>
          <a:r>
            <a:rPr lang="en-US"/>
            <a:t>Không cần phải thay đổi phần mềm hay cấu hình lại các dịch vụ khi IPSec được triển khai</a:t>
          </a:r>
        </a:p>
      </dgm:t>
    </dgm:pt>
    <dgm:pt modelId="{E046F44F-56B8-428C-89FA-423976121A50}" type="parTrans" cxnId="{71A1445B-401B-491A-A2A0-F159AEF56FE9}">
      <dgm:prSet/>
      <dgm:spPr/>
      <dgm:t>
        <a:bodyPr/>
        <a:lstStyle/>
        <a:p>
          <a:endParaRPr lang="en-US"/>
        </a:p>
      </dgm:t>
    </dgm:pt>
    <dgm:pt modelId="{10FF60B3-DD26-4A8A-8E9C-ECE566BEBB0A}" type="sibTrans" cxnId="{71A1445B-401B-491A-A2A0-F159AEF56FE9}">
      <dgm:prSet/>
      <dgm:spPr/>
      <dgm:t>
        <a:bodyPr/>
        <a:lstStyle/>
        <a:p>
          <a:endParaRPr lang="en-US"/>
        </a:p>
      </dgm:t>
    </dgm:pt>
    <dgm:pt modelId="{10EFB067-804C-4E77-9446-54C05E19C06F}">
      <dgm:prSet/>
      <dgm:spPr/>
      <dgm:t>
        <a:bodyPr/>
        <a:lstStyle/>
        <a:p>
          <a:pPr>
            <a:lnSpc>
              <a:spcPct val="100000"/>
            </a:lnSpc>
          </a:pPr>
          <a:r>
            <a:rPr lang="en-US"/>
            <a:t>Hoạt động một cách trong suốt đối với các ứng dụng đầu cuối</a:t>
          </a:r>
        </a:p>
      </dgm:t>
    </dgm:pt>
    <dgm:pt modelId="{2CE29636-4F4E-4C9D-91D1-C1831AB2CA94}" type="parTrans" cxnId="{45608005-62C0-4AFB-B94C-CCC7FEBC2E4E}">
      <dgm:prSet/>
      <dgm:spPr/>
      <dgm:t>
        <a:bodyPr/>
        <a:lstStyle/>
        <a:p>
          <a:endParaRPr lang="en-US"/>
        </a:p>
      </dgm:t>
    </dgm:pt>
    <dgm:pt modelId="{594913DD-7705-46C8-A124-5D8080F8377C}" type="sibTrans" cxnId="{45608005-62C0-4AFB-B94C-CCC7FEBC2E4E}">
      <dgm:prSet/>
      <dgm:spPr/>
      <dgm:t>
        <a:bodyPr/>
        <a:lstStyle/>
        <a:p>
          <a:endParaRPr lang="en-US"/>
        </a:p>
      </dgm:t>
    </dgm:pt>
    <dgm:pt modelId="{9B64BCF7-B35E-479F-94C0-C1757CBAFAD8}">
      <dgm:prSet/>
      <dgm:spPr/>
      <dgm:t>
        <a:bodyPr/>
        <a:lstStyle/>
        <a:p>
          <a:pPr>
            <a:lnSpc>
              <a:spcPct val="100000"/>
            </a:lnSpc>
            <a:defRPr b="1"/>
          </a:pPr>
          <a:r>
            <a:rPr lang="en-US"/>
            <a:t>Nh</a:t>
          </a:r>
          <a:r>
            <a:rPr lang="vi-VN"/>
            <a:t>ư</a:t>
          </a:r>
          <a:r>
            <a:rPr lang="en-US"/>
            <a:t>ợc điểm</a:t>
          </a:r>
        </a:p>
      </dgm:t>
    </dgm:pt>
    <dgm:pt modelId="{F93E6D3D-E487-4991-8765-7A9D37509588}" type="parTrans" cxnId="{CA537483-ABF9-4FE1-AD4A-9BDA14E87E55}">
      <dgm:prSet/>
      <dgm:spPr/>
      <dgm:t>
        <a:bodyPr/>
        <a:lstStyle/>
        <a:p>
          <a:endParaRPr lang="en-US"/>
        </a:p>
      </dgm:t>
    </dgm:pt>
    <dgm:pt modelId="{F89FC3AF-48AF-46A6-BCD7-78D9A06E1E65}" type="sibTrans" cxnId="{CA537483-ABF9-4FE1-AD4A-9BDA14E87E55}">
      <dgm:prSet/>
      <dgm:spPr/>
      <dgm:t>
        <a:bodyPr/>
        <a:lstStyle/>
        <a:p>
          <a:endParaRPr lang="en-US"/>
        </a:p>
      </dgm:t>
    </dgm:pt>
    <dgm:pt modelId="{3E695B27-1602-4BA2-93F4-E4AD73038ECD}">
      <dgm:prSet/>
      <dgm:spPr/>
      <dgm:t>
        <a:bodyPr/>
        <a:lstStyle/>
        <a:p>
          <a:pPr>
            <a:lnSpc>
              <a:spcPct val="100000"/>
            </a:lnSpc>
          </a:pPr>
          <a:r>
            <a:rPr lang="en-US"/>
            <a:t>Tăng kích th</a:t>
          </a:r>
          <a:r>
            <a:rPr lang="vi-VN"/>
            <a:t>ư</a:t>
          </a:r>
          <a:r>
            <a:rPr lang="en-US"/>
            <a:t>ớc gói tin</a:t>
          </a:r>
        </a:p>
      </dgm:t>
    </dgm:pt>
    <dgm:pt modelId="{1C3EDEEF-4C98-4B52-A513-90CEE6B6B96A}" type="parTrans" cxnId="{DDF1EEBB-1E45-49DE-98ED-72517C7463CB}">
      <dgm:prSet/>
      <dgm:spPr/>
      <dgm:t>
        <a:bodyPr/>
        <a:lstStyle/>
        <a:p>
          <a:endParaRPr lang="en-US"/>
        </a:p>
      </dgm:t>
    </dgm:pt>
    <dgm:pt modelId="{25E42FBA-82E9-4EA1-BC76-D7F131026D2F}" type="sibTrans" cxnId="{DDF1EEBB-1E45-49DE-98ED-72517C7463CB}">
      <dgm:prSet/>
      <dgm:spPr/>
      <dgm:t>
        <a:bodyPr/>
        <a:lstStyle/>
        <a:p>
          <a:endParaRPr lang="en-US"/>
        </a:p>
      </dgm:t>
    </dgm:pt>
    <dgm:pt modelId="{97BE0626-78D2-4609-A18F-04EE9F9A073B}">
      <dgm:prSet/>
      <dgm:spPr/>
      <dgm:t>
        <a:bodyPr/>
        <a:lstStyle/>
        <a:p>
          <a:pPr>
            <a:lnSpc>
              <a:spcPct val="100000"/>
            </a:lnSpc>
          </a:pPr>
          <a:r>
            <a:rPr lang="en-US"/>
            <a:t>Chỉ để hỗ trợ bảo mật cho lưu lượng IP</a:t>
          </a:r>
        </a:p>
      </dgm:t>
    </dgm:pt>
    <dgm:pt modelId="{092909A6-BF2D-4D10-BCCC-73B6AE2A67FB}" type="parTrans" cxnId="{15436DB7-E59F-403E-A6A2-B120E577569F}">
      <dgm:prSet/>
      <dgm:spPr/>
      <dgm:t>
        <a:bodyPr/>
        <a:lstStyle/>
        <a:p>
          <a:endParaRPr lang="en-US"/>
        </a:p>
      </dgm:t>
    </dgm:pt>
    <dgm:pt modelId="{8B1DE2EA-3BFB-4297-9FAD-2DA57A18CE86}" type="sibTrans" cxnId="{15436DB7-E59F-403E-A6A2-B120E577569F}">
      <dgm:prSet/>
      <dgm:spPr/>
      <dgm:t>
        <a:bodyPr/>
        <a:lstStyle/>
        <a:p>
          <a:endParaRPr lang="en-US"/>
        </a:p>
      </dgm:t>
    </dgm:pt>
    <dgm:pt modelId="{5E2503A8-2018-4BF8-9E17-3D759D07BE8E}">
      <dgm:prSet/>
      <dgm:spPr/>
      <dgm:t>
        <a:bodyPr/>
        <a:lstStyle/>
        <a:p>
          <a:pPr>
            <a:lnSpc>
              <a:spcPct val="100000"/>
            </a:lnSpc>
          </a:pPr>
          <a:r>
            <a:rPr lang="en-US"/>
            <a:t>Giải thuật phức tạp trong IPSec</a:t>
          </a:r>
        </a:p>
      </dgm:t>
    </dgm:pt>
    <dgm:pt modelId="{3F2CB607-52C8-4B54-B871-95FFF3BD95DE}" type="parTrans" cxnId="{ED5C6D99-EE2F-4EBB-98CD-D12F4F5D62DF}">
      <dgm:prSet/>
      <dgm:spPr/>
      <dgm:t>
        <a:bodyPr/>
        <a:lstStyle/>
        <a:p>
          <a:endParaRPr lang="en-US"/>
        </a:p>
      </dgm:t>
    </dgm:pt>
    <dgm:pt modelId="{6941DDA5-8500-40DF-95F6-BAE5A2D62DA6}" type="sibTrans" cxnId="{ED5C6D99-EE2F-4EBB-98CD-D12F4F5D62DF}">
      <dgm:prSet/>
      <dgm:spPr/>
      <dgm:t>
        <a:bodyPr/>
        <a:lstStyle/>
        <a:p>
          <a:endParaRPr lang="en-US"/>
        </a:p>
      </dgm:t>
    </dgm:pt>
    <dgm:pt modelId="{009E6888-17E7-4DEF-A567-420CF995F3CE}">
      <dgm:prSet/>
      <dgm:spPr/>
      <dgm:t>
        <a:bodyPr/>
        <a:lstStyle/>
        <a:p>
          <a:pPr>
            <a:lnSpc>
              <a:spcPct val="100000"/>
            </a:lnSpc>
          </a:pPr>
          <a:r>
            <a:rPr lang="en-US"/>
            <a:t>Phân phối còn hạn chế</a:t>
          </a:r>
        </a:p>
      </dgm:t>
    </dgm:pt>
    <dgm:pt modelId="{23059F41-2513-4D25-A74B-793758111828}" type="parTrans" cxnId="{E93600FE-E555-4ED4-9370-6932E9CA6939}">
      <dgm:prSet/>
      <dgm:spPr/>
      <dgm:t>
        <a:bodyPr/>
        <a:lstStyle/>
        <a:p>
          <a:endParaRPr lang="en-US"/>
        </a:p>
      </dgm:t>
    </dgm:pt>
    <dgm:pt modelId="{3EC72B45-9F53-426C-B6BD-DB64C3E7A9D4}" type="sibTrans" cxnId="{E93600FE-E555-4ED4-9370-6932E9CA6939}">
      <dgm:prSet/>
      <dgm:spPr/>
      <dgm:t>
        <a:bodyPr/>
        <a:lstStyle/>
        <a:p>
          <a:endParaRPr lang="en-US"/>
        </a:p>
      </dgm:t>
    </dgm:pt>
    <dgm:pt modelId="{B612EA7F-84BB-442E-A64E-E45F09A21FF7}" type="pres">
      <dgm:prSet presAssocID="{B276CC24-9190-498F-9577-B808F27D4F3C}" presName="root" presStyleCnt="0">
        <dgm:presLayoutVars>
          <dgm:dir/>
          <dgm:resizeHandles val="exact"/>
        </dgm:presLayoutVars>
      </dgm:prSet>
      <dgm:spPr/>
    </dgm:pt>
    <dgm:pt modelId="{C10AE653-E03D-4A3A-A115-48624277282F}" type="pres">
      <dgm:prSet presAssocID="{15E80322-E4F7-4FC8-9436-66AB739865A1}" presName="compNode" presStyleCnt="0"/>
      <dgm:spPr/>
    </dgm:pt>
    <dgm:pt modelId="{544163D6-65EB-4A9D-80AD-6B7F8F36BE66}" type="pres">
      <dgm:prSet presAssocID="{15E80322-E4F7-4FC8-9436-66AB739865A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mment Like"/>
        </a:ext>
      </dgm:extLst>
    </dgm:pt>
    <dgm:pt modelId="{E975F128-1B1B-42F6-B3BD-538151FF6BD1}" type="pres">
      <dgm:prSet presAssocID="{15E80322-E4F7-4FC8-9436-66AB739865A1}" presName="iconSpace" presStyleCnt="0"/>
      <dgm:spPr/>
    </dgm:pt>
    <dgm:pt modelId="{545A22BB-0F78-48DD-9C71-29759C15DE5B}" type="pres">
      <dgm:prSet presAssocID="{15E80322-E4F7-4FC8-9436-66AB739865A1}" presName="parTx" presStyleLbl="revTx" presStyleIdx="0" presStyleCnt="4">
        <dgm:presLayoutVars>
          <dgm:chMax val="0"/>
          <dgm:chPref val="0"/>
        </dgm:presLayoutVars>
      </dgm:prSet>
      <dgm:spPr/>
    </dgm:pt>
    <dgm:pt modelId="{8E3AA721-68C5-486C-BBF8-BE9D0779FB0E}" type="pres">
      <dgm:prSet presAssocID="{15E80322-E4F7-4FC8-9436-66AB739865A1}" presName="txSpace" presStyleCnt="0"/>
      <dgm:spPr/>
    </dgm:pt>
    <dgm:pt modelId="{E6BB78D7-6E17-4480-BEA8-30954085EBEE}" type="pres">
      <dgm:prSet presAssocID="{15E80322-E4F7-4FC8-9436-66AB739865A1}" presName="desTx" presStyleLbl="revTx" presStyleIdx="1" presStyleCnt="4">
        <dgm:presLayoutVars/>
      </dgm:prSet>
      <dgm:spPr/>
    </dgm:pt>
    <dgm:pt modelId="{5DA92134-D28B-4597-A9AF-8083C9BD8214}" type="pres">
      <dgm:prSet presAssocID="{2EDF1FC2-3CB3-4663-AE40-2CDDE219780A}" presName="sibTrans" presStyleCnt="0"/>
      <dgm:spPr/>
    </dgm:pt>
    <dgm:pt modelId="{57AE4A17-7FEF-4B6D-A6AB-2FE4C076DB6D}" type="pres">
      <dgm:prSet presAssocID="{9B64BCF7-B35E-479F-94C0-C1757CBAFAD8}" presName="compNode" presStyleCnt="0"/>
      <dgm:spPr/>
    </dgm:pt>
    <dgm:pt modelId="{72FF1D15-28AD-4C46-8316-90DC6838B3D1}" type="pres">
      <dgm:prSet presAssocID="{9B64BCF7-B35E-479F-94C0-C1757CBAFAD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mment Dislike"/>
        </a:ext>
      </dgm:extLst>
    </dgm:pt>
    <dgm:pt modelId="{41B71378-B8AA-48FF-9DEF-A100C238D644}" type="pres">
      <dgm:prSet presAssocID="{9B64BCF7-B35E-479F-94C0-C1757CBAFAD8}" presName="iconSpace" presStyleCnt="0"/>
      <dgm:spPr/>
    </dgm:pt>
    <dgm:pt modelId="{62A39695-1133-4F2A-BD26-D16D9BA1A374}" type="pres">
      <dgm:prSet presAssocID="{9B64BCF7-B35E-479F-94C0-C1757CBAFAD8}" presName="parTx" presStyleLbl="revTx" presStyleIdx="2" presStyleCnt="4">
        <dgm:presLayoutVars>
          <dgm:chMax val="0"/>
          <dgm:chPref val="0"/>
        </dgm:presLayoutVars>
      </dgm:prSet>
      <dgm:spPr/>
    </dgm:pt>
    <dgm:pt modelId="{D250BB6A-4370-44C6-92B6-3AB060E9A38A}" type="pres">
      <dgm:prSet presAssocID="{9B64BCF7-B35E-479F-94C0-C1757CBAFAD8}" presName="txSpace" presStyleCnt="0"/>
      <dgm:spPr/>
    </dgm:pt>
    <dgm:pt modelId="{2BADC56C-0CA8-4A76-8409-D2BB83261651}" type="pres">
      <dgm:prSet presAssocID="{9B64BCF7-B35E-479F-94C0-C1757CBAFAD8}" presName="desTx" presStyleLbl="revTx" presStyleIdx="3" presStyleCnt="4">
        <dgm:presLayoutVars/>
      </dgm:prSet>
      <dgm:spPr/>
    </dgm:pt>
  </dgm:ptLst>
  <dgm:cxnLst>
    <dgm:cxn modelId="{45608005-62C0-4AFB-B94C-CCC7FEBC2E4E}" srcId="{15E80322-E4F7-4FC8-9436-66AB739865A1}" destId="{10EFB067-804C-4E77-9446-54C05E19C06F}" srcOrd="2" destOrd="0" parTransId="{2CE29636-4F4E-4C9D-91D1-C1831AB2CA94}" sibTransId="{594913DD-7705-46C8-A124-5D8080F8377C}"/>
    <dgm:cxn modelId="{EE1D6211-1CD5-43B1-998C-9509FFFCE514}" type="presOf" srcId="{97BE0626-78D2-4609-A18F-04EE9F9A073B}" destId="{2BADC56C-0CA8-4A76-8409-D2BB83261651}" srcOrd="0" destOrd="1" presId="urn:microsoft.com/office/officeart/2018/2/layout/IconLabelDescriptionList"/>
    <dgm:cxn modelId="{CA0FE111-EE5E-4570-8196-629EAF025461}" type="presOf" srcId="{9B64BCF7-B35E-479F-94C0-C1757CBAFAD8}" destId="{62A39695-1133-4F2A-BD26-D16D9BA1A374}" srcOrd="0" destOrd="0" presId="urn:microsoft.com/office/officeart/2018/2/layout/IconLabelDescriptionList"/>
    <dgm:cxn modelId="{6A503F35-D6D0-4654-A1FA-B102FD8D30F2}" type="presOf" srcId="{15E80322-E4F7-4FC8-9436-66AB739865A1}" destId="{545A22BB-0F78-48DD-9C71-29759C15DE5B}" srcOrd="0" destOrd="0" presId="urn:microsoft.com/office/officeart/2018/2/layout/IconLabelDescriptionList"/>
    <dgm:cxn modelId="{71A1445B-401B-491A-A2A0-F159AEF56FE9}" srcId="{15E80322-E4F7-4FC8-9436-66AB739865A1}" destId="{394550A3-BF25-42DE-B6C4-61DCF3DD094C}" srcOrd="1" destOrd="0" parTransId="{E046F44F-56B8-428C-89FA-423976121A50}" sibTransId="{10FF60B3-DD26-4A8A-8E9C-ECE566BEBB0A}"/>
    <dgm:cxn modelId="{BD227845-843F-405C-B047-57BFEB3D2DFD}" srcId="{B276CC24-9190-498F-9577-B808F27D4F3C}" destId="{15E80322-E4F7-4FC8-9436-66AB739865A1}" srcOrd="0" destOrd="0" parTransId="{AC895975-71D8-48F1-9301-3E0B5F1CB253}" sibTransId="{2EDF1FC2-3CB3-4663-AE40-2CDDE219780A}"/>
    <dgm:cxn modelId="{DACBD356-9022-40FA-81EB-D18206E9EE66}" type="presOf" srcId="{B276CC24-9190-498F-9577-B808F27D4F3C}" destId="{B612EA7F-84BB-442E-A64E-E45F09A21FF7}" srcOrd="0" destOrd="0" presId="urn:microsoft.com/office/officeart/2018/2/layout/IconLabelDescriptionList"/>
    <dgm:cxn modelId="{CA537483-ABF9-4FE1-AD4A-9BDA14E87E55}" srcId="{B276CC24-9190-498F-9577-B808F27D4F3C}" destId="{9B64BCF7-B35E-479F-94C0-C1757CBAFAD8}" srcOrd="1" destOrd="0" parTransId="{F93E6D3D-E487-4991-8765-7A9D37509588}" sibTransId="{F89FC3AF-48AF-46A6-BCD7-78D9A06E1E65}"/>
    <dgm:cxn modelId="{00CC8484-C128-427E-9FD9-C7D46C64111A}" type="presOf" srcId="{3E695B27-1602-4BA2-93F4-E4AD73038ECD}" destId="{2BADC56C-0CA8-4A76-8409-D2BB83261651}" srcOrd="0" destOrd="0" presId="urn:microsoft.com/office/officeart/2018/2/layout/IconLabelDescriptionList"/>
    <dgm:cxn modelId="{ED5C6D99-EE2F-4EBB-98CD-D12F4F5D62DF}" srcId="{9B64BCF7-B35E-479F-94C0-C1757CBAFAD8}" destId="{5E2503A8-2018-4BF8-9E17-3D759D07BE8E}" srcOrd="2" destOrd="0" parTransId="{3F2CB607-52C8-4B54-B871-95FFF3BD95DE}" sibTransId="{6941DDA5-8500-40DF-95F6-BAE5A2D62DA6}"/>
    <dgm:cxn modelId="{C653429E-DE0A-45AA-A828-101F0704AA54}" type="presOf" srcId="{394550A3-BF25-42DE-B6C4-61DCF3DD094C}" destId="{E6BB78D7-6E17-4480-BEA8-30954085EBEE}" srcOrd="0" destOrd="1" presId="urn:microsoft.com/office/officeart/2018/2/layout/IconLabelDescriptionList"/>
    <dgm:cxn modelId="{15436DB7-E59F-403E-A6A2-B120E577569F}" srcId="{9B64BCF7-B35E-479F-94C0-C1757CBAFAD8}" destId="{97BE0626-78D2-4609-A18F-04EE9F9A073B}" srcOrd="1" destOrd="0" parTransId="{092909A6-BF2D-4D10-BCCC-73B6AE2A67FB}" sibTransId="{8B1DE2EA-3BFB-4297-9FAD-2DA57A18CE86}"/>
    <dgm:cxn modelId="{AF7954B8-267B-42AC-85D4-440182C38A1D}" type="presOf" srcId="{6CD74F8A-4A9D-4845-A370-7058F4797229}" destId="{E6BB78D7-6E17-4480-BEA8-30954085EBEE}" srcOrd="0" destOrd="0" presId="urn:microsoft.com/office/officeart/2018/2/layout/IconLabelDescriptionList"/>
    <dgm:cxn modelId="{5FD6D2B9-CCF3-43D1-8127-73BA92E24FAC}" type="presOf" srcId="{5E2503A8-2018-4BF8-9E17-3D759D07BE8E}" destId="{2BADC56C-0CA8-4A76-8409-D2BB83261651}" srcOrd="0" destOrd="2" presId="urn:microsoft.com/office/officeart/2018/2/layout/IconLabelDescriptionList"/>
    <dgm:cxn modelId="{EC13A2BB-19CB-4C03-9237-EF7AED381FCD}" srcId="{15E80322-E4F7-4FC8-9436-66AB739865A1}" destId="{6CD74F8A-4A9D-4845-A370-7058F4797229}" srcOrd="0" destOrd="0" parTransId="{E9554C10-B305-4006-B64E-90B12AD4AAFD}" sibTransId="{91BFA17E-CDB8-49D6-802A-9C77405D26A3}"/>
    <dgm:cxn modelId="{DDF1EEBB-1E45-49DE-98ED-72517C7463CB}" srcId="{9B64BCF7-B35E-479F-94C0-C1757CBAFAD8}" destId="{3E695B27-1602-4BA2-93F4-E4AD73038ECD}" srcOrd="0" destOrd="0" parTransId="{1C3EDEEF-4C98-4B52-A513-90CEE6B6B96A}" sibTransId="{25E42FBA-82E9-4EA1-BC76-D7F131026D2F}"/>
    <dgm:cxn modelId="{C2BDEDDC-510B-4E93-B0D9-65BB219CA07C}" type="presOf" srcId="{10EFB067-804C-4E77-9446-54C05E19C06F}" destId="{E6BB78D7-6E17-4480-BEA8-30954085EBEE}" srcOrd="0" destOrd="2" presId="urn:microsoft.com/office/officeart/2018/2/layout/IconLabelDescriptionList"/>
    <dgm:cxn modelId="{F8C7F3FB-1C37-4178-B78E-C3D388C7377C}" type="presOf" srcId="{009E6888-17E7-4DEF-A567-420CF995F3CE}" destId="{2BADC56C-0CA8-4A76-8409-D2BB83261651}" srcOrd="0" destOrd="3" presId="urn:microsoft.com/office/officeart/2018/2/layout/IconLabelDescriptionList"/>
    <dgm:cxn modelId="{E93600FE-E555-4ED4-9370-6932E9CA6939}" srcId="{9B64BCF7-B35E-479F-94C0-C1757CBAFAD8}" destId="{009E6888-17E7-4DEF-A567-420CF995F3CE}" srcOrd="3" destOrd="0" parTransId="{23059F41-2513-4D25-A74B-793758111828}" sibTransId="{3EC72B45-9F53-426C-B6BD-DB64C3E7A9D4}"/>
    <dgm:cxn modelId="{49B6C355-6907-40FB-9120-E6EF6C16E229}" type="presParOf" srcId="{B612EA7F-84BB-442E-A64E-E45F09A21FF7}" destId="{C10AE653-E03D-4A3A-A115-48624277282F}" srcOrd="0" destOrd="0" presId="urn:microsoft.com/office/officeart/2018/2/layout/IconLabelDescriptionList"/>
    <dgm:cxn modelId="{96BE84DB-A5D0-4243-8C4F-6EA896EC5E5F}" type="presParOf" srcId="{C10AE653-E03D-4A3A-A115-48624277282F}" destId="{544163D6-65EB-4A9D-80AD-6B7F8F36BE66}" srcOrd="0" destOrd="0" presId="urn:microsoft.com/office/officeart/2018/2/layout/IconLabelDescriptionList"/>
    <dgm:cxn modelId="{69ACC251-F2C8-4191-9BE5-BAD99CB45CE6}" type="presParOf" srcId="{C10AE653-E03D-4A3A-A115-48624277282F}" destId="{E975F128-1B1B-42F6-B3BD-538151FF6BD1}" srcOrd="1" destOrd="0" presId="urn:microsoft.com/office/officeart/2018/2/layout/IconLabelDescriptionList"/>
    <dgm:cxn modelId="{B28868CC-8F32-4167-8D92-13304A4CF86A}" type="presParOf" srcId="{C10AE653-E03D-4A3A-A115-48624277282F}" destId="{545A22BB-0F78-48DD-9C71-29759C15DE5B}" srcOrd="2" destOrd="0" presId="urn:microsoft.com/office/officeart/2018/2/layout/IconLabelDescriptionList"/>
    <dgm:cxn modelId="{FF22B7EB-4F73-48B7-8AB2-31559447D870}" type="presParOf" srcId="{C10AE653-E03D-4A3A-A115-48624277282F}" destId="{8E3AA721-68C5-486C-BBF8-BE9D0779FB0E}" srcOrd="3" destOrd="0" presId="urn:microsoft.com/office/officeart/2018/2/layout/IconLabelDescriptionList"/>
    <dgm:cxn modelId="{126A2574-38BF-496B-AAB5-7FC5F007D2A8}" type="presParOf" srcId="{C10AE653-E03D-4A3A-A115-48624277282F}" destId="{E6BB78D7-6E17-4480-BEA8-30954085EBEE}" srcOrd="4" destOrd="0" presId="urn:microsoft.com/office/officeart/2018/2/layout/IconLabelDescriptionList"/>
    <dgm:cxn modelId="{712DC3FF-E05A-4FC8-B483-F792A2DB71D7}" type="presParOf" srcId="{B612EA7F-84BB-442E-A64E-E45F09A21FF7}" destId="{5DA92134-D28B-4597-A9AF-8083C9BD8214}" srcOrd="1" destOrd="0" presId="urn:microsoft.com/office/officeart/2018/2/layout/IconLabelDescriptionList"/>
    <dgm:cxn modelId="{1188E28F-C7E4-4479-9A4C-33F54BFF24EF}" type="presParOf" srcId="{B612EA7F-84BB-442E-A64E-E45F09A21FF7}" destId="{57AE4A17-7FEF-4B6D-A6AB-2FE4C076DB6D}" srcOrd="2" destOrd="0" presId="urn:microsoft.com/office/officeart/2018/2/layout/IconLabelDescriptionList"/>
    <dgm:cxn modelId="{C406B20D-714D-499F-ACE2-E1F6F2026F9A}" type="presParOf" srcId="{57AE4A17-7FEF-4B6D-A6AB-2FE4C076DB6D}" destId="{72FF1D15-28AD-4C46-8316-90DC6838B3D1}" srcOrd="0" destOrd="0" presId="urn:microsoft.com/office/officeart/2018/2/layout/IconLabelDescriptionList"/>
    <dgm:cxn modelId="{577445AB-B1B7-4342-85B6-6E4E33196D02}" type="presParOf" srcId="{57AE4A17-7FEF-4B6D-A6AB-2FE4C076DB6D}" destId="{41B71378-B8AA-48FF-9DEF-A100C238D644}" srcOrd="1" destOrd="0" presId="urn:microsoft.com/office/officeart/2018/2/layout/IconLabelDescriptionList"/>
    <dgm:cxn modelId="{08241F07-3C6C-4F55-9FB4-6628B5767ED6}" type="presParOf" srcId="{57AE4A17-7FEF-4B6D-A6AB-2FE4C076DB6D}" destId="{62A39695-1133-4F2A-BD26-D16D9BA1A374}" srcOrd="2" destOrd="0" presId="urn:microsoft.com/office/officeart/2018/2/layout/IconLabelDescriptionList"/>
    <dgm:cxn modelId="{F49FD39B-BB2C-47B2-BC29-84F91C4979AC}" type="presParOf" srcId="{57AE4A17-7FEF-4B6D-A6AB-2FE4C076DB6D}" destId="{D250BB6A-4370-44C6-92B6-3AB060E9A38A}" srcOrd="3" destOrd="0" presId="urn:microsoft.com/office/officeart/2018/2/layout/IconLabelDescriptionList"/>
    <dgm:cxn modelId="{6FC5D99F-3B63-4DF5-886D-F4D53C523A20}" type="presParOf" srcId="{57AE4A17-7FEF-4B6D-A6AB-2FE4C076DB6D}" destId="{2BADC56C-0CA8-4A76-8409-D2BB8326165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DFABF-9B50-4365-8134-322080F29737}">
      <dsp:nvSpPr>
        <dsp:cNvPr id="0" name=""/>
        <dsp:cNvSpPr/>
      </dsp:nvSpPr>
      <dsp:spPr>
        <a:xfrm rot="10800000">
          <a:off x="1809990" y="3320"/>
          <a:ext cx="6761678" cy="427445"/>
        </a:xfrm>
        <a:prstGeom prst="homePlate">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492"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solidFill>
                <a:schemeClr val="tx1"/>
              </a:solidFill>
            </a:rPr>
            <a:t>Khái</a:t>
          </a:r>
          <a:r>
            <a:rPr lang="en-US" sz="1900" kern="1200" dirty="0">
              <a:solidFill>
                <a:schemeClr val="tx1"/>
              </a:solidFill>
            </a:rPr>
            <a:t> </a:t>
          </a:r>
          <a:r>
            <a:rPr lang="en-US" sz="1900" kern="1200" dirty="0" err="1">
              <a:solidFill>
                <a:schemeClr val="tx1"/>
              </a:solidFill>
            </a:rPr>
            <a:t>niệm</a:t>
          </a:r>
          <a:r>
            <a:rPr lang="en-US" sz="1900" kern="1200" dirty="0">
              <a:solidFill>
                <a:schemeClr val="tx1"/>
              </a:solidFill>
            </a:rPr>
            <a:t> </a:t>
          </a:r>
          <a:r>
            <a:rPr lang="en-US" sz="1900" kern="1200" dirty="0" err="1">
              <a:solidFill>
                <a:schemeClr val="tx1"/>
              </a:solidFill>
            </a:rPr>
            <a:t>IPSec</a:t>
          </a:r>
          <a:endParaRPr lang="en-US" sz="1900" kern="1200" dirty="0">
            <a:solidFill>
              <a:schemeClr val="tx1"/>
            </a:solidFill>
          </a:endParaRPr>
        </a:p>
      </dsp:txBody>
      <dsp:txXfrm rot="10800000">
        <a:off x="1916851" y="3320"/>
        <a:ext cx="6654817" cy="427445"/>
      </dsp:txXfrm>
    </dsp:sp>
    <dsp:sp modelId="{71CE856C-517B-4FCE-BEE5-5704BD9ED61A}">
      <dsp:nvSpPr>
        <dsp:cNvPr id="0" name=""/>
        <dsp:cNvSpPr/>
      </dsp:nvSpPr>
      <dsp:spPr>
        <a:xfrm>
          <a:off x="1596268" y="3320"/>
          <a:ext cx="427445" cy="427445"/>
        </a:xfrm>
        <a:prstGeom prst="ellips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3CD551-BC54-44AF-B7D3-6F8016517AE5}">
      <dsp:nvSpPr>
        <dsp:cNvPr id="0" name=""/>
        <dsp:cNvSpPr/>
      </dsp:nvSpPr>
      <dsp:spPr>
        <a:xfrm rot="10800000">
          <a:off x="1809990" y="546658"/>
          <a:ext cx="6761678" cy="427445"/>
        </a:xfrm>
        <a:prstGeom prst="homePlate">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492"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solidFill>
                <a:schemeClr val="tx1"/>
              </a:solidFill>
            </a:rPr>
            <a:t>Ứng</a:t>
          </a:r>
          <a:r>
            <a:rPr lang="en-US" sz="1900" kern="1200" dirty="0">
              <a:solidFill>
                <a:schemeClr val="tx1"/>
              </a:solidFill>
            </a:rPr>
            <a:t> </a:t>
          </a:r>
          <a:r>
            <a:rPr lang="en-US" sz="1900" kern="1200" dirty="0" err="1">
              <a:solidFill>
                <a:schemeClr val="tx1"/>
              </a:solidFill>
            </a:rPr>
            <a:t>dụng</a:t>
          </a:r>
          <a:r>
            <a:rPr lang="en-US" sz="1900" kern="1200" dirty="0">
              <a:solidFill>
                <a:schemeClr val="tx1"/>
              </a:solidFill>
            </a:rPr>
            <a:t> </a:t>
          </a:r>
          <a:r>
            <a:rPr lang="en-US" sz="1900" kern="1200" dirty="0" err="1">
              <a:solidFill>
                <a:schemeClr val="tx1"/>
              </a:solidFill>
            </a:rPr>
            <a:t>IPSec</a:t>
          </a:r>
          <a:endParaRPr lang="en-US" sz="1900" kern="1200" dirty="0">
            <a:solidFill>
              <a:schemeClr val="tx1"/>
            </a:solidFill>
          </a:endParaRPr>
        </a:p>
      </dsp:txBody>
      <dsp:txXfrm rot="10800000">
        <a:off x="1916851" y="546658"/>
        <a:ext cx="6654817" cy="427445"/>
      </dsp:txXfrm>
    </dsp:sp>
    <dsp:sp modelId="{5CA9D94C-4C21-4FAA-A45C-F0D397CBFE9D}">
      <dsp:nvSpPr>
        <dsp:cNvPr id="0" name=""/>
        <dsp:cNvSpPr/>
      </dsp:nvSpPr>
      <dsp:spPr>
        <a:xfrm>
          <a:off x="1596268" y="546658"/>
          <a:ext cx="427445" cy="427445"/>
        </a:xfrm>
        <a:prstGeom prst="ellips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8CFB04-685A-49AE-9DDE-7095DF91C49A}">
      <dsp:nvSpPr>
        <dsp:cNvPr id="0" name=""/>
        <dsp:cNvSpPr/>
      </dsp:nvSpPr>
      <dsp:spPr>
        <a:xfrm rot="10800000">
          <a:off x="1809990" y="1089995"/>
          <a:ext cx="6761678" cy="427445"/>
        </a:xfrm>
        <a:prstGeom prst="homePlate">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492"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solidFill>
                <a:schemeClr val="tx1"/>
              </a:solidFill>
            </a:rPr>
            <a:t>Kiến</a:t>
          </a:r>
          <a:r>
            <a:rPr lang="en-US" sz="1900" kern="1200" dirty="0">
              <a:solidFill>
                <a:schemeClr val="tx1"/>
              </a:solidFill>
            </a:rPr>
            <a:t> </a:t>
          </a:r>
          <a:r>
            <a:rPr lang="en-US" sz="1900" kern="1200" dirty="0" err="1">
              <a:solidFill>
                <a:schemeClr val="tx1"/>
              </a:solidFill>
            </a:rPr>
            <a:t>trúc</a:t>
          </a:r>
          <a:r>
            <a:rPr lang="en-US" sz="1900" kern="1200" dirty="0">
              <a:solidFill>
                <a:schemeClr val="tx1"/>
              </a:solidFill>
            </a:rPr>
            <a:t> </a:t>
          </a:r>
          <a:r>
            <a:rPr lang="en-US" sz="1900" kern="1200" dirty="0" err="1">
              <a:solidFill>
                <a:schemeClr val="tx1"/>
              </a:solidFill>
            </a:rPr>
            <a:t>IPSec</a:t>
          </a:r>
          <a:endParaRPr lang="en-US" sz="1900" kern="1200" dirty="0">
            <a:solidFill>
              <a:schemeClr val="tx1"/>
            </a:solidFill>
          </a:endParaRPr>
        </a:p>
      </dsp:txBody>
      <dsp:txXfrm rot="10800000">
        <a:off x="1916851" y="1089995"/>
        <a:ext cx="6654817" cy="427445"/>
      </dsp:txXfrm>
    </dsp:sp>
    <dsp:sp modelId="{7BF1D124-6225-4E9D-93C3-1FA9F2E5C291}">
      <dsp:nvSpPr>
        <dsp:cNvPr id="0" name=""/>
        <dsp:cNvSpPr/>
      </dsp:nvSpPr>
      <dsp:spPr>
        <a:xfrm>
          <a:off x="1596268" y="1089995"/>
          <a:ext cx="427445" cy="427445"/>
        </a:xfrm>
        <a:prstGeom prst="ellips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F02B7B-A35F-4E0F-9B5C-5B31AF9ADC18}">
      <dsp:nvSpPr>
        <dsp:cNvPr id="0" name=""/>
        <dsp:cNvSpPr/>
      </dsp:nvSpPr>
      <dsp:spPr>
        <a:xfrm rot="10800000">
          <a:off x="1809990" y="1633333"/>
          <a:ext cx="6761678" cy="427445"/>
        </a:xfrm>
        <a:prstGeom prst="homePlate">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492"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solidFill>
                <a:schemeClr val="tx1"/>
              </a:solidFill>
            </a:rPr>
            <a:t>Các</a:t>
          </a:r>
          <a:r>
            <a:rPr lang="en-US" sz="1900" kern="1200" dirty="0">
              <a:solidFill>
                <a:schemeClr val="tx1"/>
              </a:solidFill>
            </a:rPr>
            <a:t> </a:t>
          </a:r>
          <a:r>
            <a:rPr lang="en-US" sz="1900" kern="1200" dirty="0" err="1">
              <a:solidFill>
                <a:schemeClr val="tx1"/>
              </a:solidFill>
            </a:rPr>
            <a:t>giao</a:t>
          </a:r>
          <a:r>
            <a:rPr lang="en-US" sz="1900" kern="1200" dirty="0">
              <a:solidFill>
                <a:schemeClr val="tx1"/>
              </a:solidFill>
            </a:rPr>
            <a:t> </a:t>
          </a:r>
          <a:r>
            <a:rPr lang="en-US" sz="1900" kern="1200" dirty="0" err="1">
              <a:solidFill>
                <a:schemeClr val="tx1"/>
              </a:solidFill>
            </a:rPr>
            <a:t>thức</a:t>
          </a:r>
          <a:r>
            <a:rPr lang="en-US" sz="1900" kern="1200" dirty="0">
              <a:solidFill>
                <a:schemeClr val="tx1"/>
              </a:solidFill>
            </a:rPr>
            <a:t> </a:t>
          </a:r>
          <a:r>
            <a:rPr lang="en-US" sz="1900" kern="1200" dirty="0" err="1">
              <a:solidFill>
                <a:schemeClr val="tx1"/>
              </a:solidFill>
            </a:rPr>
            <a:t>đóng</a:t>
          </a:r>
          <a:r>
            <a:rPr lang="en-US" sz="1900" kern="1200" dirty="0">
              <a:solidFill>
                <a:schemeClr val="tx1"/>
              </a:solidFill>
            </a:rPr>
            <a:t> </a:t>
          </a:r>
          <a:r>
            <a:rPr lang="en-US" sz="1900" kern="1200" dirty="0" err="1">
              <a:solidFill>
                <a:schemeClr val="tx1"/>
              </a:solidFill>
            </a:rPr>
            <a:t>gói</a:t>
          </a:r>
          <a:endParaRPr lang="en-US" sz="1900" kern="1200" dirty="0">
            <a:solidFill>
              <a:schemeClr val="tx1"/>
            </a:solidFill>
          </a:endParaRPr>
        </a:p>
      </dsp:txBody>
      <dsp:txXfrm rot="10800000">
        <a:off x="1916851" y="1633333"/>
        <a:ext cx="6654817" cy="427445"/>
      </dsp:txXfrm>
    </dsp:sp>
    <dsp:sp modelId="{CEF6496C-3619-4EFC-A284-1C2867BA3207}">
      <dsp:nvSpPr>
        <dsp:cNvPr id="0" name=""/>
        <dsp:cNvSpPr/>
      </dsp:nvSpPr>
      <dsp:spPr>
        <a:xfrm>
          <a:off x="1596268" y="1633333"/>
          <a:ext cx="427445" cy="427445"/>
        </a:xfrm>
        <a:prstGeom prst="ellips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DBD988-9DB0-4BE5-A2A2-AE806DC7198A}">
      <dsp:nvSpPr>
        <dsp:cNvPr id="0" name=""/>
        <dsp:cNvSpPr/>
      </dsp:nvSpPr>
      <dsp:spPr>
        <a:xfrm rot="10800000">
          <a:off x="1809990" y="2176670"/>
          <a:ext cx="6761678" cy="427445"/>
        </a:xfrm>
        <a:prstGeom prst="homePlate">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492"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Giao </a:t>
          </a:r>
          <a:r>
            <a:rPr lang="en-US" sz="1900" kern="1200" dirty="0" err="1">
              <a:solidFill>
                <a:schemeClr val="tx1"/>
              </a:solidFill>
            </a:rPr>
            <a:t>thức</a:t>
          </a:r>
          <a:r>
            <a:rPr lang="en-US" sz="1900" kern="1200" dirty="0">
              <a:solidFill>
                <a:schemeClr val="tx1"/>
              </a:solidFill>
            </a:rPr>
            <a:t> </a:t>
          </a:r>
          <a:r>
            <a:rPr lang="en-US" sz="1900" kern="1200" dirty="0" err="1">
              <a:solidFill>
                <a:schemeClr val="tx1"/>
              </a:solidFill>
            </a:rPr>
            <a:t>trao</a:t>
          </a:r>
          <a:r>
            <a:rPr lang="en-US" sz="1900" kern="1200" dirty="0">
              <a:solidFill>
                <a:schemeClr val="tx1"/>
              </a:solidFill>
            </a:rPr>
            <a:t> </a:t>
          </a:r>
          <a:r>
            <a:rPr lang="en-US" sz="1900" kern="1200" dirty="0" err="1">
              <a:solidFill>
                <a:schemeClr val="tx1"/>
              </a:solidFill>
            </a:rPr>
            <a:t>đổi</a:t>
          </a:r>
          <a:r>
            <a:rPr lang="en-US" sz="1900" kern="1200" dirty="0">
              <a:solidFill>
                <a:schemeClr val="tx1"/>
              </a:solidFill>
            </a:rPr>
            <a:t> </a:t>
          </a:r>
          <a:r>
            <a:rPr lang="en-US" sz="1900" kern="1200" dirty="0" err="1">
              <a:solidFill>
                <a:schemeClr val="tx1"/>
              </a:solidFill>
            </a:rPr>
            <a:t>khóa</a:t>
          </a:r>
          <a:endParaRPr lang="en-US" sz="1900" kern="1200" dirty="0">
            <a:solidFill>
              <a:schemeClr val="tx1"/>
            </a:solidFill>
          </a:endParaRPr>
        </a:p>
      </dsp:txBody>
      <dsp:txXfrm rot="10800000">
        <a:off x="1916851" y="2176670"/>
        <a:ext cx="6654817" cy="427445"/>
      </dsp:txXfrm>
    </dsp:sp>
    <dsp:sp modelId="{E7D1DA6C-4D58-4578-8D92-8C197694FE04}">
      <dsp:nvSpPr>
        <dsp:cNvPr id="0" name=""/>
        <dsp:cNvSpPr/>
      </dsp:nvSpPr>
      <dsp:spPr>
        <a:xfrm>
          <a:off x="1596268" y="2176670"/>
          <a:ext cx="427445" cy="427445"/>
        </a:xfrm>
        <a:prstGeom prst="ellips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F4FAF0-56DD-4EB4-A5DC-607B105F718E}">
      <dsp:nvSpPr>
        <dsp:cNvPr id="0" name=""/>
        <dsp:cNvSpPr/>
      </dsp:nvSpPr>
      <dsp:spPr>
        <a:xfrm rot="10800000">
          <a:off x="1809990" y="2720008"/>
          <a:ext cx="6761678" cy="427445"/>
        </a:xfrm>
        <a:prstGeom prst="homePlate">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492"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solidFill>
                <a:schemeClr val="tx1"/>
              </a:solidFill>
            </a:rPr>
            <a:t>Tính</a:t>
          </a:r>
          <a:r>
            <a:rPr lang="en-US" sz="1900" kern="1200" dirty="0">
              <a:solidFill>
                <a:schemeClr val="tx1"/>
              </a:solidFill>
            </a:rPr>
            <a:t> </a:t>
          </a:r>
          <a:r>
            <a:rPr lang="en-US" sz="1900" kern="1200" dirty="0" err="1">
              <a:solidFill>
                <a:schemeClr val="tx1"/>
              </a:solidFill>
            </a:rPr>
            <a:t>năng</a:t>
          </a:r>
          <a:r>
            <a:rPr lang="en-US" sz="1900" kern="1200" dirty="0">
              <a:solidFill>
                <a:schemeClr val="tx1"/>
              </a:solidFill>
            </a:rPr>
            <a:t> </a:t>
          </a:r>
          <a:r>
            <a:rPr lang="en-US" sz="1900" kern="1200" dirty="0" err="1">
              <a:solidFill>
                <a:schemeClr val="tx1"/>
              </a:solidFill>
            </a:rPr>
            <a:t>IPSec</a:t>
          </a:r>
          <a:r>
            <a:rPr lang="en-US" sz="1900" kern="1200" dirty="0">
              <a:solidFill>
                <a:schemeClr val="tx1"/>
              </a:solidFill>
            </a:rPr>
            <a:t> </a:t>
          </a:r>
          <a:r>
            <a:rPr lang="en-US" sz="1900" kern="1200" dirty="0" err="1">
              <a:solidFill>
                <a:schemeClr val="tx1"/>
              </a:solidFill>
            </a:rPr>
            <a:t>trong</a:t>
          </a:r>
          <a:r>
            <a:rPr lang="en-US" sz="1900" kern="1200" dirty="0">
              <a:solidFill>
                <a:schemeClr val="tx1"/>
              </a:solidFill>
            </a:rPr>
            <a:t> VPN</a:t>
          </a:r>
        </a:p>
      </dsp:txBody>
      <dsp:txXfrm rot="10800000">
        <a:off x="1916851" y="2720008"/>
        <a:ext cx="6654817" cy="427445"/>
      </dsp:txXfrm>
    </dsp:sp>
    <dsp:sp modelId="{2CFDA418-17C7-4B1E-8DE1-D232A7E1478B}">
      <dsp:nvSpPr>
        <dsp:cNvPr id="0" name=""/>
        <dsp:cNvSpPr/>
      </dsp:nvSpPr>
      <dsp:spPr>
        <a:xfrm>
          <a:off x="1596268" y="2720008"/>
          <a:ext cx="427445" cy="427445"/>
        </a:xfrm>
        <a:prstGeom prst="ellips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B19F07-919F-4AAE-A892-E2F0F5003D37}">
      <dsp:nvSpPr>
        <dsp:cNvPr id="0" name=""/>
        <dsp:cNvSpPr/>
      </dsp:nvSpPr>
      <dsp:spPr>
        <a:xfrm rot="10800000">
          <a:off x="1809990" y="3263345"/>
          <a:ext cx="6761678" cy="427445"/>
        </a:xfrm>
        <a:prstGeom prst="homePlate">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492"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Demo</a:t>
          </a:r>
        </a:p>
      </dsp:txBody>
      <dsp:txXfrm rot="10800000">
        <a:off x="1916851" y="3263345"/>
        <a:ext cx="6654817" cy="427445"/>
      </dsp:txXfrm>
    </dsp:sp>
    <dsp:sp modelId="{969A213A-B8BE-42FC-80FE-A5E10C2B00F2}">
      <dsp:nvSpPr>
        <dsp:cNvPr id="0" name=""/>
        <dsp:cNvSpPr/>
      </dsp:nvSpPr>
      <dsp:spPr>
        <a:xfrm>
          <a:off x="1596268" y="3263345"/>
          <a:ext cx="427445" cy="427445"/>
        </a:xfrm>
        <a:prstGeom prst="ellips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BBCBC-31F1-46F2-9A70-2596B2113197}">
      <dsp:nvSpPr>
        <dsp:cNvPr id="0" name=""/>
        <dsp:cNvSpPr/>
      </dsp:nvSpPr>
      <dsp:spPr>
        <a:xfrm>
          <a:off x="9234" y="998724"/>
          <a:ext cx="2759996" cy="258749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TCP/IP </a:t>
          </a:r>
          <a:r>
            <a:rPr lang="en-US" sz="1800" kern="1200" dirty="0" err="1"/>
            <a:t>được</a:t>
          </a:r>
          <a:r>
            <a:rPr lang="en-US" sz="1800" kern="1200" dirty="0"/>
            <a:t> </a:t>
          </a:r>
          <a:r>
            <a:rPr lang="en-US" sz="1800" kern="1200" dirty="0" err="1"/>
            <a:t>sử</a:t>
          </a:r>
          <a:r>
            <a:rPr lang="en-US" sz="1800" kern="1200" dirty="0"/>
            <a:t> </a:t>
          </a:r>
          <a:r>
            <a:rPr lang="en-US" sz="1800" kern="1200" dirty="0" err="1"/>
            <a:t>dụng</a:t>
          </a:r>
          <a:r>
            <a:rPr lang="en-US" sz="1800" kern="1200" dirty="0"/>
            <a:t> </a:t>
          </a:r>
          <a:r>
            <a:rPr lang="en-US" sz="1800" kern="1200" dirty="0" err="1"/>
            <a:t>làm</a:t>
          </a:r>
          <a:r>
            <a:rPr lang="en-US" sz="1800" kern="1200" dirty="0"/>
            <a:t> </a:t>
          </a:r>
          <a:r>
            <a:rPr lang="en-US" sz="1800" kern="1200" dirty="0" err="1"/>
            <a:t>giao</a:t>
          </a:r>
          <a:r>
            <a:rPr lang="en-US" sz="1800" kern="1200" dirty="0"/>
            <a:t> </a:t>
          </a:r>
          <a:r>
            <a:rPr lang="en-US" sz="1800" kern="1200" dirty="0" err="1"/>
            <a:t>thức</a:t>
          </a:r>
          <a:r>
            <a:rPr lang="en-US" sz="1800" kern="1200" dirty="0"/>
            <a:t> </a:t>
          </a:r>
          <a:r>
            <a:rPr lang="en-US" sz="1800" kern="1200" dirty="0" err="1"/>
            <a:t>nền</a:t>
          </a:r>
          <a:r>
            <a:rPr lang="en-US" sz="1800" kern="1200" dirty="0"/>
            <a:t> </a:t>
          </a:r>
          <a:r>
            <a:rPr lang="en-US" sz="1800" kern="1200" dirty="0" err="1"/>
            <a:t>tảng</a:t>
          </a:r>
          <a:r>
            <a:rPr lang="en-US" sz="1800" kern="1200" dirty="0"/>
            <a:t> </a:t>
          </a:r>
          <a:r>
            <a:rPr lang="en-US" sz="1800" kern="1200" dirty="0" err="1"/>
            <a:t>của</a:t>
          </a:r>
          <a:r>
            <a:rPr lang="en-US" sz="1800" kern="1200" dirty="0"/>
            <a:t> </a:t>
          </a:r>
          <a:r>
            <a:rPr lang="en-US" sz="1800" kern="1200" dirty="0" err="1"/>
            <a:t>mạng</a:t>
          </a:r>
          <a:r>
            <a:rPr lang="en-US" sz="1800" kern="1200" dirty="0"/>
            <a:t> Internet</a:t>
          </a:r>
        </a:p>
      </dsp:txBody>
      <dsp:txXfrm>
        <a:off x="85019" y="1074509"/>
        <a:ext cx="2608426" cy="2435926"/>
      </dsp:txXfrm>
    </dsp:sp>
    <dsp:sp modelId="{36D4CA57-8E37-4AE9-8177-70DE75FC4F2F}">
      <dsp:nvSpPr>
        <dsp:cNvPr id="0" name=""/>
        <dsp:cNvSpPr/>
      </dsp:nvSpPr>
      <dsp:spPr>
        <a:xfrm>
          <a:off x="3045230" y="1950233"/>
          <a:ext cx="585119" cy="68447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45230" y="2087129"/>
        <a:ext cx="409583" cy="410687"/>
      </dsp:txXfrm>
    </dsp:sp>
    <dsp:sp modelId="{3A9345C7-1F57-4B64-BBB9-CBE0896F886A}">
      <dsp:nvSpPr>
        <dsp:cNvPr id="0" name=""/>
        <dsp:cNvSpPr/>
      </dsp:nvSpPr>
      <dsp:spPr>
        <a:xfrm>
          <a:off x="3873229" y="998724"/>
          <a:ext cx="2759996" cy="2587496"/>
        </a:xfrm>
        <a:prstGeom prst="roundRect">
          <a:avLst>
            <a:gd name="adj" fmla="val 10000"/>
          </a:avLst>
        </a:prstGeom>
        <a:solidFill>
          <a:schemeClr val="accent2">
            <a:hueOff val="757054"/>
            <a:satOff val="-5190"/>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Vào</a:t>
          </a:r>
          <a:r>
            <a:rPr lang="en-US" sz="1800" kern="1200" dirty="0"/>
            <a:t> </a:t>
          </a:r>
          <a:r>
            <a:rPr lang="en-US" sz="1800" kern="1200" dirty="0" err="1"/>
            <a:t>thời</a:t>
          </a:r>
          <a:r>
            <a:rPr lang="en-US" sz="1800" kern="1200" dirty="0"/>
            <a:t> </a:t>
          </a:r>
          <a:r>
            <a:rPr lang="en-US" sz="1800" kern="1200" dirty="0" err="1"/>
            <a:t>điểm</a:t>
          </a:r>
          <a:r>
            <a:rPr lang="en-US" sz="1800" kern="1200" dirty="0"/>
            <a:t> </a:t>
          </a:r>
          <a:r>
            <a:rPr lang="en-US" sz="1800" kern="1200" dirty="0" err="1"/>
            <a:t>thiết</a:t>
          </a:r>
          <a:r>
            <a:rPr lang="en-US" sz="1800" kern="1200" dirty="0"/>
            <a:t> </a:t>
          </a:r>
          <a:r>
            <a:rPr lang="en-US" sz="1800" kern="1200" dirty="0" err="1"/>
            <a:t>kế</a:t>
          </a:r>
          <a:r>
            <a:rPr lang="en-US" sz="1800" kern="1200" dirty="0"/>
            <a:t> </a:t>
          </a:r>
          <a:r>
            <a:rPr lang="en-US" sz="1800" kern="1200" dirty="0" err="1"/>
            <a:t>giao</a:t>
          </a:r>
          <a:r>
            <a:rPr lang="en-US" sz="1800" kern="1200" dirty="0"/>
            <a:t> </a:t>
          </a:r>
          <a:r>
            <a:rPr lang="en-US" sz="1800" kern="1200" dirty="0" err="1"/>
            <a:t>thức</a:t>
          </a:r>
          <a:r>
            <a:rPr lang="en-US" sz="1800" kern="1200" dirty="0"/>
            <a:t> </a:t>
          </a:r>
          <a:r>
            <a:rPr lang="en-US" sz="1800" kern="1200" dirty="0" err="1"/>
            <a:t>này</a:t>
          </a:r>
          <a:r>
            <a:rPr lang="en-US" sz="1800" kern="1200" dirty="0"/>
            <a:t>, </a:t>
          </a:r>
          <a:r>
            <a:rPr lang="en-US" sz="1800" kern="1200" dirty="0" err="1"/>
            <a:t>vấn</a:t>
          </a:r>
          <a:r>
            <a:rPr lang="en-US" sz="1800" kern="1200" dirty="0"/>
            <a:t> </a:t>
          </a:r>
          <a:r>
            <a:rPr lang="en-US" sz="1800" kern="1200" dirty="0" err="1"/>
            <a:t>đề</a:t>
          </a:r>
          <a:r>
            <a:rPr lang="en-US" sz="1800" kern="1200" dirty="0"/>
            <a:t> </a:t>
          </a:r>
          <a:r>
            <a:rPr lang="en-US" sz="1800" kern="1200" dirty="0" err="1"/>
            <a:t>bảo</a:t>
          </a:r>
          <a:r>
            <a:rPr lang="en-US" sz="1800" kern="1200" dirty="0"/>
            <a:t> </a:t>
          </a:r>
          <a:r>
            <a:rPr lang="en-US" sz="1800" kern="1200" dirty="0" err="1"/>
            <a:t>mật</a:t>
          </a:r>
          <a:r>
            <a:rPr lang="en-US" sz="1800" kern="1200" dirty="0"/>
            <a:t> </a:t>
          </a:r>
          <a:r>
            <a:rPr lang="en-US" sz="1800" kern="1200" dirty="0" err="1"/>
            <a:t>thông</a:t>
          </a:r>
          <a:r>
            <a:rPr lang="en-US" sz="1800" kern="1200" dirty="0"/>
            <a:t> tin </a:t>
          </a:r>
          <a:r>
            <a:rPr lang="en-US" sz="1800" kern="1200" dirty="0" err="1"/>
            <a:t>chưa</a:t>
          </a:r>
          <a:r>
            <a:rPr lang="en-US" sz="1800" kern="1200" dirty="0"/>
            <a:t> </a:t>
          </a:r>
          <a:r>
            <a:rPr lang="en-US" sz="1800" kern="1200" dirty="0" err="1"/>
            <a:t>thật</a:t>
          </a:r>
          <a:r>
            <a:rPr lang="en-US" sz="1800" kern="1200" dirty="0"/>
            <a:t> </a:t>
          </a:r>
          <a:r>
            <a:rPr lang="en-US" sz="1800" kern="1200" dirty="0" err="1"/>
            <a:t>sự</a:t>
          </a:r>
          <a:r>
            <a:rPr lang="en-US" sz="1800" kern="1200" dirty="0"/>
            <a:t> </a:t>
          </a:r>
          <a:r>
            <a:rPr lang="en-US" sz="1800" kern="1200" dirty="0" err="1"/>
            <a:t>được</a:t>
          </a:r>
          <a:r>
            <a:rPr lang="en-US" sz="1800" kern="1200" dirty="0"/>
            <a:t> </a:t>
          </a:r>
          <a:r>
            <a:rPr lang="en-US" sz="1800" kern="1200" dirty="0" err="1"/>
            <a:t>quan</a:t>
          </a:r>
          <a:r>
            <a:rPr lang="en-US" sz="1800" kern="1200" dirty="0"/>
            <a:t> </a:t>
          </a:r>
          <a:r>
            <a:rPr lang="en-US" sz="1800" kern="1200" dirty="0" err="1"/>
            <a:t>tâm</a:t>
          </a:r>
          <a:endParaRPr lang="en-US" sz="1800" kern="1200" dirty="0"/>
        </a:p>
      </dsp:txBody>
      <dsp:txXfrm>
        <a:off x="3949014" y="1074509"/>
        <a:ext cx="2608426" cy="2435926"/>
      </dsp:txXfrm>
    </dsp:sp>
    <dsp:sp modelId="{A19BC425-ED86-4211-AAF1-298DE6E71FA6}">
      <dsp:nvSpPr>
        <dsp:cNvPr id="0" name=""/>
        <dsp:cNvSpPr/>
      </dsp:nvSpPr>
      <dsp:spPr>
        <a:xfrm>
          <a:off x="6909226" y="1950233"/>
          <a:ext cx="585119" cy="684479"/>
        </a:xfrm>
        <a:prstGeom prst="rightArrow">
          <a:avLst>
            <a:gd name="adj1" fmla="val 60000"/>
            <a:gd name="adj2" fmla="val 50000"/>
          </a:avLst>
        </a:prstGeom>
        <a:solidFill>
          <a:schemeClr val="accent2">
            <a:hueOff val="1514108"/>
            <a:satOff val="-10380"/>
            <a:lumOff val="98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909226" y="2087129"/>
        <a:ext cx="409583" cy="410687"/>
      </dsp:txXfrm>
    </dsp:sp>
    <dsp:sp modelId="{408578EE-A3E5-4C90-BDDA-704D92589F53}">
      <dsp:nvSpPr>
        <dsp:cNvPr id="0" name=""/>
        <dsp:cNvSpPr/>
      </dsp:nvSpPr>
      <dsp:spPr>
        <a:xfrm>
          <a:off x="7737225" y="998724"/>
          <a:ext cx="2759996" cy="2587496"/>
        </a:xfrm>
        <a:prstGeom prst="roundRect">
          <a:avLst>
            <a:gd name="adj" fmla="val 10000"/>
          </a:avLst>
        </a:prstGeom>
        <a:solidFill>
          <a:schemeClr val="accent2">
            <a:hueOff val="1514108"/>
            <a:satOff val="-1038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IP Security (Internet Protocol Security) : là sự tập hợp của các chuẩn mở được thiết lập để đảm bảo sự cẩn mật dữ liệu, đảm bảo tính toàn vẹn dữ liệu và chứng thực dữ liệu giữa các thiết bị mạng</a:t>
          </a:r>
        </a:p>
      </dsp:txBody>
      <dsp:txXfrm>
        <a:off x="7813010" y="1074509"/>
        <a:ext cx="2608426" cy="24359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163D6-65EB-4A9D-80AD-6B7F8F36BE66}">
      <dsp:nvSpPr>
        <dsp:cNvPr id="0" name=""/>
        <dsp:cNvSpPr/>
      </dsp:nvSpPr>
      <dsp:spPr>
        <a:xfrm>
          <a:off x="555228" y="18693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5A22BB-0F78-48DD-9C71-29759C15DE5B}">
      <dsp:nvSpPr>
        <dsp:cNvPr id="0" name=""/>
        <dsp:cNvSpPr/>
      </dsp:nvSpPr>
      <dsp:spPr>
        <a:xfrm>
          <a:off x="555228" y="188001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Ưu điểm</a:t>
          </a:r>
        </a:p>
      </dsp:txBody>
      <dsp:txXfrm>
        <a:off x="555228" y="1880011"/>
        <a:ext cx="4320000" cy="648000"/>
      </dsp:txXfrm>
    </dsp:sp>
    <dsp:sp modelId="{E6BB78D7-6E17-4480-BEA8-30954085EBEE}">
      <dsp:nvSpPr>
        <dsp:cNvPr id="0" name=""/>
        <dsp:cNvSpPr/>
      </dsp:nvSpPr>
      <dsp:spPr>
        <a:xfrm>
          <a:off x="555228" y="2612232"/>
          <a:ext cx="4320000" cy="1785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Tính năng an toàn của IPSec có thể áp dụng cho toàn bộ vào ra mạng riêng</a:t>
          </a:r>
        </a:p>
        <a:p>
          <a:pPr marL="0" lvl="0" indent="0" algn="l" defTabSz="755650">
            <a:lnSpc>
              <a:spcPct val="100000"/>
            </a:lnSpc>
            <a:spcBef>
              <a:spcPct val="0"/>
            </a:spcBef>
            <a:spcAft>
              <a:spcPct val="35000"/>
            </a:spcAft>
            <a:buNone/>
          </a:pPr>
          <a:r>
            <a:rPr lang="en-US" sz="1700" kern="1200"/>
            <a:t>Không cần phải thay đổi phần mềm hay cấu hình lại các dịch vụ khi IPSec được triển khai</a:t>
          </a:r>
        </a:p>
        <a:p>
          <a:pPr marL="0" lvl="0" indent="0" algn="l" defTabSz="755650">
            <a:lnSpc>
              <a:spcPct val="100000"/>
            </a:lnSpc>
            <a:spcBef>
              <a:spcPct val="0"/>
            </a:spcBef>
            <a:spcAft>
              <a:spcPct val="35000"/>
            </a:spcAft>
            <a:buNone/>
          </a:pPr>
          <a:r>
            <a:rPr lang="en-US" sz="1700" kern="1200"/>
            <a:t>Hoạt động một cách trong suốt đối với các ứng dụng đầu cuối</a:t>
          </a:r>
        </a:p>
      </dsp:txBody>
      <dsp:txXfrm>
        <a:off x="555228" y="2612232"/>
        <a:ext cx="4320000" cy="1785778"/>
      </dsp:txXfrm>
    </dsp:sp>
    <dsp:sp modelId="{72FF1D15-28AD-4C46-8316-90DC6838B3D1}">
      <dsp:nvSpPr>
        <dsp:cNvPr id="0" name=""/>
        <dsp:cNvSpPr/>
      </dsp:nvSpPr>
      <dsp:spPr>
        <a:xfrm>
          <a:off x="5631228" y="18693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A39695-1133-4F2A-BD26-D16D9BA1A374}">
      <dsp:nvSpPr>
        <dsp:cNvPr id="0" name=""/>
        <dsp:cNvSpPr/>
      </dsp:nvSpPr>
      <dsp:spPr>
        <a:xfrm>
          <a:off x="5631228" y="188001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Nh</a:t>
          </a:r>
          <a:r>
            <a:rPr lang="vi-VN" sz="3600" kern="1200"/>
            <a:t>ư</a:t>
          </a:r>
          <a:r>
            <a:rPr lang="en-US" sz="3600" kern="1200"/>
            <a:t>ợc điểm</a:t>
          </a:r>
        </a:p>
      </dsp:txBody>
      <dsp:txXfrm>
        <a:off x="5631228" y="1880011"/>
        <a:ext cx="4320000" cy="648000"/>
      </dsp:txXfrm>
    </dsp:sp>
    <dsp:sp modelId="{2BADC56C-0CA8-4A76-8409-D2BB83261651}">
      <dsp:nvSpPr>
        <dsp:cNvPr id="0" name=""/>
        <dsp:cNvSpPr/>
      </dsp:nvSpPr>
      <dsp:spPr>
        <a:xfrm>
          <a:off x="5631228" y="2612232"/>
          <a:ext cx="4320000" cy="1785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Tăng kích th</a:t>
          </a:r>
          <a:r>
            <a:rPr lang="vi-VN" sz="1700" kern="1200"/>
            <a:t>ư</a:t>
          </a:r>
          <a:r>
            <a:rPr lang="en-US" sz="1700" kern="1200"/>
            <a:t>ớc gói tin</a:t>
          </a:r>
        </a:p>
        <a:p>
          <a:pPr marL="0" lvl="0" indent="0" algn="l" defTabSz="755650">
            <a:lnSpc>
              <a:spcPct val="100000"/>
            </a:lnSpc>
            <a:spcBef>
              <a:spcPct val="0"/>
            </a:spcBef>
            <a:spcAft>
              <a:spcPct val="35000"/>
            </a:spcAft>
            <a:buNone/>
          </a:pPr>
          <a:r>
            <a:rPr lang="en-US" sz="1700" kern="1200"/>
            <a:t>Chỉ để hỗ trợ bảo mật cho lưu lượng IP</a:t>
          </a:r>
        </a:p>
        <a:p>
          <a:pPr marL="0" lvl="0" indent="0" algn="l" defTabSz="755650">
            <a:lnSpc>
              <a:spcPct val="100000"/>
            </a:lnSpc>
            <a:spcBef>
              <a:spcPct val="0"/>
            </a:spcBef>
            <a:spcAft>
              <a:spcPct val="35000"/>
            </a:spcAft>
            <a:buNone/>
          </a:pPr>
          <a:r>
            <a:rPr lang="en-US" sz="1700" kern="1200"/>
            <a:t>Giải thuật phức tạp trong IPSec</a:t>
          </a:r>
        </a:p>
        <a:p>
          <a:pPr marL="0" lvl="0" indent="0" algn="l" defTabSz="755650">
            <a:lnSpc>
              <a:spcPct val="100000"/>
            </a:lnSpc>
            <a:spcBef>
              <a:spcPct val="0"/>
            </a:spcBef>
            <a:spcAft>
              <a:spcPct val="35000"/>
            </a:spcAft>
            <a:buNone/>
          </a:pPr>
          <a:r>
            <a:rPr lang="en-US" sz="1700" kern="1200"/>
            <a:t>Phân phối còn hạn chế</a:t>
          </a:r>
        </a:p>
      </dsp:txBody>
      <dsp:txXfrm>
        <a:off x="5631228" y="2612232"/>
        <a:ext cx="4320000" cy="1785778"/>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43C1F-7AA9-42B9-A36C-A37441ACDA21}"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A5237-CBCB-477E-A22D-C443FE8C3058}" type="slidenum">
              <a:rPr lang="en-US" smtClean="0"/>
              <a:t>‹#›</a:t>
            </a:fld>
            <a:endParaRPr lang="en-US"/>
          </a:p>
        </p:txBody>
      </p:sp>
    </p:spTree>
    <p:extLst>
      <p:ext uri="{BB962C8B-B14F-4D97-AF65-F5344CB8AC3E}">
        <p14:creationId xmlns:p14="http://schemas.microsoft.com/office/powerpoint/2010/main" val="1759212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6/8/2020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64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6/8/2020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5811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6/8/2020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5807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11200" y="533400"/>
            <a:ext cx="107696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711200" y="4114800"/>
            <a:ext cx="8511403"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7553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C1EAF4-8F10-40A1-80C1-76FD716D6003}"/>
              </a:ext>
            </a:extLst>
          </p:cNvPr>
          <p:cNvSpPr/>
          <p:nvPr userDrawn="1"/>
        </p:nvSpPr>
        <p:spPr>
          <a:xfrm>
            <a:off x="0" y="0"/>
            <a:ext cx="12192000" cy="1719072"/>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210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6/8/2020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185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6/8/2020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6197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6/8/2020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132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6/8/2020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1928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6/8/2020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726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6/8/2020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0006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6/8/2020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8107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6/8/2020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624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6/8/2020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7865809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2" r:id="rId6"/>
    <p:sldLayoutId id="2147483678" r:id="rId7"/>
    <p:sldLayoutId id="2147483679" r:id="rId8"/>
    <p:sldLayoutId id="2147483690" r:id="rId9"/>
    <p:sldLayoutId id="2147483681"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8894234" y="3894668"/>
            <a:ext cx="3293941"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711201" y="4495800"/>
            <a:ext cx="8739823"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11201" y="533401"/>
            <a:ext cx="8739823" cy="376767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6994" y="6172204"/>
            <a:ext cx="1600617"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6/8/2020</a:t>
            </a:fld>
            <a:endParaRPr lang="en-US" dirty="0"/>
          </a:p>
        </p:txBody>
      </p:sp>
      <p:sp>
        <p:nvSpPr>
          <p:cNvPr id="5" name="Footer Placeholder 4"/>
          <p:cNvSpPr>
            <a:spLocks noGrp="1"/>
          </p:cNvSpPr>
          <p:nvPr>
            <p:ph type="ftr" sz="quarter" idx="3"/>
          </p:nvPr>
        </p:nvSpPr>
        <p:spPr>
          <a:xfrm>
            <a:off x="711200" y="6172201"/>
            <a:ext cx="7748965"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5902" y="5578479"/>
            <a:ext cx="1142543"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8439747"/>
      </p:ext>
    </p:extLst>
  </p:cSld>
  <p:clrMap bg1="dk1" tx1="lt1" bg2="dk2" tx2="lt2" accent1="accent1" accent2="accent2" accent3="accent3" accent4="accent4" accent5="accent5" accent6="accent6" hlink="hlink" folHlink="folHlink"/>
  <p:sldLayoutIdLst>
    <p:sldLayoutId id="2147483680" r:id="rId1"/>
    <p:sldLayoutId id="2147483676" r:id="rId2"/>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8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7B64A51-341C-43A4-986E-D1788A573B15}"/>
              </a:ext>
            </a:extLst>
          </p:cNvPr>
          <p:cNvPicPr>
            <a:picLocks noChangeAspect="1"/>
          </p:cNvPicPr>
          <p:nvPr/>
        </p:nvPicPr>
        <p:blipFill rotWithShape="1">
          <a:blip r:embed="rId2">
            <a:extLst>
              <a:ext uri="{28A0092B-C50C-407E-A947-70E740481C1C}">
                <a14:useLocalDpi xmlns:a14="http://schemas.microsoft.com/office/drawing/2010/main" val="0"/>
              </a:ext>
            </a:extLst>
          </a:blip>
          <a:srcRect l="2871" t="9091" r="31343" b="-1"/>
          <a:stretch/>
        </p:blipFill>
        <p:spPr>
          <a:xfrm>
            <a:off x="3523488" y="10"/>
            <a:ext cx="8668512" cy="6857990"/>
          </a:xfrm>
          <a:prstGeom prst="rect">
            <a:avLst/>
          </a:prstGeom>
        </p:spPr>
      </p:pic>
      <p:sp>
        <p:nvSpPr>
          <p:cNvPr id="92" name="Rectangle 8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EFB931-AD13-41C1-A567-44AF8CFC9560}"/>
              </a:ext>
            </a:extLst>
          </p:cNvPr>
          <p:cNvSpPr>
            <a:spLocks noGrp="1"/>
          </p:cNvSpPr>
          <p:nvPr>
            <p:ph type="ctrTitle"/>
          </p:nvPr>
        </p:nvSpPr>
        <p:spPr>
          <a:xfrm>
            <a:off x="477981" y="1122363"/>
            <a:ext cx="4023360" cy="3204134"/>
          </a:xfrm>
        </p:spPr>
        <p:txBody>
          <a:bodyPr vert="horz" lIns="91440" tIns="45720" rIns="91440" bIns="45720" rtlCol="0" anchor="b">
            <a:normAutofit/>
          </a:bodyPr>
          <a:lstStyle/>
          <a:p>
            <a:r>
              <a:rPr lang="en-US" sz="4800" b="1" dirty="0"/>
              <a:t>IPSEC, GIAO THỨC VÀ VPN</a:t>
            </a:r>
            <a:br>
              <a:rPr lang="en-US" sz="4800" dirty="0"/>
            </a:br>
            <a:endParaRPr lang="en-US" sz="4800" dirty="0"/>
          </a:p>
        </p:txBody>
      </p:sp>
      <p:sp>
        <p:nvSpPr>
          <p:cNvPr id="3" name="Subtitle 2">
            <a:extLst>
              <a:ext uri="{FF2B5EF4-FFF2-40B4-BE49-F238E27FC236}">
                <a16:creationId xmlns:a16="http://schemas.microsoft.com/office/drawing/2014/main" id="{51EB8677-8130-4FD3-A8F8-4BE14723DC47}"/>
              </a:ext>
            </a:extLst>
          </p:cNvPr>
          <p:cNvSpPr>
            <a:spLocks noGrp="1"/>
          </p:cNvSpPr>
          <p:nvPr>
            <p:ph type="subTitle" idx="1"/>
          </p:nvPr>
        </p:nvSpPr>
        <p:spPr>
          <a:xfrm>
            <a:off x="477980" y="4872922"/>
            <a:ext cx="4023359" cy="1208141"/>
          </a:xfrm>
        </p:spPr>
        <p:txBody>
          <a:bodyPr vert="horz" lIns="91440" tIns="45720" rIns="91440" bIns="45720" rtlCol="0">
            <a:normAutofit/>
          </a:bodyPr>
          <a:lstStyle/>
          <a:p>
            <a:pPr indent="-228600">
              <a:lnSpc>
                <a:spcPct val="100000"/>
              </a:lnSpc>
              <a:buFont typeface="Arial" panose="020B0604020202020204" pitchFamily="34" charset="0"/>
              <a:buChar char="•"/>
            </a:pPr>
            <a:r>
              <a:rPr lang="en-US" sz="1100" b="1"/>
              <a:t>Nguyễn Văn Hải – 20173089</a:t>
            </a:r>
            <a:endParaRPr lang="en-US" sz="1100"/>
          </a:p>
          <a:p>
            <a:pPr indent="-228600">
              <a:lnSpc>
                <a:spcPct val="100000"/>
              </a:lnSpc>
              <a:buFont typeface="Arial" panose="020B0604020202020204" pitchFamily="34" charset="0"/>
              <a:buChar char="•"/>
            </a:pPr>
            <a:r>
              <a:rPr lang="en-US" sz="1100" b="1"/>
              <a:t>Phạm Thanh Hải – 20175627</a:t>
            </a:r>
            <a:endParaRPr lang="en-US" sz="1100"/>
          </a:p>
          <a:p>
            <a:pPr indent="-228600">
              <a:lnSpc>
                <a:spcPct val="100000"/>
              </a:lnSpc>
              <a:buFont typeface="Arial" panose="020B0604020202020204" pitchFamily="34" charset="0"/>
              <a:buChar char="•"/>
            </a:pPr>
            <a:r>
              <a:rPr lang="en-US" sz="1100" b="1"/>
              <a:t>Lương Thế Huy - 20173172</a:t>
            </a:r>
            <a:endParaRPr lang="en-US" sz="1100"/>
          </a:p>
          <a:p>
            <a:pPr indent="-228600">
              <a:lnSpc>
                <a:spcPct val="100000"/>
              </a:lnSpc>
              <a:buFont typeface="Arial" panose="020B0604020202020204" pitchFamily="34" charset="0"/>
              <a:buChar char="•"/>
            </a:pPr>
            <a:r>
              <a:rPr lang="en-US" sz="1100" b="1"/>
              <a:t>Lê Đình Bình - 20172971</a:t>
            </a:r>
            <a:endParaRPr lang="en-US" sz="1100"/>
          </a:p>
          <a:p>
            <a:pPr indent="-228600">
              <a:lnSpc>
                <a:spcPct val="100000"/>
              </a:lnSpc>
              <a:buFont typeface="Arial" panose="020B0604020202020204" pitchFamily="34" charset="0"/>
              <a:buChar char="•"/>
            </a:pPr>
            <a:endParaRPr lang="en-US" sz="1100"/>
          </a:p>
        </p:txBody>
      </p:sp>
      <p:sp>
        <p:nvSpPr>
          <p:cNvPr id="93" name="Rectangle 8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3204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3" name="Rectangle 6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ACEA68-CB8E-4F8E-8DB9-76B68A4CD27B}"/>
              </a:ext>
            </a:extLst>
          </p:cNvPr>
          <p:cNvSpPr>
            <a:spLocks noGrp="1"/>
          </p:cNvSpPr>
          <p:nvPr>
            <p:ph type="title"/>
          </p:nvPr>
        </p:nvSpPr>
        <p:spPr>
          <a:xfrm>
            <a:off x="1115568" y="548640"/>
            <a:ext cx="10168128" cy="1179576"/>
          </a:xfrm>
        </p:spPr>
        <p:txBody>
          <a:bodyPr vert="horz" lIns="91440" tIns="45720" rIns="91440" bIns="45720" rtlCol="0">
            <a:normAutofit/>
          </a:bodyPr>
          <a:lstStyle/>
          <a:p>
            <a:r>
              <a:rPr lang="en-US" dirty="0"/>
              <a:t>2. </a:t>
            </a:r>
            <a:r>
              <a:rPr lang="en-US" dirty="0" err="1"/>
              <a:t>Kiến</a:t>
            </a:r>
            <a:r>
              <a:rPr lang="en-US" dirty="0"/>
              <a:t> </a:t>
            </a:r>
            <a:r>
              <a:rPr lang="en-US" dirty="0" err="1"/>
              <a:t>trúc</a:t>
            </a:r>
            <a:r>
              <a:rPr lang="en-US" dirty="0"/>
              <a:t> </a:t>
            </a:r>
            <a:r>
              <a:rPr lang="en-US" dirty="0" err="1"/>
              <a:t>IPSec</a:t>
            </a:r>
            <a:r>
              <a:rPr lang="en-US" dirty="0"/>
              <a:t> (</a:t>
            </a:r>
            <a:r>
              <a:rPr lang="en-US" dirty="0" err="1"/>
              <a:t>cont</a:t>
            </a:r>
            <a:r>
              <a:rPr lang="en-US" dirty="0"/>
              <a:t>)</a:t>
            </a:r>
          </a:p>
        </p:txBody>
      </p:sp>
      <p:sp>
        <p:nvSpPr>
          <p:cNvPr id="65" name="Rectangle 6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Content Placeholder 4">
            <a:extLst>
              <a:ext uri="{FF2B5EF4-FFF2-40B4-BE49-F238E27FC236}">
                <a16:creationId xmlns:a16="http://schemas.microsoft.com/office/drawing/2014/main" id="{2F2D0E10-3EBD-4270-9E54-5962804925EF}"/>
              </a:ext>
            </a:extLst>
          </p:cNvPr>
          <p:cNvSpPr>
            <a:spLocks noGrp="1"/>
          </p:cNvSpPr>
          <p:nvPr>
            <p:ph idx="1"/>
          </p:nvPr>
        </p:nvSpPr>
        <p:spPr>
          <a:xfrm>
            <a:off x="1115568" y="2481943"/>
            <a:ext cx="10168128" cy="3695020"/>
          </a:xfrm>
        </p:spPr>
        <p:txBody>
          <a:bodyPr>
            <a:normAutofit/>
          </a:bodyPr>
          <a:lstStyle/>
          <a:p>
            <a:pPr>
              <a:lnSpc>
                <a:spcPct val="100000"/>
              </a:lnSpc>
            </a:pPr>
            <a:r>
              <a:rPr lang="en-US" sz="1500"/>
              <a:t>Kiến trúc IPSec (RFC 2401): Quy định các cấu trúc, các khái niệm và yêu cầu của IPSec</a:t>
            </a:r>
          </a:p>
          <a:p>
            <a:pPr>
              <a:lnSpc>
                <a:spcPct val="100000"/>
              </a:lnSpc>
            </a:pPr>
            <a:r>
              <a:rPr lang="en-US" sz="1500"/>
              <a:t>Giao thức ESP (RFC 2406): Mô tả giao thức ESP, là một giao thức mật mã và xác thực thông tin trong IPSec</a:t>
            </a:r>
          </a:p>
          <a:p>
            <a:pPr>
              <a:lnSpc>
                <a:spcPct val="100000"/>
              </a:lnSpc>
            </a:pPr>
            <a:r>
              <a:rPr lang="en-US" sz="1500"/>
              <a:t>Giao thức AH (RFC 2402): Định nghĩa một giao thức khác với chức năng gần giống ESP</a:t>
            </a:r>
          </a:p>
          <a:p>
            <a:pPr>
              <a:lnSpc>
                <a:spcPct val="100000"/>
              </a:lnSpc>
            </a:pPr>
            <a:r>
              <a:rPr lang="en-US" sz="1500"/>
              <a:t>Thuật toán mật mã: Định nghĩa các thuật toán mã hoá và giải mã sử dụng trong IPSec</a:t>
            </a:r>
          </a:p>
          <a:p>
            <a:pPr>
              <a:lnSpc>
                <a:spcPct val="100000"/>
              </a:lnSpc>
            </a:pPr>
            <a:r>
              <a:rPr lang="en-US" sz="1500"/>
              <a:t>Thuật toán xác thực: Định nghĩa các thuật toán xác thực thông tin sử dụng trong AH và ESP</a:t>
            </a:r>
          </a:p>
          <a:p>
            <a:pPr>
              <a:lnSpc>
                <a:spcPct val="100000"/>
              </a:lnSpc>
            </a:pPr>
            <a:r>
              <a:rPr lang="en-US" sz="1500"/>
              <a:t>Quản lý khoá (RFC 2408): Mô tả các cơ chế quản lý và trao đổi khoá trong IPSec</a:t>
            </a:r>
          </a:p>
          <a:p>
            <a:pPr>
              <a:lnSpc>
                <a:spcPct val="100000"/>
              </a:lnSpc>
            </a:pPr>
            <a:r>
              <a:rPr lang="en-US" sz="1500"/>
              <a:t>Miền thực thi (Domain of Interpretation – DOI): Định nghĩa môi trường thực thi IPSec</a:t>
            </a:r>
          </a:p>
          <a:p>
            <a:pPr>
              <a:lnSpc>
                <a:spcPct val="100000"/>
              </a:lnSpc>
            </a:pPr>
            <a:r>
              <a:rPr lang="en-US" sz="1500"/>
              <a:t>Giao thức đóng gói, gồm AH và ESP: bảo về truyền thông IP, dựa vào SA (khóa, địa chỉ, các thuật toán mật mã)</a:t>
            </a:r>
          </a:p>
          <a:p>
            <a:pPr>
              <a:lnSpc>
                <a:spcPct val="100000"/>
              </a:lnSpc>
            </a:pPr>
            <a:r>
              <a:rPr lang="en-US" sz="1500"/>
              <a:t>Giao thức trao đổi khoá IKE (Internet Key Exchange): để thiết lập các SA (Security Association) cho AH hoặc ESP, và duy trì/quản lý các kết nối</a:t>
            </a:r>
          </a:p>
          <a:p>
            <a:pPr>
              <a:lnSpc>
                <a:spcPct val="100000"/>
              </a:lnSpc>
            </a:pPr>
            <a:endParaRPr lang="en-US" sz="1500"/>
          </a:p>
        </p:txBody>
      </p:sp>
    </p:spTree>
    <p:extLst>
      <p:ext uri="{BB962C8B-B14F-4D97-AF65-F5344CB8AC3E}">
        <p14:creationId xmlns:p14="http://schemas.microsoft.com/office/powerpoint/2010/main" val="366417732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DA2D30-9098-4882-A4A0-5B5E6B948730}"/>
              </a:ext>
            </a:extLst>
          </p:cNvPr>
          <p:cNvSpPr/>
          <p:nvPr/>
        </p:nvSpPr>
        <p:spPr>
          <a:xfrm>
            <a:off x="0" y="0"/>
            <a:ext cx="12192000" cy="5148072"/>
          </a:xfrm>
          <a:prstGeom prst="rect">
            <a:avLst/>
          </a:prstGeom>
          <a:gradFill>
            <a:gsLst>
              <a:gs pos="0">
                <a:schemeClr val="dk2">
                  <a:tint val="97000"/>
                  <a:hueMod val="92000"/>
                  <a:satMod val="169000"/>
                  <a:lumMod val="164000"/>
                </a:schemeClr>
              </a:gs>
              <a:gs pos="100000">
                <a:schemeClr val="dk2">
                  <a:shade val="96000"/>
                  <a:satMod val="120000"/>
                  <a:lumMod val="90000"/>
                </a:schemeClr>
              </a:gs>
            </a:gsLst>
          </a:gradFill>
        </p:spPr>
        <p:style>
          <a:lnRef idx="2">
            <a:schemeClr val="accent1">
              <a:shade val="50000"/>
            </a:schemeClr>
          </a:lnRef>
          <a:fillRef idx="1002">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0E6F0FF8-4607-4DAD-95B1-DCA7A6F1DD1C}"/>
              </a:ext>
            </a:extLst>
          </p:cNvPr>
          <p:cNvSpPr txBox="1"/>
          <p:nvPr/>
        </p:nvSpPr>
        <p:spPr>
          <a:xfrm>
            <a:off x="489514" y="3746162"/>
            <a:ext cx="7381451" cy="584775"/>
          </a:xfrm>
          <a:prstGeom prst="rect">
            <a:avLst/>
          </a:prstGeom>
          <a:noFill/>
        </p:spPr>
        <p:txBody>
          <a:bodyPr wrap="square" rtlCol="0">
            <a:spAutoFit/>
          </a:bodyPr>
          <a:lstStyle/>
          <a:p>
            <a:r>
              <a:rPr lang="en-US" sz="3200" dirty="0">
                <a:latin typeface="+mj-lt"/>
              </a:rPr>
              <a:t>4. CÁC GIAO THỨC ĐÓNG GÓI</a:t>
            </a:r>
          </a:p>
        </p:txBody>
      </p:sp>
      <p:cxnSp>
        <p:nvCxnSpPr>
          <p:cNvPr id="9" name="Straight Connector 8">
            <a:extLst>
              <a:ext uri="{FF2B5EF4-FFF2-40B4-BE49-F238E27FC236}">
                <a16:creationId xmlns:a16="http://schemas.microsoft.com/office/drawing/2014/main" id="{CAE3AE08-6402-429B-8435-399DC45DFFAD}"/>
              </a:ext>
            </a:extLst>
          </p:cNvPr>
          <p:cNvCxnSpPr>
            <a:cxnSpLocks/>
          </p:cNvCxnSpPr>
          <p:nvPr/>
        </p:nvCxnSpPr>
        <p:spPr>
          <a:xfrm>
            <a:off x="310662" y="3178948"/>
            <a:ext cx="0" cy="1719205"/>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088002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1551-724B-4ECC-9ACE-ABE99713614D}"/>
              </a:ext>
            </a:extLst>
          </p:cNvPr>
          <p:cNvSpPr>
            <a:spLocks noGrp="1"/>
          </p:cNvSpPr>
          <p:nvPr>
            <p:ph type="title"/>
          </p:nvPr>
        </p:nvSpPr>
        <p:spPr/>
        <p:txBody>
          <a:bodyPr>
            <a:normAutofit/>
          </a:bodyPr>
          <a:lstStyle/>
          <a:p>
            <a:r>
              <a:rPr lang="en-US"/>
              <a:t>4.1. Giao thức AH - Giới thiệu</a:t>
            </a:r>
            <a:endParaRPr lang="en-US" dirty="0"/>
          </a:p>
        </p:txBody>
      </p:sp>
      <p:sp>
        <p:nvSpPr>
          <p:cNvPr id="3" name="Content Placeholder 2">
            <a:extLst>
              <a:ext uri="{FF2B5EF4-FFF2-40B4-BE49-F238E27FC236}">
                <a16:creationId xmlns:a16="http://schemas.microsoft.com/office/drawing/2014/main" id="{DD361149-3FA5-4444-B6A7-939D10BD8F0A}"/>
              </a:ext>
            </a:extLst>
          </p:cNvPr>
          <p:cNvSpPr>
            <a:spLocks noGrp="1"/>
          </p:cNvSpPr>
          <p:nvPr>
            <p:ph idx="1"/>
          </p:nvPr>
        </p:nvSpPr>
        <p:spPr/>
        <p:txBody>
          <a:bodyPr/>
          <a:lstStyle/>
          <a:p>
            <a:r>
              <a:rPr lang="en-US" dirty="0"/>
              <a:t>AH </a:t>
            </a:r>
            <a:r>
              <a:rPr lang="en-US" dirty="0" err="1"/>
              <a:t>cung</a:t>
            </a:r>
            <a:r>
              <a:rPr lang="en-US" dirty="0"/>
              <a:t> </a:t>
            </a:r>
            <a:r>
              <a:rPr lang="en-US" dirty="0" err="1"/>
              <a:t>cấp</a:t>
            </a:r>
            <a:r>
              <a:rPr lang="en-US" dirty="0"/>
              <a:t> </a:t>
            </a:r>
            <a:r>
              <a:rPr lang="en-US" dirty="0" err="1"/>
              <a:t>xác</a:t>
            </a:r>
            <a:r>
              <a:rPr lang="en-US" dirty="0"/>
              <a:t> </a:t>
            </a:r>
            <a:r>
              <a:rPr lang="en-US" dirty="0" err="1"/>
              <a:t>thực</a:t>
            </a:r>
            <a:r>
              <a:rPr lang="en-US" dirty="0"/>
              <a:t> </a:t>
            </a:r>
            <a:r>
              <a:rPr lang="en-US" dirty="0" err="1"/>
              <a:t>nguồn</a:t>
            </a:r>
            <a:r>
              <a:rPr lang="en-US" dirty="0"/>
              <a:t> </a:t>
            </a:r>
            <a:r>
              <a:rPr lang="en-US" dirty="0" err="1"/>
              <a:t>gốc</a:t>
            </a:r>
            <a:r>
              <a:rPr lang="en-US" dirty="0"/>
              <a:t> </a:t>
            </a:r>
            <a:r>
              <a:rPr lang="en-US" dirty="0" err="1"/>
              <a:t>dữ</a:t>
            </a:r>
            <a:r>
              <a:rPr lang="en-US" dirty="0"/>
              <a:t> </a:t>
            </a:r>
            <a:r>
              <a:rPr lang="en-US" dirty="0" err="1"/>
              <a:t>liệu</a:t>
            </a:r>
            <a:r>
              <a:rPr lang="en-US" dirty="0"/>
              <a:t>, </a:t>
            </a:r>
            <a:r>
              <a:rPr lang="en-US" dirty="0" err="1"/>
              <a:t>kiểm</a:t>
            </a:r>
            <a:r>
              <a:rPr lang="en-US" dirty="0"/>
              <a:t> </a:t>
            </a:r>
            <a:r>
              <a:rPr lang="en-US" dirty="0" err="1"/>
              <a:t>tra</a:t>
            </a:r>
            <a:r>
              <a:rPr lang="en-US" dirty="0"/>
              <a:t> </a:t>
            </a:r>
            <a:r>
              <a:rPr lang="en-US" dirty="0" err="1"/>
              <a:t>tính</a:t>
            </a:r>
            <a:r>
              <a:rPr lang="en-US" dirty="0"/>
              <a:t> </a:t>
            </a:r>
            <a:r>
              <a:rPr lang="en-US" dirty="0" err="1"/>
              <a:t>toàn</a:t>
            </a:r>
            <a:r>
              <a:rPr lang="en-US" dirty="0"/>
              <a:t> </a:t>
            </a:r>
            <a:r>
              <a:rPr lang="en-US" dirty="0" err="1"/>
              <a:t>vẹn</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dịch</a:t>
            </a:r>
            <a:r>
              <a:rPr lang="en-US" dirty="0"/>
              <a:t> </a:t>
            </a:r>
            <a:r>
              <a:rPr lang="en-US" dirty="0" err="1"/>
              <a:t>vụ</a:t>
            </a:r>
            <a:r>
              <a:rPr lang="en-US" dirty="0"/>
              <a:t> </a:t>
            </a:r>
            <a:r>
              <a:rPr lang="en-US" dirty="0" err="1"/>
              <a:t>chống</a:t>
            </a:r>
            <a:r>
              <a:rPr lang="en-US" dirty="0"/>
              <a:t> </a:t>
            </a:r>
            <a:r>
              <a:rPr lang="en-US" dirty="0" err="1"/>
              <a:t>phát</a:t>
            </a:r>
            <a:r>
              <a:rPr lang="en-US" dirty="0"/>
              <a:t> </a:t>
            </a:r>
            <a:r>
              <a:rPr lang="en-US" dirty="0" err="1"/>
              <a:t>lại</a:t>
            </a:r>
            <a:endParaRPr lang="en-US" dirty="0"/>
          </a:p>
          <a:p>
            <a:r>
              <a:rPr lang="en-US" dirty="0"/>
              <a:t>AH </a:t>
            </a:r>
            <a:r>
              <a:rPr lang="en-US" dirty="0" err="1"/>
              <a:t>chỉ</a:t>
            </a:r>
            <a:r>
              <a:rPr lang="en-US" dirty="0"/>
              <a:t> </a:t>
            </a:r>
            <a:r>
              <a:rPr lang="en-US" dirty="0" err="1"/>
              <a:t>bảo</a:t>
            </a:r>
            <a:r>
              <a:rPr lang="en-US" dirty="0"/>
              <a:t> </a:t>
            </a:r>
            <a:r>
              <a:rPr lang="en-US" dirty="0" err="1"/>
              <a:t>vệ</a:t>
            </a:r>
            <a:r>
              <a:rPr lang="en-US" dirty="0"/>
              <a:t> </a:t>
            </a:r>
            <a:r>
              <a:rPr lang="en-US" dirty="0" err="1"/>
              <a:t>một</a:t>
            </a:r>
            <a:r>
              <a:rPr lang="en-US" dirty="0"/>
              <a:t> </a:t>
            </a:r>
            <a:r>
              <a:rPr lang="en-US" dirty="0" err="1"/>
              <a:t>phần</a:t>
            </a:r>
            <a:r>
              <a:rPr lang="en-US" dirty="0"/>
              <a:t> </a:t>
            </a:r>
            <a:r>
              <a:rPr lang="en-US" dirty="0" err="1"/>
              <a:t>của</a:t>
            </a:r>
            <a:r>
              <a:rPr lang="en-US" dirty="0"/>
              <a:t> IP header</a:t>
            </a:r>
          </a:p>
          <a:p>
            <a:r>
              <a:rPr lang="en-US" dirty="0"/>
              <a:t>AH </a:t>
            </a:r>
            <a:r>
              <a:rPr lang="en-US" dirty="0" err="1"/>
              <a:t>nhanh</a:t>
            </a:r>
            <a:r>
              <a:rPr lang="en-US" dirty="0"/>
              <a:t> </a:t>
            </a:r>
            <a:r>
              <a:rPr lang="en-US" dirty="0" err="1"/>
              <a:t>hơn</a:t>
            </a:r>
            <a:r>
              <a:rPr lang="en-US" dirty="0"/>
              <a:t> ESP</a:t>
            </a:r>
          </a:p>
          <a:p>
            <a:r>
              <a:rPr lang="en-US" dirty="0"/>
              <a:t>AH </a:t>
            </a:r>
            <a:r>
              <a:rPr lang="en-US" dirty="0" err="1"/>
              <a:t>cung</a:t>
            </a:r>
            <a:r>
              <a:rPr lang="en-US" dirty="0"/>
              <a:t> </a:t>
            </a:r>
            <a:r>
              <a:rPr lang="en-US" dirty="0" err="1"/>
              <a:t>cấp</a:t>
            </a:r>
            <a:r>
              <a:rPr lang="en-US" dirty="0"/>
              <a:t> </a:t>
            </a:r>
            <a:r>
              <a:rPr lang="en-US" dirty="0" err="1"/>
              <a:t>chức</a:t>
            </a:r>
            <a:r>
              <a:rPr lang="en-US" dirty="0"/>
              <a:t> </a:t>
            </a:r>
            <a:r>
              <a:rPr lang="en-US" dirty="0" err="1"/>
              <a:t>năng</a:t>
            </a:r>
            <a:r>
              <a:rPr lang="en-US" dirty="0"/>
              <a:t> </a:t>
            </a:r>
            <a:r>
              <a:rPr lang="en-US" dirty="0" err="1"/>
              <a:t>xác</a:t>
            </a:r>
            <a:r>
              <a:rPr lang="en-US" dirty="0"/>
              <a:t> </a:t>
            </a:r>
            <a:r>
              <a:rPr lang="en-US" dirty="0" err="1"/>
              <a:t>thực</a:t>
            </a:r>
            <a:r>
              <a:rPr lang="en-US" dirty="0"/>
              <a:t> </a:t>
            </a:r>
            <a:r>
              <a:rPr lang="en-US" dirty="0" err="1"/>
              <a:t>bằng</a:t>
            </a:r>
            <a:r>
              <a:rPr lang="en-US" dirty="0"/>
              <a:t> </a:t>
            </a:r>
            <a:r>
              <a:rPr lang="en-US" dirty="0" err="1"/>
              <a:t>cách</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hàm</a:t>
            </a:r>
            <a:r>
              <a:rPr lang="en-US" dirty="0"/>
              <a:t> </a:t>
            </a:r>
            <a:r>
              <a:rPr lang="en-US" dirty="0" err="1"/>
              <a:t>băm</a:t>
            </a:r>
            <a:r>
              <a:rPr lang="en-US" dirty="0"/>
              <a:t> </a:t>
            </a:r>
            <a:r>
              <a:rPr lang="en-US" dirty="0" err="1"/>
              <a:t>một</a:t>
            </a:r>
            <a:r>
              <a:rPr lang="en-US" dirty="0"/>
              <a:t> </a:t>
            </a:r>
            <a:r>
              <a:rPr lang="en-US" dirty="0" err="1"/>
              <a:t>chiều</a:t>
            </a:r>
            <a:endParaRPr lang="en-US" dirty="0"/>
          </a:p>
        </p:txBody>
      </p:sp>
    </p:spTree>
    <p:extLst>
      <p:ext uri="{BB962C8B-B14F-4D97-AF65-F5344CB8AC3E}">
        <p14:creationId xmlns:p14="http://schemas.microsoft.com/office/powerpoint/2010/main" val="245991390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C1551-724B-4ECC-9ACE-ABE99713614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4.1. Giao thức AH – Cấu trúc gói tin</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Hình ảnh 7">
            <a:extLst>
              <a:ext uri="{FF2B5EF4-FFF2-40B4-BE49-F238E27FC236}">
                <a16:creationId xmlns:a16="http://schemas.microsoft.com/office/drawing/2014/main" id="{7C017B7C-A6AE-4AF5-BC13-4F4145F86BAE}"/>
              </a:ext>
            </a:extLst>
          </p:cNvPr>
          <p:cNvPicPr>
            <a:picLocks noGrp="1"/>
          </p:cNvPicPr>
          <p:nvPr>
            <p:ph idx="1"/>
          </p:nvPr>
        </p:nvPicPr>
        <p:blipFill>
          <a:blip r:embed="rId2"/>
          <a:stretch>
            <a:fillRect/>
          </a:stretch>
        </p:blipFill>
        <p:spPr>
          <a:xfrm>
            <a:off x="4864608" y="1145421"/>
            <a:ext cx="6846363" cy="4415903"/>
          </a:xfrm>
          <a:prstGeom prst="rect">
            <a:avLst/>
          </a:prstGeom>
        </p:spPr>
      </p:pic>
    </p:spTree>
    <p:extLst>
      <p:ext uri="{BB962C8B-B14F-4D97-AF65-F5344CB8AC3E}">
        <p14:creationId xmlns:p14="http://schemas.microsoft.com/office/powerpoint/2010/main" val="70156100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C1551-724B-4ECC-9ACE-ABE99713614D}"/>
              </a:ext>
            </a:extLst>
          </p:cNvPr>
          <p:cNvSpPr>
            <a:spLocks noGrp="1"/>
          </p:cNvSpPr>
          <p:nvPr>
            <p:ph type="title"/>
          </p:nvPr>
        </p:nvSpPr>
        <p:spPr>
          <a:xfrm>
            <a:off x="612648" y="1078992"/>
            <a:ext cx="6268770" cy="1536192"/>
          </a:xfrm>
        </p:spPr>
        <p:txBody>
          <a:bodyPr anchor="b">
            <a:normAutofit/>
          </a:bodyPr>
          <a:lstStyle/>
          <a:p>
            <a:r>
              <a:rPr lang="en-US" sz="5200"/>
              <a:t>4.1. Giao thức AH – Quá trình xử lý</a:t>
            </a:r>
          </a:p>
        </p:txBody>
      </p:sp>
      <p:sp>
        <p:nvSpPr>
          <p:cNvPr id="14" name="Rectangle 13">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4DD4DF84-1A64-448C-8B0C-73189862F095}"/>
              </a:ext>
            </a:extLst>
          </p:cNvPr>
          <p:cNvSpPr>
            <a:spLocks noGrp="1"/>
          </p:cNvSpPr>
          <p:nvPr>
            <p:ph idx="1"/>
          </p:nvPr>
        </p:nvSpPr>
        <p:spPr>
          <a:xfrm>
            <a:off x="612648" y="3355848"/>
            <a:ext cx="6268770" cy="2825496"/>
          </a:xfrm>
        </p:spPr>
        <p:txBody>
          <a:bodyPr>
            <a:normAutofit/>
          </a:bodyPr>
          <a:lstStyle/>
          <a:p>
            <a:r>
              <a:rPr lang="en-US" sz="1800"/>
              <a:t>AH có hai kiểu hoạt động, đó là kiểu Transport và kiểu Tunnel</a:t>
            </a:r>
          </a:p>
          <a:p>
            <a:r>
              <a:rPr lang="en-US" sz="1800"/>
              <a:t>Thuật toán hỗ trợ bao gồm các hàm băm một chiều (MD5, SHA-1)</a:t>
            </a:r>
          </a:p>
          <a:p>
            <a:r>
              <a:rPr lang="en-US" sz="1800"/>
              <a:t>Xử lý gói đầu ra</a:t>
            </a:r>
          </a:p>
          <a:p>
            <a:r>
              <a:rPr lang="en-US" sz="1800"/>
              <a:t>Xử lý gói đầu vào</a:t>
            </a:r>
          </a:p>
        </p:txBody>
      </p:sp>
      <p:pic>
        <p:nvPicPr>
          <p:cNvPr id="9" name="Graphic 8" descr="Robot">
            <a:extLst>
              <a:ext uri="{FF2B5EF4-FFF2-40B4-BE49-F238E27FC236}">
                <a16:creationId xmlns:a16="http://schemas.microsoft.com/office/drawing/2014/main" id="{132652E2-6551-4E27-8D09-A393368493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191730793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1444-3ABE-4A75-8037-4982F4724F83}"/>
              </a:ext>
            </a:extLst>
          </p:cNvPr>
          <p:cNvSpPr>
            <a:spLocks noGrp="1"/>
          </p:cNvSpPr>
          <p:nvPr>
            <p:ph type="title"/>
          </p:nvPr>
        </p:nvSpPr>
        <p:spPr/>
        <p:txBody>
          <a:bodyPr/>
          <a:lstStyle/>
          <a:p>
            <a:r>
              <a:rPr lang="en-US"/>
              <a:t>4.2. Giao thức ESP – Giới thiệu</a:t>
            </a:r>
            <a:endParaRPr lang="en-US" dirty="0"/>
          </a:p>
        </p:txBody>
      </p:sp>
      <p:sp>
        <p:nvSpPr>
          <p:cNvPr id="3" name="Content Placeholder 2">
            <a:extLst>
              <a:ext uri="{FF2B5EF4-FFF2-40B4-BE49-F238E27FC236}">
                <a16:creationId xmlns:a16="http://schemas.microsoft.com/office/drawing/2014/main" id="{7B948CF8-9670-405F-930F-01B8C659FD55}"/>
              </a:ext>
            </a:extLst>
          </p:cNvPr>
          <p:cNvSpPr>
            <a:spLocks noGrp="1"/>
          </p:cNvSpPr>
          <p:nvPr>
            <p:ph idx="1"/>
          </p:nvPr>
        </p:nvSpPr>
        <p:spPr/>
        <p:txBody>
          <a:bodyPr>
            <a:normAutofit fontScale="92500"/>
          </a:bodyPr>
          <a:lstStyle/>
          <a:p>
            <a:r>
              <a:rPr lang="en-US" dirty="0"/>
              <a:t>ESP </a:t>
            </a:r>
            <a:r>
              <a:rPr lang="en-US" dirty="0" err="1"/>
              <a:t>đóng</a:t>
            </a:r>
            <a:r>
              <a:rPr lang="en-US" dirty="0"/>
              <a:t> </a:t>
            </a:r>
            <a:r>
              <a:rPr lang="en-US" dirty="0" err="1"/>
              <a:t>gói</a:t>
            </a:r>
            <a:r>
              <a:rPr lang="en-US" dirty="0"/>
              <a:t> </a:t>
            </a:r>
            <a:r>
              <a:rPr lang="en-US" dirty="0" err="1"/>
              <a:t>tất</a:t>
            </a:r>
            <a:r>
              <a:rPr lang="en-US" dirty="0"/>
              <a:t> </a:t>
            </a:r>
            <a:r>
              <a:rPr lang="en-US" dirty="0" err="1"/>
              <a:t>cả</a:t>
            </a:r>
            <a:r>
              <a:rPr lang="en-US" dirty="0"/>
              <a:t> </a:t>
            </a:r>
            <a:r>
              <a:rPr lang="en-US" dirty="0" err="1"/>
              <a:t>hoặc</a:t>
            </a:r>
            <a:r>
              <a:rPr lang="en-US" dirty="0"/>
              <a:t> </a:t>
            </a:r>
            <a:r>
              <a:rPr lang="en-US" dirty="0" err="1"/>
              <a:t>một</a:t>
            </a:r>
            <a:r>
              <a:rPr lang="en-US" dirty="0"/>
              <a:t> </a:t>
            </a:r>
            <a:r>
              <a:rPr lang="en-US" dirty="0" err="1"/>
              <a:t>phần</a:t>
            </a:r>
            <a:r>
              <a:rPr lang="en-US" dirty="0"/>
              <a:t> </a:t>
            </a:r>
            <a:r>
              <a:rPr lang="en-US" dirty="0" err="1"/>
              <a:t>dữ</a:t>
            </a:r>
            <a:r>
              <a:rPr lang="en-US" dirty="0"/>
              <a:t> </a:t>
            </a:r>
            <a:r>
              <a:rPr lang="en-US" dirty="0" err="1"/>
              <a:t>liệu</a:t>
            </a:r>
            <a:r>
              <a:rPr lang="en-US" dirty="0"/>
              <a:t> </a:t>
            </a:r>
            <a:r>
              <a:rPr lang="en-US" dirty="0" err="1"/>
              <a:t>gốc</a:t>
            </a:r>
            <a:r>
              <a:rPr lang="en-US" dirty="0"/>
              <a:t>. Do </a:t>
            </a:r>
            <a:r>
              <a:rPr lang="en-US" dirty="0" err="1"/>
              <a:t>khả</a:t>
            </a:r>
            <a:r>
              <a:rPr lang="en-US" dirty="0"/>
              <a:t> </a:t>
            </a:r>
            <a:r>
              <a:rPr lang="en-US" dirty="0" err="1"/>
              <a:t>năng</a:t>
            </a:r>
            <a:r>
              <a:rPr lang="en-US" dirty="0"/>
              <a:t> </a:t>
            </a:r>
            <a:r>
              <a:rPr lang="en-US" dirty="0" err="1"/>
              <a:t>bảo</a:t>
            </a:r>
            <a:r>
              <a:rPr lang="en-US" dirty="0"/>
              <a:t> </a:t>
            </a:r>
            <a:r>
              <a:rPr lang="en-US" dirty="0" err="1"/>
              <a:t>mật</a:t>
            </a:r>
            <a:r>
              <a:rPr lang="en-US" dirty="0"/>
              <a:t> </a:t>
            </a:r>
            <a:r>
              <a:rPr lang="en-US" dirty="0" err="1"/>
              <a:t>dữ</a:t>
            </a:r>
            <a:r>
              <a:rPr lang="en-US" dirty="0"/>
              <a:t> </a:t>
            </a:r>
            <a:r>
              <a:rPr lang="en-US" dirty="0" err="1"/>
              <a:t>liệu</a:t>
            </a:r>
            <a:r>
              <a:rPr lang="en-US" dirty="0"/>
              <a:t> </a:t>
            </a:r>
            <a:r>
              <a:rPr lang="en-US" dirty="0" err="1"/>
              <a:t>nên</a:t>
            </a:r>
            <a:r>
              <a:rPr lang="en-US" dirty="0"/>
              <a:t> </a:t>
            </a:r>
            <a:r>
              <a:rPr lang="en-US" dirty="0" err="1"/>
              <a:t>xu</a:t>
            </a:r>
            <a:r>
              <a:rPr lang="en-US" dirty="0"/>
              <a:t> </a:t>
            </a:r>
            <a:r>
              <a:rPr lang="en-US" dirty="0" err="1"/>
              <a:t>hướng</a:t>
            </a:r>
            <a:r>
              <a:rPr lang="en-US" dirty="0"/>
              <a:t> ESP </a:t>
            </a:r>
            <a:r>
              <a:rPr lang="en-US" dirty="0" err="1"/>
              <a:t>được</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rãi</a:t>
            </a:r>
            <a:r>
              <a:rPr lang="en-US" dirty="0"/>
              <a:t> </a:t>
            </a:r>
            <a:r>
              <a:rPr lang="en-US" dirty="0" err="1"/>
              <a:t>hơn</a:t>
            </a:r>
            <a:r>
              <a:rPr lang="en-US" dirty="0"/>
              <a:t> AH</a:t>
            </a:r>
          </a:p>
          <a:p>
            <a:r>
              <a:rPr lang="en-US" dirty="0"/>
              <a:t>ESP </a:t>
            </a:r>
            <a:r>
              <a:rPr lang="en-US" dirty="0" err="1"/>
              <a:t>cung</a:t>
            </a:r>
            <a:r>
              <a:rPr lang="en-US" dirty="0"/>
              <a:t> </a:t>
            </a:r>
            <a:r>
              <a:rPr lang="en-US" dirty="0" err="1"/>
              <a:t>cấp</a:t>
            </a:r>
            <a:r>
              <a:rPr lang="en-US" dirty="0"/>
              <a:t> </a:t>
            </a:r>
            <a:r>
              <a:rPr lang="en-US" dirty="0" err="1"/>
              <a:t>xác</a:t>
            </a:r>
            <a:r>
              <a:rPr lang="en-US" dirty="0"/>
              <a:t> </a:t>
            </a:r>
            <a:r>
              <a:rPr lang="en-US" dirty="0" err="1"/>
              <a:t>thực</a:t>
            </a:r>
            <a:r>
              <a:rPr lang="en-US" dirty="0"/>
              <a:t> </a:t>
            </a:r>
            <a:r>
              <a:rPr lang="en-US" dirty="0" err="1"/>
              <a:t>nguồn</a:t>
            </a:r>
            <a:r>
              <a:rPr lang="en-US" dirty="0"/>
              <a:t> </a:t>
            </a:r>
            <a:r>
              <a:rPr lang="en-US" dirty="0" err="1"/>
              <a:t>gốc</a:t>
            </a:r>
            <a:r>
              <a:rPr lang="en-US" dirty="0"/>
              <a:t> </a:t>
            </a:r>
            <a:r>
              <a:rPr lang="en-US" dirty="0" err="1"/>
              <a:t>dữ</a:t>
            </a:r>
            <a:r>
              <a:rPr lang="en-US" dirty="0"/>
              <a:t> </a:t>
            </a:r>
            <a:r>
              <a:rPr lang="en-US" dirty="0" err="1"/>
              <a:t>liệu</a:t>
            </a:r>
            <a:r>
              <a:rPr lang="en-US" dirty="0"/>
              <a:t>, </a:t>
            </a:r>
            <a:r>
              <a:rPr lang="en-US" dirty="0" err="1"/>
              <a:t>kiểm</a:t>
            </a:r>
            <a:r>
              <a:rPr lang="en-US" dirty="0"/>
              <a:t> </a:t>
            </a:r>
            <a:r>
              <a:rPr lang="en-US" dirty="0" err="1"/>
              <a:t>tra</a:t>
            </a:r>
            <a:r>
              <a:rPr lang="en-US" dirty="0"/>
              <a:t> </a:t>
            </a:r>
            <a:r>
              <a:rPr lang="en-US" dirty="0" err="1"/>
              <a:t>tính</a:t>
            </a:r>
            <a:r>
              <a:rPr lang="en-US" dirty="0"/>
              <a:t> </a:t>
            </a:r>
            <a:r>
              <a:rPr lang="en-US" dirty="0" err="1"/>
              <a:t>toàn</a:t>
            </a:r>
            <a:r>
              <a:rPr lang="en-US" dirty="0"/>
              <a:t> </a:t>
            </a:r>
            <a:r>
              <a:rPr lang="en-US" dirty="0" err="1"/>
              <a:t>vẹn</a:t>
            </a:r>
            <a:r>
              <a:rPr lang="en-US" dirty="0"/>
              <a:t> </a:t>
            </a:r>
            <a:r>
              <a:rPr lang="en-US" dirty="0" err="1"/>
              <a:t>dữ</a:t>
            </a:r>
            <a:r>
              <a:rPr lang="en-US" dirty="0"/>
              <a:t> </a:t>
            </a:r>
            <a:r>
              <a:rPr lang="en-US" dirty="0" err="1"/>
              <a:t>liệu</a:t>
            </a:r>
            <a:r>
              <a:rPr lang="en-US" dirty="0"/>
              <a:t> </a:t>
            </a:r>
            <a:r>
              <a:rPr lang="en-US" dirty="0" err="1"/>
              <a:t>dịch</a:t>
            </a:r>
            <a:r>
              <a:rPr lang="en-US" dirty="0"/>
              <a:t> </a:t>
            </a:r>
            <a:r>
              <a:rPr lang="en-US" dirty="0" err="1"/>
              <a:t>vụ</a:t>
            </a:r>
            <a:r>
              <a:rPr lang="en-US" dirty="0"/>
              <a:t> </a:t>
            </a:r>
            <a:r>
              <a:rPr lang="en-US" dirty="0" err="1"/>
              <a:t>chống</a:t>
            </a:r>
            <a:r>
              <a:rPr lang="en-US" dirty="0"/>
              <a:t> </a:t>
            </a:r>
            <a:r>
              <a:rPr lang="en-US" dirty="0" err="1"/>
              <a:t>phát</a:t>
            </a:r>
            <a:r>
              <a:rPr lang="en-US" dirty="0"/>
              <a:t> </a:t>
            </a:r>
            <a:r>
              <a:rPr lang="en-US" dirty="0" err="1"/>
              <a:t>lại</a:t>
            </a:r>
            <a:r>
              <a:rPr lang="en-US" dirty="0"/>
              <a:t> </a:t>
            </a:r>
            <a:r>
              <a:rPr lang="en-US" dirty="0" err="1"/>
              <a:t>và</a:t>
            </a:r>
            <a:r>
              <a:rPr lang="en-US" dirty="0"/>
              <a:t> </a:t>
            </a:r>
            <a:r>
              <a:rPr lang="en-US" dirty="0" err="1"/>
              <a:t>một</a:t>
            </a:r>
            <a:r>
              <a:rPr lang="en-US" dirty="0"/>
              <a:t> </a:t>
            </a:r>
            <a:r>
              <a:rPr lang="en-US" dirty="0" err="1"/>
              <a:t>số</a:t>
            </a:r>
            <a:r>
              <a:rPr lang="en-US" dirty="0"/>
              <a:t> </a:t>
            </a:r>
            <a:r>
              <a:rPr lang="en-US" dirty="0" err="1"/>
              <a:t>giới</a:t>
            </a:r>
            <a:r>
              <a:rPr lang="en-US" dirty="0"/>
              <a:t> </a:t>
            </a:r>
            <a:r>
              <a:rPr lang="en-US" dirty="0" err="1"/>
              <a:t>hạn</a:t>
            </a:r>
            <a:r>
              <a:rPr lang="en-US" dirty="0"/>
              <a:t> </a:t>
            </a:r>
            <a:r>
              <a:rPr lang="en-US" dirty="0" err="1"/>
              <a:t>về</a:t>
            </a:r>
            <a:r>
              <a:rPr lang="en-US" dirty="0"/>
              <a:t> </a:t>
            </a:r>
            <a:r>
              <a:rPr lang="en-US" dirty="0" err="1"/>
              <a:t>luồng</a:t>
            </a:r>
            <a:r>
              <a:rPr lang="en-US" dirty="0"/>
              <a:t> </a:t>
            </a:r>
            <a:r>
              <a:rPr lang="en-US" dirty="0" err="1"/>
              <a:t>lưu</a:t>
            </a:r>
            <a:r>
              <a:rPr lang="en-US" dirty="0"/>
              <a:t> </a:t>
            </a:r>
            <a:r>
              <a:rPr lang="en-US" dirty="0" err="1"/>
              <a:t>lượng</a:t>
            </a:r>
            <a:r>
              <a:rPr lang="en-US" dirty="0"/>
              <a:t> </a:t>
            </a:r>
            <a:r>
              <a:rPr lang="en-US" dirty="0" err="1"/>
              <a:t>cần</a:t>
            </a:r>
            <a:r>
              <a:rPr lang="en-US" dirty="0"/>
              <a:t> </a:t>
            </a:r>
            <a:r>
              <a:rPr lang="en-US" dirty="0" err="1"/>
              <a:t>bảo</a:t>
            </a:r>
            <a:r>
              <a:rPr lang="en-US" dirty="0"/>
              <a:t> </a:t>
            </a:r>
            <a:r>
              <a:rPr lang="en-US" dirty="0" err="1"/>
              <a:t>mật</a:t>
            </a:r>
            <a:endParaRPr lang="en-US" dirty="0"/>
          </a:p>
          <a:p>
            <a:r>
              <a:rPr lang="en-US" dirty="0" err="1"/>
              <a:t>Dịch</a:t>
            </a:r>
            <a:r>
              <a:rPr lang="en-US" dirty="0"/>
              <a:t> </a:t>
            </a:r>
            <a:r>
              <a:rPr lang="en-US" dirty="0" err="1"/>
              <a:t>vụ</a:t>
            </a:r>
            <a:r>
              <a:rPr lang="en-US" dirty="0"/>
              <a:t> </a:t>
            </a:r>
            <a:r>
              <a:rPr lang="en-US" dirty="0" err="1"/>
              <a:t>xác</a:t>
            </a:r>
            <a:r>
              <a:rPr lang="en-US" dirty="0"/>
              <a:t> </a:t>
            </a:r>
            <a:r>
              <a:rPr lang="en-US" dirty="0" err="1"/>
              <a:t>thực</a:t>
            </a:r>
            <a:r>
              <a:rPr lang="en-US" dirty="0"/>
              <a:t> </a:t>
            </a:r>
            <a:r>
              <a:rPr lang="en-US" dirty="0" err="1"/>
              <a:t>và</a:t>
            </a:r>
            <a:r>
              <a:rPr lang="en-US" dirty="0"/>
              <a:t> </a:t>
            </a:r>
            <a:r>
              <a:rPr lang="en-US" dirty="0" err="1"/>
              <a:t>toàn</a:t>
            </a:r>
            <a:r>
              <a:rPr lang="en-US" dirty="0"/>
              <a:t> </a:t>
            </a:r>
            <a:r>
              <a:rPr lang="en-US" dirty="0" err="1"/>
              <a:t>vẹn</a:t>
            </a:r>
            <a:r>
              <a:rPr lang="en-US" dirty="0"/>
              <a:t> </a:t>
            </a:r>
            <a:r>
              <a:rPr lang="en-US" dirty="0" err="1"/>
              <a:t>dữ</a:t>
            </a:r>
            <a:r>
              <a:rPr lang="en-US" dirty="0"/>
              <a:t> </a:t>
            </a:r>
            <a:r>
              <a:rPr lang="en-US" dirty="0" err="1"/>
              <a:t>liệu</a:t>
            </a:r>
            <a:r>
              <a:rPr lang="en-US" dirty="0"/>
              <a:t> </a:t>
            </a:r>
            <a:r>
              <a:rPr lang="en-US" dirty="0" err="1"/>
              <a:t>luôn</a:t>
            </a:r>
            <a:r>
              <a:rPr lang="en-US" dirty="0"/>
              <a:t> </a:t>
            </a:r>
            <a:r>
              <a:rPr lang="en-US" dirty="0" err="1"/>
              <a:t>đi</a:t>
            </a:r>
            <a:r>
              <a:rPr lang="en-US" dirty="0"/>
              <a:t> </a:t>
            </a:r>
            <a:r>
              <a:rPr lang="en-US" dirty="0" err="1"/>
              <a:t>kèm</a:t>
            </a:r>
            <a:r>
              <a:rPr lang="en-US" dirty="0"/>
              <a:t> </a:t>
            </a:r>
            <a:r>
              <a:rPr lang="en-US" dirty="0" err="1"/>
              <a:t>nhau</a:t>
            </a:r>
            <a:endParaRPr lang="en-US" dirty="0"/>
          </a:p>
          <a:p>
            <a:r>
              <a:rPr lang="en-US" dirty="0" err="1"/>
              <a:t>Dịch</a:t>
            </a:r>
            <a:r>
              <a:rPr lang="en-US" dirty="0"/>
              <a:t> </a:t>
            </a:r>
            <a:r>
              <a:rPr lang="en-US" dirty="0" err="1"/>
              <a:t>vụ</a:t>
            </a:r>
            <a:r>
              <a:rPr lang="en-US" dirty="0"/>
              <a:t> </a:t>
            </a:r>
            <a:r>
              <a:rPr lang="en-US" dirty="0" err="1"/>
              <a:t>chống</a:t>
            </a:r>
            <a:r>
              <a:rPr lang="en-US" dirty="0"/>
              <a:t> </a:t>
            </a:r>
            <a:r>
              <a:rPr lang="en-US" dirty="0" err="1"/>
              <a:t>phát</a:t>
            </a:r>
            <a:r>
              <a:rPr lang="en-US" dirty="0"/>
              <a:t> </a:t>
            </a:r>
            <a:r>
              <a:rPr lang="en-US" dirty="0" err="1"/>
              <a:t>lại</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nếu</a:t>
            </a:r>
            <a:r>
              <a:rPr lang="en-US" dirty="0"/>
              <a:t> </a:t>
            </a:r>
            <a:r>
              <a:rPr lang="en-US" dirty="0" err="1"/>
              <a:t>xác</a:t>
            </a:r>
            <a:r>
              <a:rPr lang="en-US" dirty="0"/>
              <a:t> </a:t>
            </a:r>
            <a:r>
              <a:rPr lang="en-US" dirty="0" err="1"/>
              <a:t>thực</a:t>
            </a:r>
            <a:r>
              <a:rPr lang="en-US" dirty="0"/>
              <a:t> </a:t>
            </a:r>
            <a:r>
              <a:rPr lang="en-US" dirty="0" err="1"/>
              <a:t>được</a:t>
            </a:r>
            <a:r>
              <a:rPr lang="en-US" dirty="0"/>
              <a:t> </a:t>
            </a:r>
            <a:r>
              <a:rPr lang="en-US" dirty="0" err="1"/>
              <a:t>lựa</a:t>
            </a:r>
            <a:r>
              <a:rPr lang="en-US" dirty="0"/>
              <a:t> </a:t>
            </a:r>
            <a:r>
              <a:rPr lang="en-US" dirty="0" err="1"/>
              <a:t>chọn</a:t>
            </a:r>
            <a:endParaRPr lang="en-US" dirty="0"/>
          </a:p>
        </p:txBody>
      </p:sp>
    </p:spTree>
    <p:extLst>
      <p:ext uri="{BB962C8B-B14F-4D97-AF65-F5344CB8AC3E}">
        <p14:creationId xmlns:p14="http://schemas.microsoft.com/office/powerpoint/2010/main" val="417863576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01444-3ABE-4A75-8037-4982F4724F8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4.2. Giao thức ESP – Cấu trúc gói tin</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Hình ảnh 21">
            <a:extLst>
              <a:ext uri="{FF2B5EF4-FFF2-40B4-BE49-F238E27FC236}">
                <a16:creationId xmlns:a16="http://schemas.microsoft.com/office/drawing/2014/main" id="{1713CA2D-8622-43B4-8D84-8F36E879B4BA}"/>
              </a:ext>
            </a:extLst>
          </p:cNvPr>
          <p:cNvPicPr>
            <a:picLocks noGrp="1"/>
          </p:cNvPicPr>
          <p:nvPr>
            <p:ph idx="1"/>
          </p:nvPr>
        </p:nvPicPr>
        <p:blipFill>
          <a:blip r:embed="rId2"/>
          <a:stretch>
            <a:fillRect/>
          </a:stretch>
        </p:blipFill>
        <p:spPr>
          <a:xfrm>
            <a:off x="5385991" y="625683"/>
            <a:ext cx="5803596" cy="5455380"/>
          </a:xfrm>
          <a:prstGeom prst="rect">
            <a:avLst/>
          </a:prstGeom>
        </p:spPr>
      </p:pic>
    </p:spTree>
    <p:extLst>
      <p:ext uri="{BB962C8B-B14F-4D97-AF65-F5344CB8AC3E}">
        <p14:creationId xmlns:p14="http://schemas.microsoft.com/office/powerpoint/2010/main" val="419736637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01444-3ABE-4A75-8037-4982F4724F83}"/>
              </a:ext>
            </a:extLst>
          </p:cNvPr>
          <p:cNvSpPr>
            <a:spLocks noGrp="1"/>
          </p:cNvSpPr>
          <p:nvPr>
            <p:ph type="title"/>
          </p:nvPr>
        </p:nvSpPr>
        <p:spPr>
          <a:xfrm>
            <a:off x="612648" y="1078992"/>
            <a:ext cx="6268770" cy="1536192"/>
          </a:xfrm>
        </p:spPr>
        <p:txBody>
          <a:bodyPr anchor="b">
            <a:normAutofit/>
          </a:bodyPr>
          <a:lstStyle/>
          <a:p>
            <a:r>
              <a:rPr lang="en-US" sz="5200"/>
              <a:t>4.2. Giao thức ESP – Quá trình xử lý</a:t>
            </a:r>
          </a:p>
        </p:txBody>
      </p:sp>
      <p:sp>
        <p:nvSpPr>
          <p:cNvPr id="29" name="Rectangle 2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C0C19A0-D730-45A3-B84F-55D8EBFB11A6}"/>
              </a:ext>
            </a:extLst>
          </p:cNvPr>
          <p:cNvSpPr>
            <a:spLocks noGrp="1"/>
          </p:cNvSpPr>
          <p:nvPr>
            <p:ph idx="1"/>
          </p:nvPr>
        </p:nvSpPr>
        <p:spPr>
          <a:xfrm>
            <a:off x="612648" y="3355848"/>
            <a:ext cx="6268770" cy="2825496"/>
          </a:xfrm>
        </p:spPr>
        <p:txBody>
          <a:bodyPr>
            <a:normAutofit/>
          </a:bodyPr>
          <a:lstStyle/>
          <a:p>
            <a:pPr>
              <a:lnSpc>
                <a:spcPct val="100000"/>
              </a:lnSpc>
            </a:pPr>
            <a:r>
              <a:rPr lang="en-US" sz="1500"/>
              <a:t>Giống nh</a:t>
            </a:r>
            <a:r>
              <a:rPr lang="vi-VN" sz="1500"/>
              <a:t>ư</a:t>
            </a:r>
            <a:r>
              <a:rPr lang="en-US" sz="1500"/>
              <a:t> AH, ESP cũng có hai kiểu hoạt động, đó là kiểu Transport và kiểu Tunnel</a:t>
            </a:r>
          </a:p>
          <a:p>
            <a:pPr>
              <a:lnSpc>
                <a:spcPct val="100000"/>
              </a:lnSpc>
            </a:pPr>
            <a:r>
              <a:rPr lang="en-US" sz="1500"/>
              <a:t>Các thuật toán:</a:t>
            </a:r>
          </a:p>
          <a:p>
            <a:pPr lvl="1">
              <a:lnSpc>
                <a:spcPct val="100000"/>
              </a:lnSpc>
            </a:pPr>
            <a:r>
              <a:rPr lang="en-US" sz="1500"/>
              <a:t>Các thuật toán mật mã: ESP làm việc với các thuật toán mật mã đối xứng (DES, 3DES)</a:t>
            </a:r>
          </a:p>
          <a:p>
            <a:pPr lvl="1">
              <a:lnSpc>
                <a:spcPct val="100000"/>
              </a:lnSpc>
            </a:pPr>
            <a:r>
              <a:rPr lang="en-US" sz="1500"/>
              <a:t>Các thuật toán xác thực: các hàm băm một chiều (MD5, SHA1)</a:t>
            </a:r>
          </a:p>
          <a:p>
            <a:pPr>
              <a:lnSpc>
                <a:spcPct val="100000"/>
              </a:lnSpc>
            </a:pPr>
            <a:r>
              <a:rPr lang="en-US" sz="1500"/>
              <a:t>Xử lý gói đầu ra</a:t>
            </a:r>
          </a:p>
          <a:p>
            <a:pPr>
              <a:lnSpc>
                <a:spcPct val="100000"/>
              </a:lnSpc>
            </a:pPr>
            <a:r>
              <a:rPr lang="en-US" sz="1500"/>
              <a:t>Xử lý gói đầu vào</a:t>
            </a:r>
          </a:p>
          <a:p>
            <a:pPr>
              <a:lnSpc>
                <a:spcPct val="100000"/>
              </a:lnSpc>
            </a:pPr>
            <a:r>
              <a:rPr lang="en-US" sz="1500"/>
              <a:t>Giải mã gói</a:t>
            </a:r>
          </a:p>
        </p:txBody>
      </p:sp>
      <p:pic>
        <p:nvPicPr>
          <p:cNvPr id="8" name="Graphic 7" descr="Robot">
            <a:extLst>
              <a:ext uri="{FF2B5EF4-FFF2-40B4-BE49-F238E27FC236}">
                <a16:creationId xmlns:a16="http://schemas.microsoft.com/office/drawing/2014/main" id="{1F0B5F00-30F0-4784-9385-21B657004D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69761712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DA2D30-9098-4882-A4A0-5B5E6B948730}"/>
              </a:ext>
            </a:extLst>
          </p:cNvPr>
          <p:cNvSpPr/>
          <p:nvPr/>
        </p:nvSpPr>
        <p:spPr>
          <a:xfrm>
            <a:off x="0" y="0"/>
            <a:ext cx="12192000" cy="5148072"/>
          </a:xfrm>
          <a:prstGeom prst="rect">
            <a:avLst/>
          </a:prstGeom>
          <a:gradFill>
            <a:gsLst>
              <a:gs pos="0">
                <a:schemeClr val="dk2">
                  <a:tint val="97000"/>
                  <a:hueMod val="92000"/>
                  <a:satMod val="169000"/>
                  <a:lumMod val="164000"/>
                </a:schemeClr>
              </a:gs>
              <a:gs pos="100000">
                <a:schemeClr val="dk2">
                  <a:shade val="96000"/>
                  <a:satMod val="120000"/>
                  <a:lumMod val="90000"/>
                </a:schemeClr>
              </a:gs>
            </a:gsLst>
          </a:gradFill>
        </p:spPr>
        <p:style>
          <a:lnRef idx="2">
            <a:schemeClr val="accent1">
              <a:shade val="50000"/>
            </a:schemeClr>
          </a:lnRef>
          <a:fillRef idx="1002">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0E6F0FF8-4607-4DAD-95B1-DCA7A6F1DD1C}"/>
              </a:ext>
            </a:extLst>
          </p:cNvPr>
          <p:cNvSpPr txBox="1"/>
          <p:nvPr/>
        </p:nvSpPr>
        <p:spPr>
          <a:xfrm>
            <a:off x="489514" y="3746162"/>
            <a:ext cx="7381451" cy="584775"/>
          </a:xfrm>
          <a:prstGeom prst="rect">
            <a:avLst/>
          </a:prstGeom>
          <a:noFill/>
        </p:spPr>
        <p:txBody>
          <a:bodyPr wrap="square" rtlCol="0">
            <a:spAutoFit/>
          </a:bodyPr>
          <a:lstStyle/>
          <a:p>
            <a:r>
              <a:rPr lang="en-US" sz="3200" dirty="0">
                <a:latin typeface="+mj-lt"/>
              </a:rPr>
              <a:t>5. GIAO THỨC TRAO ĐỔI KHÓA</a:t>
            </a:r>
          </a:p>
        </p:txBody>
      </p:sp>
      <p:cxnSp>
        <p:nvCxnSpPr>
          <p:cNvPr id="9" name="Straight Connector 8">
            <a:extLst>
              <a:ext uri="{FF2B5EF4-FFF2-40B4-BE49-F238E27FC236}">
                <a16:creationId xmlns:a16="http://schemas.microsoft.com/office/drawing/2014/main" id="{CAE3AE08-6402-429B-8435-399DC45DFFAD}"/>
              </a:ext>
            </a:extLst>
          </p:cNvPr>
          <p:cNvCxnSpPr>
            <a:cxnSpLocks/>
          </p:cNvCxnSpPr>
          <p:nvPr/>
        </p:nvCxnSpPr>
        <p:spPr>
          <a:xfrm>
            <a:off x="310662" y="3178948"/>
            <a:ext cx="0" cy="1719205"/>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672572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7E5F-C423-4D22-982B-95385A9D5CD1}"/>
              </a:ext>
            </a:extLst>
          </p:cNvPr>
          <p:cNvSpPr>
            <a:spLocks noGrp="1"/>
          </p:cNvSpPr>
          <p:nvPr>
            <p:ph type="title"/>
          </p:nvPr>
        </p:nvSpPr>
        <p:spPr/>
        <p:txBody>
          <a:bodyPr/>
          <a:lstStyle/>
          <a:p>
            <a:r>
              <a:rPr lang="en-US" dirty="0"/>
              <a:t>5.1. </a:t>
            </a:r>
            <a:r>
              <a:rPr lang="en-US" dirty="0" err="1"/>
              <a:t>Giới</a:t>
            </a:r>
            <a:r>
              <a:rPr lang="en-US" dirty="0"/>
              <a:t> </a:t>
            </a:r>
            <a:r>
              <a:rPr lang="en-US" dirty="0" err="1"/>
              <a:t>thiệu</a:t>
            </a:r>
            <a:r>
              <a:rPr lang="en-US" dirty="0"/>
              <a:t> IKE </a:t>
            </a:r>
          </a:p>
        </p:txBody>
      </p:sp>
      <p:sp>
        <p:nvSpPr>
          <p:cNvPr id="3" name="Content Placeholder 2">
            <a:extLst>
              <a:ext uri="{FF2B5EF4-FFF2-40B4-BE49-F238E27FC236}">
                <a16:creationId xmlns:a16="http://schemas.microsoft.com/office/drawing/2014/main" id="{7F104129-5AFE-4E01-95E8-5C5D8EF4A2D0}"/>
              </a:ext>
            </a:extLst>
          </p:cNvPr>
          <p:cNvSpPr>
            <a:spLocks noGrp="1"/>
          </p:cNvSpPr>
          <p:nvPr>
            <p:ph idx="1"/>
          </p:nvPr>
        </p:nvSpPr>
        <p:spPr/>
        <p:txBody>
          <a:bodyPr/>
          <a:lstStyle/>
          <a:p>
            <a:r>
              <a:rPr lang="en-US" dirty="0" err="1"/>
              <a:t>Là</a:t>
            </a:r>
            <a:r>
              <a:rPr lang="en-US" dirty="0"/>
              <a:t> </a:t>
            </a:r>
            <a:r>
              <a:rPr lang="en-US" dirty="0" err="1"/>
              <a:t>giao</a:t>
            </a:r>
            <a:r>
              <a:rPr lang="en-US" dirty="0"/>
              <a:t> </a:t>
            </a:r>
            <a:r>
              <a:rPr lang="en-US" dirty="0" err="1"/>
              <a:t>thức</a:t>
            </a:r>
            <a:r>
              <a:rPr lang="en-US" dirty="0"/>
              <a:t> </a:t>
            </a:r>
            <a:r>
              <a:rPr lang="en-US" dirty="0" err="1"/>
              <a:t>trao</a:t>
            </a:r>
            <a:r>
              <a:rPr lang="en-US" dirty="0"/>
              <a:t> </a:t>
            </a:r>
            <a:r>
              <a:rPr lang="en-US" dirty="0" err="1"/>
              <a:t>đổi</a:t>
            </a:r>
            <a:r>
              <a:rPr lang="en-US" dirty="0"/>
              <a:t> </a:t>
            </a:r>
            <a:r>
              <a:rPr lang="en-US" dirty="0" err="1"/>
              <a:t>khóa</a:t>
            </a:r>
            <a:r>
              <a:rPr lang="en-US" dirty="0"/>
              <a:t> </a:t>
            </a:r>
            <a:r>
              <a:rPr lang="en-US" dirty="0" err="1"/>
              <a:t>và</a:t>
            </a:r>
            <a:r>
              <a:rPr lang="en-US" dirty="0"/>
              <a:t> </a:t>
            </a:r>
            <a:r>
              <a:rPr lang="en-US" dirty="0" err="1"/>
              <a:t>thỏa</a:t>
            </a:r>
            <a:r>
              <a:rPr lang="en-US" dirty="0"/>
              <a:t> </a:t>
            </a:r>
            <a:r>
              <a:rPr lang="en-US" dirty="0" err="1"/>
              <a:t>thuận</a:t>
            </a:r>
            <a:r>
              <a:rPr lang="en-US" dirty="0"/>
              <a:t> </a:t>
            </a:r>
            <a:r>
              <a:rPr lang="en-US" dirty="0" err="1"/>
              <a:t>các</a:t>
            </a:r>
            <a:r>
              <a:rPr lang="en-US" dirty="0"/>
              <a:t> </a:t>
            </a:r>
            <a:r>
              <a:rPr lang="en-US" dirty="0" err="1"/>
              <a:t>thông</a:t>
            </a:r>
            <a:r>
              <a:rPr lang="en-US" dirty="0"/>
              <a:t> </a:t>
            </a:r>
            <a:r>
              <a:rPr lang="en-US" dirty="0" err="1"/>
              <a:t>số</a:t>
            </a:r>
            <a:r>
              <a:rPr lang="en-US" dirty="0"/>
              <a:t> </a:t>
            </a:r>
            <a:r>
              <a:rPr lang="en-US" dirty="0" err="1"/>
              <a:t>bảo</a:t>
            </a:r>
            <a:r>
              <a:rPr lang="en-US" dirty="0"/>
              <a:t> </a:t>
            </a:r>
            <a:r>
              <a:rPr lang="en-US" dirty="0" err="1"/>
              <a:t>mật</a:t>
            </a:r>
            <a:r>
              <a:rPr lang="en-US" dirty="0"/>
              <a:t> </a:t>
            </a:r>
            <a:r>
              <a:rPr lang="en-US" dirty="0" err="1"/>
              <a:t>với</a:t>
            </a:r>
            <a:r>
              <a:rPr lang="en-US" dirty="0"/>
              <a:t> </a:t>
            </a:r>
            <a:r>
              <a:rPr lang="en-US" dirty="0" err="1"/>
              <a:t>nhau</a:t>
            </a:r>
            <a:endParaRPr lang="en-US" dirty="0"/>
          </a:p>
          <a:p>
            <a:r>
              <a:rPr lang="en-US" dirty="0"/>
              <a:t>Sau </a:t>
            </a:r>
            <a:r>
              <a:rPr lang="en-US" dirty="0" err="1"/>
              <a:t>khi</a:t>
            </a:r>
            <a:r>
              <a:rPr lang="en-US" dirty="0"/>
              <a:t> </a:t>
            </a:r>
            <a:r>
              <a:rPr lang="en-US" dirty="0" err="1"/>
              <a:t>trao</a:t>
            </a:r>
            <a:r>
              <a:rPr lang="en-US" dirty="0"/>
              <a:t> </a:t>
            </a:r>
            <a:r>
              <a:rPr lang="en-US" dirty="0" err="1"/>
              <a:t>đổi</a:t>
            </a:r>
            <a:r>
              <a:rPr lang="en-US" dirty="0"/>
              <a:t> </a:t>
            </a:r>
            <a:r>
              <a:rPr lang="en-US" dirty="0" err="1"/>
              <a:t>xong</a:t>
            </a:r>
            <a:r>
              <a:rPr lang="en-US" dirty="0"/>
              <a:t> </a:t>
            </a:r>
            <a:r>
              <a:rPr lang="en-US" dirty="0" err="1"/>
              <a:t>thì</a:t>
            </a:r>
            <a:r>
              <a:rPr lang="en-US" dirty="0"/>
              <a:t> </a:t>
            </a:r>
            <a:r>
              <a:rPr lang="en-US" dirty="0" err="1"/>
              <a:t>IPSec</a:t>
            </a:r>
            <a:r>
              <a:rPr lang="en-US" dirty="0"/>
              <a:t> SA đ</a:t>
            </a:r>
            <a:r>
              <a:rPr lang="vi-VN" dirty="0"/>
              <a:t>ư</a:t>
            </a:r>
            <a:r>
              <a:rPr lang="en-US" dirty="0" err="1"/>
              <a:t>ợc</a:t>
            </a:r>
            <a:r>
              <a:rPr lang="en-US" dirty="0"/>
              <a:t> </a:t>
            </a:r>
            <a:r>
              <a:rPr lang="en-US" dirty="0" err="1"/>
              <a:t>tạo</a:t>
            </a:r>
            <a:r>
              <a:rPr lang="en-US" dirty="0"/>
              <a:t> ra</a:t>
            </a:r>
          </a:p>
          <a:p>
            <a:r>
              <a:rPr lang="en-US" dirty="0"/>
              <a:t>Trong </a:t>
            </a:r>
            <a:r>
              <a:rPr lang="en-US" dirty="0" err="1"/>
              <a:t>quá</a:t>
            </a:r>
            <a:r>
              <a:rPr lang="en-US" dirty="0"/>
              <a:t> </a:t>
            </a:r>
            <a:r>
              <a:rPr lang="en-US" dirty="0" err="1"/>
              <a:t>trình</a:t>
            </a:r>
            <a:r>
              <a:rPr lang="en-US" dirty="0"/>
              <a:t> </a:t>
            </a:r>
            <a:r>
              <a:rPr lang="en-US" dirty="0" err="1"/>
              <a:t>trao</a:t>
            </a:r>
            <a:r>
              <a:rPr lang="en-US" dirty="0"/>
              <a:t> </a:t>
            </a:r>
            <a:r>
              <a:rPr lang="en-US" dirty="0" err="1"/>
              <a:t>đổi</a:t>
            </a:r>
            <a:r>
              <a:rPr lang="en-US" dirty="0"/>
              <a:t> </a:t>
            </a:r>
            <a:r>
              <a:rPr lang="en-US" dirty="0" err="1"/>
              <a:t>khóa</a:t>
            </a:r>
            <a:r>
              <a:rPr lang="en-US" dirty="0"/>
              <a:t> </a:t>
            </a:r>
            <a:r>
              <a:rPr lang="en-US" dirty="0" err="1"/>
              <a:t>thì</a:t>
            </a:r>
            <a:r>
              <a:rPr lang="en-US" dirty="0"/>
              <a:t> IKE </a:t>
            </a:r>
            <a:r>
              <a:rPr lang="en-US" dirty="0" err="1"/>
              <a:t>dùng</a:t>
            </a:r>
            <a:r>
              <a:rPr lang="en-US" dirty="0"/>
              <a:t> </a:t>
            </a:r>
            <a:r>
              <a:rPr lang="en-US" dirty="0" err="1"/>
              <a:t>thuật</a:t>
            </a:r>
            <a:r>
              <a:rPr lang="en-US" dirty="0"/>
              <a:t> </a:t>
            </a:r>
            <a:r>
              <a:rPr lang="en-US" dirty="0" err="1"/>
              <a:t>toán</a:t>
            </a:r>
            <a:r>
              <a:rPr lang="en-US" dirty="0"/>
              <a:t> </a:t>
            </a:r>
            <a:r>
              <a:rPr lang="en-US" dirty="0" err="1"/>
              <a:t>mã</a:t>
            </a:r>
            <a:r>
              <a:rPr lang="en-US" dirty="0"/>
              <a:t> </a:t>
            </a:r>
            <a:r>
              <a:rPr lang="en-US" dirty="0" err="1"/>
              <a:t>hóa</a:t>
            </a:r>
            <a:r>
              <a:rPr lang="en-US" dirty="0"/>
              <a:t> </a:t>
            </a:r>
            <a:r>
              <a:rPr lang="en-US" dirty="0" err="1"/>
              <a:t>đối</a:t>
            </a:r>
            <a:r>
              <a:rPr lang="en-US" dirty="0"/>
              <a:t> </a:t>
            </a:r>
            <a:r>
              <a:rPr lang="en-US" dirty="0" err="1"/>
              <a:t>xứng</a:t>
            </a:r>
            <a:r>
              <a:rPr lang="en-US" dirty="0"/>
              <a:t>, </a:t>
            </a:r>
            <a:r>
              <a:rPr lang="en-US" dirty="0" err="1"/>
              <a:t>những</a:t>
            </a:r>
            <a:r>
              <a:rPr lang="en-US" dirty="0"/>
              <a:t> </a:t>
            </a:r>
            <a:r>
              <a:rPr lang="en-US" dirty="0" err="1"/>
              <a:t>khóa</a:t>
            </a:r>
            <a:r>
              <a:rPr lang="en-US" dirty="0"/>
              <a:t> </a:t>
            </a:r>
            <a:r>
              <a:rPr lang="en-US" dirty="0" err="1"/>
              <a:t>này</a:t>
            </a:r>
            <a:r>
              <a:rPr lang="en-US" dirty="0"/>
              <a:t> </a:t>
            </a:r>
            <a:r>
              <a:rPr lang="en-US" dirty="0" err="1"/>
              <a:t>sẽ</a:t>
            </a:r>
            <a:r>
              <a:rPr lang="en-US" dirty="0"/>
              <a:t> </a:t>
            </a:r>
            <a:r>
              <a:rPr lang="en-US" dirty="0" err="1"/>
              <a:t>được</a:t>
            </a:r>
            <a:r>
              <a:rPr lang="en-US" dirty="0"/>
              <a:t> </a:t>
            </a:r>
            <a:r>
              <a:rPr lang="en-US" dirty="0" err="1"/>
              <a:t>thay</a:t>
            </a:r>
            <a:r>
              <a:rPr lang="en-US" dirty="0"/>
              <a:t> </a:t>
            </a:r>
            <a:r>
              <a:rPr lang="en-US" dirty="0" err="1"/>
              <a:t>đổi</a:t>
            </a:r>
            <a:r>
              <a:rPr lang="en-US" dirty="0"/>
              <a:t> </a:t>
            </a:r>
            <a:r>
              <a:rPr lang="en-US" dirty="0" err="1"/>
              <a:t>theo</a:t>
            </a:r>
            <a:r>
              <a:rPr lang="en-US" dirty="0"/>
              <a:t> </a:t>
            </a:r>
            <a:r>
              <a:rPr lang="en-US" dirty="0" err="1"/>
              <a:t>thời</a:t>
            </a:r>
            <a:r>
              <a:rPr lang="en-US" dirty="0"/>
              <a:t> </a:t>
            </a:r>
            <a:r>
              <a:rPr lang="en-US" dirty="0" err="1"/>
              <a:t>gian</a:t>
            </a:r>
            <a:endParaRPr lang="en-US" dirty="0"/>
          </a:p>
        </p:txBody>
      </p:sp>
    </p:spTree>
    <p:extLst>
      <p:ext uri="{BB962C8B-B14F-4D97-AF65-F5344CB8AC3E}">
        <p14:creationId xmlns:p14="http://schemas.microsoft.com/office/powerpoint/2010/main" val="89409225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14DE80-265B-4D01-B985-1C0815D20E9C}"/>
              </a:ext>
            </a:extLst>
          </p:cNvPr>
          <p:cNvSpPr>
            <a:spLocks noGrp="1"/>
          </p:cNvSpPr>
          <p:nvPr>
            <p:ph type="title"/>
          </p:nvPr>
        </p:nvSpPr>
        <p:spPr/>
        <p:txBody>
          <a:bodyPr/>
          <a:lstStyle/>
          <a:p>
            <a:r>
              <a:rPr lang="en-US" dirty="0" err="1"/>
              <a:t>Nội</a:t>
            </a:r>
            <a:r>
              <a:rPr lang="en-US" dirty="0"/>
              <a:t> dung </a:t>
            </a:r>
            <a:r>
              <a:rPr lang="en-US" dirty="0" err="1"/>
              <a:t>trình</a:t>
            </a:r>
            <a:r>
              <a:rPr lang="en-US" dirty="0"/>
              <a:t> </a:t>
            </a:r>
            <a:r>
              <a:rPr lang="en-US" dirty="0" err="1"/>
              <a:t>bày</a:t>
            </a:r>
            <a:endParaRPr lang="en-US" dirty="0"/>
          </a:p>
        </p:txBody>
      </p:sp>
      <p:graphicFrame>
        <p:nvGraphicFramePr>
          <p:cNvPr id="17" name="Content Placeholder 16">
            <a:extLst>
              <a:ext uri="{FF2B5EF4-FFF2-40B4-BE49-F238E27FC236}">
                <a16:creationId xmlns:a16="http://schemas.microsoft.com/office/drawing/2014/main" id="{A3A80C04-34FF-4BC4-BB40-C6A8D88393CA}"/>
              </a:ext>
            </a:extLst>
          </p:cNvPr>
          <p:cNvGraphicFramePr>
            <a:graphicFrameLocks noGrp="1"/>
          </p:cNvGraphicFramePr>
          <p:nvPr>
            <p:ph idx="1"/>
            <p:extLst>
              <p:ext uri="{D42A27DB-BD31-4B8C-83A1-F6EECF244321}">
                <p14:modId xmlns:p14="http://schemas.microsoft.com/office/powerpoint/2010/main" val="4273342122"/>
              </p:ext>
            </p:extLst>
          </p:nvPr>
        </p:nvGraphicFramePr>
        <p:xfrm>
          <a:off x="1116013" y="2478088"/>
          <a:ext cx="10167937" cy="3694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a:extLst>
              <a:ext uri="{FF2B5EF4-FFF2-40B4-BE49-F238E27FC236}">
                <a16:creationId xmlns:a16="http://schemas.microsoft.com/office/drawing/2014/main" id="{A1306724-F170-4867-B06B-5501AB079885}"/>
              </a:ext>
            </a:extLst>
          </p:cNvPr>
          <p:cNvSpPr txBox="1"/>
          <p:nvPr/>
        </p:nvSpPr>
        <p:spPr>
          <a:xfrm>
            <a:off x="2771335" y="2534208"/>
            <a:ext cx="478302" cy="369332"/>
          </a:xfrm>
          <a:prstGeom prst="rect">
            <a:avLst/>
          </a:prstGeom>
          <a:noFill/>
        </p:spPr>
        <p:txBody>
          <a:bodyPr wrap="square" rtlCol="0">
            <a:spAutoFit/>
          </a:bodyPr>
          <a:lstStyle/>
          <a:p>
            <a:r>
              <a:rPr lang="en-US" dirty="0">
                <a:solidFill>
                  <a:schemeClr val="bg1"/>
                </a:solidFill>
              </a:rPr>
              <a:t>1</a:t>
            </a:r>
          </a:p>
        </p:txBody>
      </p:sp>
      <p:sp>
        <p:nvSpPr>
          <p:cNvPr id="27" name="TextBox 26">
            <a:extLst>
              <a:ext uri="{FF2B5EF4-FFF2-40B4-BE49-F238E27FC236}">
                <a16:creationId xmlns:a16="http://schemas.microsoft.com/office/drawing/2014/main" id="{4FF43B04-8E07-4820-8039-FCC3FC0E41F2}"/>
              </a:ext>
            </a:extLst>
          </p:cNvPr>
          <p:cNvSpPr txBox="1"/>
          <p:nvPr/>
        </p:nvSpPr>
        <p:spPr>
          <a:xfrm>
            <a:off x="2771335" y="3059668"/>
            <a:ext cx="478302" cy="369332"/>
          </a:xfrm>
          <a:prstGeom prst="rect">
            <a:avLst/>
          </a:prstGeom>
          <a:noFill/>
        </p:spPr>
        <p:txBody>
          <a:bodyPr wrap="square" rtlCol="0">
            <a:spAutoFit/>
          </a:bodyPr>
          <a:lstStyle/>
          <a:p>
            <a:r>
              <a:rPr lang="en-US" dirty="0">
                <a:solidFill>
                  <a:schemeClr val="bg1"/>
                </a:solidFill>
              </a:rPr>
              <a:t>2</a:t>
            </a:r>
          </a:p>
        </p:txBody>
      </p:sp>
      <p:sp>
        <p:nvSpPr>
          <p:cNvPr id="28" name="TextBox 27">
            <a:extLst>
              <a:ext uri="{FF2B5EF4-FFF2-40B4-BE49-F238E27FC236}">
                <a16:creationId xmlns:a16="http://schemas.microsoft.com/office/drawing/2014/main" id="{CD065AD4-74D9-46F3-BCE3-091AFB74524F}"/>
              </a:ext>
            </a:extLst>
          </p:cNvPr>
          <p:cNvSpPr txBox="1"/>
          <p:nvPr/>
        </p:nvSpPr>
        <p:spPr>
          <a:xfrm>
            <a:off x="2771335" y="3600073"/>
            <a:ext cx="478302" cy="369332"/>
          </a:xfrm>
          <a:prstGeom prst="rect">
            <a:avLst/>
          </a:prstGeom>
          <a:noFill/>
        </p:spPr>
        <p:txBody>
          <a:bodyPr wrap="square" rtlCol="0">
            <a:spAutoFit/>
          </a:bodyPr>
          <a:lstStyle/>
          <a:p>
            <a:r>
              <a:rPr lang="en-US" dirty="0">
                <a:solidFill>
                  <a:schemeClr val="bg1"/>
                </a:solidFill>
              </a:rPr>
              <a:t>3</a:t>
            </a:r>
          </a:p>
        </p:txBody>
      </p:sp>
      <p:sp>
        <p:nvSpPr>
          <p:cNvPr id="29" name="TextBox 28">
            <a:extLst>
              <a:ext uri="{FF2B5EF4-FFF2-40B4-BE49-F238E27FC236}">
                <a16:creationId xmlns:a16="http://schemas.microsoft.com/office/drawing/2014/main" id="{9D57EA93-2E4E-4663-99A9-9CB9C5329427}"/>
              </a:ext>
            </a:extLst>
          </p:cNvPr>
          <p:cNvSpPr txBox="1"/>
          <p:nvPr/>
        </p:nvSpPr>
        <p:spPr>
          <a:xfrm>
            <a:off x="2771335" y="4140478"/>
            <a:ext cx="478302" cy="369332"/>
          </a:xfrm>
          <a:prstGeom prst="rect">
            <a:avLst/>
          </a:prstGeom>
          <a:noFill/>
        </p:spPr>
        <p:txBody>
          <a:bodyPr wrap="square" rtlCol="0">
            <a:spAutoFit/>
          </a:bodyPr>
          <a:lstStyle/>
          <a:p>
            <a:r>
              <a:rPr lang="en-US" dirty="0">
                <a:solidFill>
                  <a:schemeClr val="bg1"/>
                </a:solidFill>
              </a:rPr>
              <a:t>4</a:t>
            </a:r>
          </a:p>
        </p:txBody>
      </p:sp>
      <p:sp>
        <p:nvSpPr>
          <p:cNvPr id="30" name="TextBox 29">
            <a:extLst>
              <a:ext uri="{FF2B5EF4-FFF2-40B4-BE49-F238E27FC236}">
                <a16:creationId xmlns:a16="http://schemas.microsoft.com/office/drawing/2014/main" id="{92F0F5D6-720A-4B8F-A3BE-B49EC46B537F}"/>
              </a:ext>
            </a:extLst>
          </p:cNvPr>
          <p:cNvSpPr txBox="1"/>
          <p:nvPr/>
        </p:nvSpPr>
        <p:spPr>
          <a:xfrm>
            <a:off x="2771335" y="4680883"/>
            <a:ext cx="478302" cy="369332"/>
          </a:xfrm>
          <a:prstGeom prst="rect">
            <a:avLst/>
          </a:prstGeom>
          <a:noFill/>
        </p:spPr>
        <p:txBody>
          <a:bodyPr wrap="square" rtlCol="0">
            <a:spAutoFit/>
          </a:bodyPr>
          <a:lstStyle/>
          <a:p>
            <a:r>
              <a:rPr lang="en-US" dirty="0">
                <a:solidFill>
                  <a:schemeClr val="bg1"/>
                </a:solidFill>
              </a:rPr>
              <a:t>5</a:t>
            </a:r>
          </a:p>
        </p:txBody>
      </p:sp>
      <p:sp>
        <p:nvSpPr>
          <p:cNvPr id="31" name="TextBox 30">
            <a:extLst>
              <a:ext uri="{FF2B5EF4-FFF2-40B4-BE49-F238E27FC236}">
                <a16:creationId xmlns:a16="http://schemas.microsoft.com/office/drawing/2014/main" id="{D1BAD482-9854-4282-9726-C14AEE335D54}"/>
              </a:ext>
            </a:extLst>
          </p:cNvPr>
          <p:cNvSpPr txBox="1"/>
          <p:nvPr/>
        </p:nvSpPr>
        <p:spPr>
          <a:xfrm>
            <a:off x="2771335" y="5221288"/>
            <a:ext cx="478302" cy="369332"/>
          </a:xfrm>
          <a:prstGeom prst="rect">
            <a:avLst/>
          </a:prstGeom>
          <a:noFill/>
        </p:spPr>
        <p:txBody>
          <a:bodyPr wrap="square" rtlCol="0">
            <a:spAutoFit/>
          </a:bodyPr>
          <a:lstStyle/>
          <a:p>
            <a:r>
              <a:rPr lang="en-US" dirty="0">
                <a:solidFill>
                  <a:schemeClr val="bg1"/>
                </a:solidFill>
              </a:rPr>
              <a:t>6</a:t>
            </a:r>
          </a:p>
        </p:txBody>
      </p:sp>
      <p:sp>
        <p:nvSpPr>
          <p:cNvPr id="32" name="TextBox 31">
            <a:extLst>
              <a:ext uri="{FF2B5EF4-FFF2-40B4-BE49-F238E27FC236}">
                <a16:creationId xmlns:a16="http://schemas.microsoft.com/office/drawing/2014/main" id="{BB55CD09-3B00-4577-B625-E2CB23ABBA57}"/>
              </a:ext>
            </a:extLst>
          </p:cNvPr>
          <p:cNvSpPr txBox="1"/>
          <p:nvPr/>
        </p:nvSpPr>
        <p:spPr>
          <a:xfrm>
            <a:off x="2771335" y="5757505"/>
            <a:ext cx="478302" cy="369332"/>
          </a:xfrm>
          <a:prstGeom prst="rect">
            <a:avLst/>
          </a:prstGeom>
          <a:noFill/>
        </p:spPr>
        <p:txBody>
          <a:bodyPr wrap="square" rtlCol="0">
            <a:spAutoFit/>
          </a:bodyPr>
          <a:lstStyle/>
          <a:p>
            <a:r>
              <a:rPr lang="en-US" dirty="0">
                <a:solidFill>
                  <a:schemeClr val="bg1"/>
                </a:solidFill>
              </a:rPr>
              <a:t>7</a:t>
            </a:r>
          </a:p>
        </p:txBody>
      </p:sp>
    </p:spTree>
    <p:extLst>
      <p:ext uri="{BB962C8B-B14F-4D97-AF65-F5344CB8AC3E}">
        <p14:creationId xmlns:p14="http://schemas.microsoft.com/office/powerpoint/2010/main" val="83026071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97E5F-C423-4D22-982B-95385A9D5CD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5.2. </a:t>
            </a:r>
            <a:r>
              <a:rPr lang="en-US" sz="4800" dirty="0" err="1"/>
              <a:t>Các</a:t>
            </a:r>
            <a:r>
              <a:rPr lang="en-US" sz="4800" dirty="0"/>
              <a:t> </a:t>
            </a:r>
            <a:r>
              <a:rPr lang="en-US" sz="4800" dirty="0" err="1"/>
              <a:t>quá</a:t>
            </a:r>
            <a:r>
              <a:rPr lang="en-US" sz="4800" dirty="0"/>
              <a:t> </a:t>
            </a:r>
            <a:r>
              <a:rPr lang="en-US" sz="4800" dirty="0" err="1"/>
              <a:t>trình</a:t>
            </a:r>
            <a:r>
              <a:rPr lang="en-US" sz="4800" dirty="0"/>
              <a:t> </a:t>
            </a:r>
            <a:r>
              <a:rPr lang="en-US" sz="4800" dirty="0" err="1"/>
              <a:t>của</a:t>
            </a:r>
            <a:r>
              <a:rPr lang="en-US" sz="4800" dirty="0"/>
              <a:t> IKE </a:t>
            </a:r>
          </a:p>
        </p:txBody>
      </p:sp>
      <p:sp>
        <p:nvSpPr>
          <p:cNvPr id="21"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Các phase hoạt động của IKE">
            <a:extLst>
              <a:ext uri="{FF2B5EF4-FFF2-40B4-BE49-F238E27FC236}">
                <a16:creationId xmlns:a16="http://schemas.microsoft.com/office/drawing/2014/main" id="{B1A2D8D4-489A-409A-9E4E-74F3F2577B0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864608" y="863008"/>
            <a:ext cx="6846363" cy="4980729"/>
          </a:xfrm>
          <a:prstGeom prst="rect">
            <a:avLst/>
          </a:prstGeom>
          <a:noFill/>
        </p:spPr>
      </p:pic>
    </p:spTree>
    <p:extLst>
      <p:ext uri="{BB962C8B-B14F-4D97-AF65-F5344CB8AC3E}">
        <p14:creationId xmlns:p14="http://schemas.microsoft.com/office/powerpoint/2010/main" val="218449230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92389CA-614F-46A9-A226-C693418A18C2}"/>
              </a:ext>
            </a:extLst>
          </p:cNvPr>
          <p:cNvSpPr>
            <a:spLocks noGrp="1"/>
          </p:cNvSpPr>
          <p:nvPr>
            <p:ph type="title"/>
          </p:nvPr>
        </p:nvSpPr>
        <p:spPr>
          <a:xfrm>
            <a:off x="612648" y="1078992"/>
            <a:ext cx="6272784" cy="1536192"/>
          </a:xfrm>
        </p:spPr>
        <p:txBody>
          <a:bodyPr anchor="b">
            <a:normAutofit/>
          </a:bodyPr>
          <a:lstStyle/>
          <a:p>
            <a:r>
              <a:rPr lang="en-US" sz="3300"/>
              <a:t>5.3. Các chức năng khác của IKE giúp cho IKE hoạt động tối ưu hơn </a:t>
            </a:r>
          </a:p>
        </p:txBody>
      </p:sp>
      <p:sp>
        <p:nvSpPr>
          <p:cNvPr id="30" name="Rectangle 29">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icture 22" descr="PAT lỗi do tầng 4 bị mã hoá trong gói ESP">
            <a:extLst>
              <a:ext uri="{FF2B5EF4-FFF2-40B4-BE49-F238E27FC236}">
                <a16:creationId xmlns:a16="http://schemas.microsoft.com/office/drawing/2014/main" id="{F468EB2D-9934-4B58-AC03-CF861322ECA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684008" y="997846"/>
            <a:ext cx="4229773" cy="1501569"/>
          </a:xfrm>
          <a:prstGeom prst="rect">
            <a:avLst/>
          </a:prstGeom>
          <a:noFill/>
        </p:spPr>
      </p:pic>
      <p:sp>
        <p:nvSpPr>
          <p:cNvPr id="7" name="Content Placeholder 6">
            <a:extLst>
              <a:ext uri="{FF2B5EF4-FFF2-40B4-BE49-F238E27FC236}">
                <a16:creationId xmlns:a16="http://schemas.microsoft.com/office/drawing/2014/main" id="{E1283276-2CF4-425F-978D-BAC6D5743715}"/>
              </a:ext>
            </a:extLst>
          </p:cNvPr>
          <p:cNvSpPr>
            <a:spLocks noGrp="1"/>
          </p:cNvSpPr>
          <p:nvPr>
            <p:ph idx="1"/>
          </p:nvPr>
        </p:nvSpPr>
        <p:spPr>
          <a:xfrm>
            <a:off x="612648" y="3355848"/>
            <a:ext cx="6272784" cy="2825496"/>
          </a:xfrm>
        </p:spPr>
        <p:txBody>
          <a:bodyPr>
            <a:normAutofit/>
          </a:bodyPr>
          <a:lstStyle/>
          <a:p>
            <a:r>
              <a:rPr lang="en-US" sz="1800" dirty="0"/>
              <a:t>Dead peer detection (DPD) and Cisco IOS keepalives</a:t>
            </a:r>
          </a:p>
          <a:p>
            <a:r>
              <a:rPr lang="en-US" sz="1800" dirty="0"/>
              <a:t>NAT-Traversal: </a:t>
            </a:r>
            <a:r>
              <a:rPr lang="en-US" sz="1800" dirty="0" err="1"/>
              <a:t>hỗ</a:t>
            </a:r>
            <a:r>
              <a:rPr lang="en-US" sz="1800" dirty="0"/>
              <a:t> </a:t>
            </a:r>
            <a:r>
              <a:rPr lang="en-US" sz="1800" dirty="0" err="1"/>
              <a:t>trợ</a:t>
            </a:r>
            <a:r>
              <a:rPr lang="en-US" sz="1800" dirty="0"/>
              <a:t> </a:t>
            </a:r>
            <a:r>
              <a:rPr lang="en-US" sz="1800" dirty="0" err="1"/>
              <a:t>các</a:t>
            </a:r>
            <a:r>
              <a:rPr lang="en-US" sz="1800" dirty="0"/>
              <a:t> </a:t>
            </a:r>
            <a:r>
              <a:rPr lang="en-US" sz="1800" dirty="0" err="1"/>
              <a:t>gói</a:t>
            </a:r>
            <a:r>
              <a:rPr lang="en-US" sz="1800" dirty="0"/>
              <a:t> tin </a:t>
            </a:r>
            <a:r>
              <a:rPr lang="en-US" sz="1800" dirty="0" err="1"/>
              <a:t>đã</a:t>
            </a:r>
            <a:r>
              <a:rPr lang="en-US" sz="1800" dirty="0"/>
              <a:t> </a:t>
            </a:r>
            <a:r>
              <a:rPr lang="en-US" sz="1800" dirty="0" err="1"/>
              <a:t>được</a:t>
            </a:r>
            <a:r>
              <a:rPr lang="en-US" sz="1800" dirty="0"/>
              <a:t> </a:t>
            </a:r>
            <a:r>
              <a:rPr lang="en-US" sz="1800" dirty="0" err="1"/>
              <a:t>mã</a:t>
            </a:r>
            <a:r>
              <a:rPr lang="en-US" sz="1800" dirty="0"/>
              <a:t> </a:t>
            </a:r>
            <a:r>
              <a:rPr lang="en-US" sz="1800" dirty="0" err="1"/>
              <a:t>hoá</a:t>
            </a:r>
            <a:r>
              <a:rPr lang="en-US" sz="1800" dirty="0"/>
              <a:t> </a:t>
            </a:r>
            <a:r>
              <a:rPr lang="en-US" sz="1800" dirty="0" err="1"/>
              <a:t>có</a:t>
            </a:r>
            <a:r>
              <a:rPr lang="en-US" sz="1800" dirty="0"/>
              <a:t> </a:t>
            </a:r>
            <a:r>
              <a:rPr lang="en-US" sz="1800" dirty="0" err="1"/>
              <a:t>thể</a:t>
            </a:r>
            <a:r>
              <a:rPr lang="en-US" sz="1800" dirty="0"/>
              <a:t> </a:t>
            </a:r>
            <a:r>
              <a:rPr lang="en-US" sz="1800" dirty="0" err="1"/>
              <a:t>đi</a:t>
            </a:r>
            <a:r>
              <a:rPr lang="en-US" sz="1800" dirty="0"/>
              <a:t> qua </a:t>
            </a:r>
            <a:r>
              <a:rPr lang="en-US" sz="1800" dirty="0" err="1"/>
              <a:t>các</a:t>
            </a:r>
            <a:r>
              <a:rPr lang="en-US" sz="1800" dirty="0"/>
              <a:t> </a:t>
            </a:r>
            <a:r>
              <a:rPr lang="en-US" sz="1800" dirty="0" err="1"/>
              <a:t>thiết</a:t>
            </a:r>
            <a:r>
              <a:rPr lang="en-US" sz="1800" dirty="0"/>
              <a:t> </a:t>
            </a:r>
            <a:r>
              <a:rPr lang="en-US" sz="1800" dirty="0" err="1"/>
              <a:t>bị</a:t>
            </a:r>
            <a:r>
              <a:rPr lang="en-US" sz="1800" dirty="0"/>
              <a:t> PAT</a:t>
            </a:r>
          </a:p>
          <a:p>
            <a:endParaRPr lang="en-US" sz="1800" dirty="0"/>
          </a:p>
        </p:txBody>
      </p:sp>
      <p:pic>
        <p:nvPicPr>
          <p:cNvPr id="18" name="Picture 17">
            <a:extLst>
              <a:ext uri="{FF2B5EF4-FFF2-40B4-BE49-F238E27FC236}">
                <a16:creationId xmlns:a16="http://schemas.microsoft.com/office/drawing/2014/main" id="{2F54FD38-CEBF-4C45-A42F-B386AAA68CF2}"/>
              </a:ext>
            </a:extLst>
          </p:cNvPr>
          <p:cNvPicPr/>
          <p:nvPr/>
        </p:nvPicPr>
        <p:blipFill>
          <a:blip r:embed="rId3"/>
          <a:stretch>
            <a:fillRect/>
          </a:stretch>
        </p:blipFill>
        <p:spPr>
          <a:xfrm>
            <a:off x="7684008" y="4126684"/>
            <a:ext cx="4229773" cy="1268931"/>
          </a:xfrm>
          <a:prstGeom prst="rect">
            <a:avLst/>
          </a:prstGeom>
        </p:spPr>
      </p:pic>
    </p:spTree>
    <p:extLst>
      <p:ext uri="{BB962C8B-B14F-4D97-AF65-F5344CB8AC3E}">
        <p14:creationId xmlns:p14="http://schemas.microsoft.com/office/powerpoint/2010/main" val="108032061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DA2D30-9098-4882-A4A0-5B5E6B948730}"/>
              </a:ext>
            </a:extLst>
          </p:cNvPr>
          <p:cNvSpPr/>
          <p:nvPr/>
        </p:nvSpPr>
        <p:spPr>
          <a:xfrm>
            <a:off x="0" y="0"/>
            <a:ext cx="12192000" cy="5148072"/>
          </a:xfrm>
          <a:prstGeom prst="rect">
            <a:avLst/>
          </a:prstGeom>
          <a:gradFill>
            <a:gsLst>
              <a:gs pos="0">
                <a:schemeClr val="dk2">
                  <a:tint val="97000"/>
                  <a:hueMod val="92000"/>
                  <a:satMod val="169000"/>
                  <a:lumMod val="164000"/>
                </a:schemeClr>
              </a:gs>
              <a:gs pos="100000">
                <a:schemeClr val="dk2">
                  <a:shade val="96000"/>
                  <a:satMod val="120000"/>
                  <a:lumMod val="90000"/>
                </a:schemeClr>
              </a:gs>
            </a:gsLst>
          </a:gradFill>
        </p:spPr>
        <p:style>
          <a:lnRef idx="2">
            <a:schemeClr val="accent1">
              <a:shade val="50000"/>
            </a:schemeClr>
          </a:lnRef>
          <a:fillRef idx="1002">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0E6F0FF8-4607-4DAD-95B1-DCA7A6F1DD1C}"/>
              </a:ext>
            </a:extLst>
          </p:cNvPr>
          <p:cNvSpPr txBox="1"/>
          <p:nvPr/>
        </p:nvSpPr>
        <p:spPr>
          <a:xfrm>
            <a:off x="489514" y="3746162"/>
            <a:ext cx="7381451" cy="584775"/>
          </a:xfrm>
          <a:prstGeom prst="rect">
            <a:avLst/>
          </a:prstGeom>
          <a:noFill/>
        </p:spPr>
        <p:txBody>
          <a:bodyPr wrap="square" rtlCol="0">
            <a:spAutoFit/>
          </a:bodyPr>
          <a:lstStyle/>
          <a:p>
            <a:r>
              <a:rPr lang="en-US" sz="3200" dirty="0">
                <a:latin typeface="+mj-lt"/>
              </a:rPr>
              <a:t>6. TÍNH NĂNG IPSEC TRONG VPN</a:t>
            </a:r>
          </a:p>
        </p:txBody>
      </p:sp>
      <p:cxnSp>
        <p:nvCxnSpPr>
          <p:cNvPr id="9" name="Straight Connector 8">
            <a:extLst>
              <a:ext uri="{FF2B5EF4-FFF2-40B4-BE49-F238E27FC236}">
                <a16:creationId xmlns:a16="http://schemas.microsoft.com/office/drawing/2014/main" id="{CAE3AE08-6402-429B-8435-399DC45DFFAD}"/>
              </a:ext>
            </a:extLst>
          </p:cNvPr>
          <p:cNvCxnSpPr>
            <a:cxnSpLocks/>
          </p:cNvCxnSpPr>
          <p:nvPr/>
        </p:nvCxnSpPr>
        <p:spPr>
          <a:xfrm>
            <a:off x="310662" y="3178948"/>
            <a:ext cx="0" cy="1719205"/>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9002250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66795-3CEC-4CFE-B246-0E7DA9FD3982}"/>
              </a:ext>
            </a:extLst>
          </p:cNvPr>
          <p:cNvSpPr>
            <a:spLocks noGrp="1"/>
          </p:cNvSpPr>
          <p:nvPr>
            <p:ph type="title"/>
          </p:nvPr>
        </p:nvSpPr>
        <p:spPr/>
        <p:txBody>
          <a:bodyPr/>
          <a:lstStyle/>
          <a:p>
            <a:r>
              <a:rPr lang="en-US" dirty="0"/>
              <a:t>6. </a:t>
            </a:r>
            <a:r>
              <a:rPr lang="en-US" dirty="0" err="1"/>
              <a:t>Tính</a:t>
            </a:r>
            <a:r>
              <a:rPr lang="en-US" dirty="0"/>
              <a:t> </a:t>
            </a:r>
            <a:r>
              <a:rPr lang="en-US" dirty="0" err="1"/>
              <a:t>năng</a:t>
            </a:r>
            <a:r>
              <a:rPr lang="en-US" dirty="0"/>
              <a:t> </a:t>
            </a:r>
            <a:r>
              <a:rPr lang="en-US" dirty="0" err="1"/>
              <a:t>IPSec</a:t>
            </a:r>
            <a:r>
              <a:rPr lang="en-US" dirty="0"/>
              <a:t> </a:t>
            </a:r>
            <a:r>
              <a:rPr lang="en-US" dirty="0" err="1"/>
              <a:t>trong</a:t>
            </a:r>
            <a:r>
              <a:rPr lang="en-US" dirty="0"/>
              <a:t> VPN</a:t>
            </a:r>
          </a:p>
        </p:txBody>
      </p:sp>
      <p:sp>
        <p:nvSpPr>
          <p:cNvPr id="3" name="Content Placeholder 2">
            <a:extLst>
              <a:ext uri="{FF2B5EF4-FFF2-40B4-BE49-F238E27FC236}">
                <a16:creationId xmlns:a16="http://schemas.microsoft.com/office/drawing/2014/main" id="{32CE7429-F6AC-4299-ADC7-4717FB5B0F00}"/>
              </a:ext>
            </a:extLst>
          </p:cNvPr>
          <p:cNvSpPr>
            <a:spLocks noGrp="1"/>
          </p:cNvSpPr>
          <p:nvPr>
            <p:ph idx="1"/>
          </p:nvPr>
        </p:nvSpPr>
        <p:spPr/>
        <p:txBody>
          <a:bodyPr/>
          <a:lstStyle/>
          <a:p>
            <a:r>
              <a:rPr lang="en-US" dirty="0" err="1"/>
              <a:t>Sự</a:t>
            </a:r>
            <a:r>
              <a:rPr lang="en-US" dirty="0"/>
              <a:t> </a:t>
            </a:r>
            <a:r>
              <a:rPr lang="en-US" dirty="0" err="1"/>
              <a:t>bảo</a:t>
            </a:r>
            <a:r>
              <a:rPr lang="en-US" dirty="0"/>
              <a:t> </a:t>
            </a:r>
            <a:r>
              <a:rPr lang="en-US" dirty="0" err="1"/>
              <a:t>mật</a:t>
            </a:r>
            <a:r>
              <a:rPr lang="en-US" dirty="0"/>
              <a:t> </a:t>
            </a:r>
            <a:r>
              <a:rPr lang="en-US" dirty="0" err="1"/>
              <a:t>dữ</a:t>
            </a:r>
            <a:r>
              <a:rPr lang="en-US" dirty="0"/>
              <a:t> </a:t>
            </a:r>
            <a:r>
              <a:rPr lang="en-US" dirty="0" err="1"/>
              <a:t>liệu</a:t>
            </a:r>
            <a:endParaRPr lang="en-US" dirty="0"/>
          </a:p>
          <a:p>
            <a:r>
              <a:rPr lang="en-US" dirty="0" err="1"/>
              <a:t>Sự</a:t>
            </a:r>
            <a:r>
              <a:rPr lang="en-US" dirty="0"/>
              <a:t> </a:t>
            </a:r>
            <a:r>
              <a:rPr lang="en-US" dirty="0" err="1"/>
              <a:t>toàn</a:t>
            </a:r>
            <a:r>
              <a:rPr lang="en-US" dirty="0"/>
              <a:t> </a:t>
            </a:r>
            <a:r>
              <a:rPr lang="en-US" dirty="0" err="1"/>
              <a:t>vẹn</a:t>
            </a:r>
            <a:r>
              <a:rPr lang="en-US" dirty="0"/>
              <a:t> </a:t>
            </a:r>
            <a:r>
              <a:rPr lang="en-US" dirty="0" err="1"/>
              <a:t>dữ</a:t>
            </a:r>
            <a:r>
              <a:rPr lang="en-US" dirty="0"/>
              <a:t> </a:t>
            </a:r>
            <a:r>
              <a:rPr lang="en-US" dirty="0" err="1"/>
              <a:t>liệu</a:t>
            </a:r>
            <a:endParaRPr lang="en-US" dirty="0"/>
          </a:p>
          <a:p>
            <a:r>
              <a:rPr lang="en-US" dirty="0" err="1"/>
              <a:t>Chứng</a:t>
            </a:r>
            <a:r>
              <a:rPr lang="en-US" dirty="0"/>
              <a:t> </a:t>
            </a:r>
            <a:r>
              <a:rPr lang="en-US" dirty="0" err="1"/>
              <a:t>thực</a:t>
            </a:r>
            <a:r>
              <a:rPr lang="en-US" dirty="0"/>
              <a:t> </a:t>
            </a:r>
            <a:r>
              <a:rPr lang="en-US" dirty="0" err="1"/>
              <a:t>nguồn</a:t>
            </a:r>
            <a:r>
              <a:rPr lang="en-US" dirty="0"/>
              <a:t> </a:t>
            </a:r>
            <a:r>
              <a:rPr lang="en-US" dirty="0" err="1"/>
              <a:t>gốc</a:t>
            </a:r>
            <a:r>
              <a:rPr lang="en-US" dirty="0"/>
              <a:t> </a:t>
            </a:r>
            <a:r>
              <a:rPr lang="en-US" dirty="0" err="1"/>
              <a:t>dữ</a:t>
            </a:r>
            <a:r>
              <a:rPr lang="en-US" dirty="0"/>
              <a:t> </a:t>
            </a:r>
            <a:r>
              <a:rPr lang="en-US" dirty="0" err="1"/>
              <a:t>liệu</a:t>
            </a:r>
            <a:endParaRPr lang="en-US" dirty="0"/>
          </a:p>
          <a:p>
            <a:r>
              <a:rPr lang="en-US" dirty="0" err="1"/>
              <a:t>Tránh</a:t>
            </a:r>
            <a:r>
              <a:rPr lang="en-US" dirty="0"/>
              <a:t> </a:t>
            </a:r>
            <a:r>
              <a:rPr lang="en-US" dirty="0" err="1"/>
              <a:t>trùng</a:t>
            </a:r>
            <a:r>
              <a:rPr lang="en-US" dirty="0"/>
              <a:t> </a:t>
            </a:r>
            <a:r>
              <a:rPr lang="en-US" dirty="0" err="1"/>
              <a:t>lặp</a:t>
            </a:r>
            <a:r>
              <a:rPr lang="en-US" dirty="0"/>
              <a:t> </a:t>
            </a:r>
          </a:p>
        </p:txBody>
      </p:sp>
    </p:spTree>
    <p:extLst>
      <p:ext uri="{BB962C8B-B14F-4D97-AF65-F5344CB8AC3E}">
        <p14:creationId xmlns:p14="http://schemas.microsoft.com/office/powerpoint/2010/main" val="147950239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DA2D30-9098-4882-A4A0-5B5E6B948730}"/>
              </a:ext>
            </a:extLst>
          </p:cNvPr>
          <p:cNvSpPr/>
          <p:nvPr/>
        </p:nvSpPr>
        <p:spPr>
          <a:xfrm>
            <a:off x="-106018" y="48805"/>
            <a:ext cx="12192000" cy="5148072"/>
          </a:xfrm>
          <a:prstGeom prst="rect">
            <a:avLst/>
          </a:prstGeom>
          <a:gradFill>
            <a:gsLst>
              <a:gs pos="0">
                <a:schemeClr val="dk2">
                  <a:tint val="97000"/>
                  <a:hueMod val="92000"/>
                  <a:satMod val="169000"/>
                  <a:lumMod val="164000"/>
                </a:schemeClr>
              </a:gs>
              <a:gs pos="100000">
                <a:schemeClr val="dk2">
                  <a:shade val="96000"/>
                  <a:satMod val="120000"/>
                  <a:lumMod val="90000"/>
                </a:schemeClr>
              </a:gs>
            </a:gsLst>
          </a:gradFill>
        </p:spPr>
        <p:style>
          <a:lnRef idx="2">
            <a:schemeClr val="accent1">
              <a:shade val="50000"/>
            </a:schemeClr>
          </a:lnRef>
          <a:fillRef idx="1002">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0E6F0FF8-4607-4DAD-95B1-DCA7A6F1DD1C}"/>
              </a:ext>
            </a:extLst>
          </p:cNvPr>
          <p:cNvSpPr txBox="1"/>
          <p:nvPr/>
        </p:nvSpPr>
        <p:spPr>
          <a:xfrm>
            <a:off x="489514" y="3746162"/>
            <a:ext cx="7381451" cy="584775"/>
          </a:xfrm>
          <a:prstGeom prst="rect">
            <a:avLst/>
          </a:prstGeom>
          <a:noFill/>
        </p:spPr>
        <p:txBody>
          <a:bodyPr wrap="square" rtlCol="0">
            <a:spAutoFit/>
          </a:bodyPr>
          <a:lstStyle/>
          <a:p>
            <a:r>
              <a:rPr lang="en-US" sz="3200" dirty="0"/>
              <a:t>7. DEMO</a:t>
            </a:r>
            <a:endParaRPr lang="en-US" sz="3200" dirty="0">
              <a:latin typeface="+mj-lt"/>
            </a:endParaRPr>
          </a:p>
        </p:txBody>
      </p:sp>
      <p:cxnSp>
        <p:nvCxnSpPr>
          <p:cNvPr id="9" name="Straight Connector 8">
            <a:extLst>
              <a:ext uri="{FF2B5EF4-FFF2-40B4-BE49-F238E27FC236}">
                <a16:creationId xmlns:a16="http://schemas.microsoft.com/office/drawing/2014/main" id="{CAE3AE08-6402-429B-8435-399DC45DFFAD}"/>
              </a:ext>
            </a:extLst>
          </p:cNvPr>
          <p:cNvCxnSpPr>
            <a:cxnSpLocks/>
          </p:cNvCxnSpPr>
          <p:nvPr/>
        </p:nvCxnSpPr>
        <p:spPr>
          <a:xfrm>
            <a:off x="310662" y="3178948"/>
            <a:ext cx="0" cy="1719205"/>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7500940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44B597-D4A3-4866-891F-BA85DD5B8D62}"/>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dirty="0"/>
              <a:t>7.1. </a:t>
            </a:r>
            <a:r>
              <a:rPr lang="en-US" dirty="0" err="1"/>
              <a:t>Cấu</a:t>
            </a:r>
            <a:r>
              <a:rPr lang="en-US" dirty="0"/>
              <a:t> </a:t>
            </a:r>
            <a:r>
              <a:rPr lang="en-US" dirty="0" err="1"/>
              <a:t>hình</a:t>
            </a:r>
            <a:r>
              <a:rPr lang="en-US" dirty="0"/>
              <a:t> </a:t>
            </a:r>
            <a:r>
              <a:rPr lang="en-US" dirty="0" err="1"/>
              <a:t>mô</a:t>
            </a:r>
            <a:r>
              <a:rPr lang="en-US" dirty="0"/>
              <a:t> </a:t>
            </a:r>
            <a:r>
              <a:rPr lang="en-US" dirty="0" err="1"/>
              <a:t>hình</a:t>
            </a:r>
            <a:r>
              <a:rPr lang="en-US" dirty="0"/>
              <a:t> </a:t>
            </a:r>
            <a:r>
              <a:rPr lang="en-US" dirty="0" err="1"/>
              <a:t>kết</a:t>
            </a:r>
            <a:r>
              <a:rPr lang="en-US" dirty="0"/>
              <a:t> </a:t>
            </a:r>
            <a:r>
              <a:rPr lang="en-US" dirty="0" err="1"/>
              <a:t>nối</a:t>
            </a:r>
            <a:endParaRPr lang="en-US" dirty="0"/>
          </a:p>
        </p:txBody>
      </p:sp>
      <p:sp>
        <p:nvSpPr>
          <p:cNvPr id="15"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539B5901-A5F4-4EDB-B211-2706CC4AC59E}"/>
              </a:ext>
            </a:extLst>
          </p:cNvPr>
          <p:cNvPicPr>
            <a:picLocks noGrp="1"/>
          </p:cNvPicPr>
          <p:nvPr>
            <p:ph idx="1"/>
          </p:nvPr>
        </p:nvPicPr>
        <p:blipFill rotWithShape="1">
          <a:blip r:embed="rId2"/>
          <a:srcRect l="14961" r="20373" b="1"/>
          <a:stretch/>
        </p:blipFill>
        <p:spPr>
          <a:xfrm>
            <a:off x="908304" y="2478024"/>
            <a:ext cx="6009855" cy="3694176"/>
          </a:xfrm>
          <a:prstGeom prst="rect">
            <a:avLst/>
          </a:prstGeom>
        </p:spPr>
      </p:pic>
      <p:sp>
        <p:nvSpPr>
          <p:cNvPr id="3" name="Rectangle 2">
            <a:extLst>
              <a:ext uri="{FF2B5EF4-FFF2-40B4-BE49-F238E27FC236}">
                <a16:creationId xmlns:a16="http://schemas.microsoft.com/office/drawing/2014/main" id="{B443F002-ECC3-45DA-AD7A-B0BFD23862E1}"/>
              </a:ext>
            </a:extLst>
          </p:cNvPr>
          <p:cNvSpPr/>
          <p:nvPr/>
        </p:nvSpPr>
        <p:spPr>
          <a:xfrm>
            <a:off x="7411453" y="2478024"/>
            <a:ext cx="3872243" cy="3694176"/>
          </a:xfrm>
          <a:prstGeom prst="rect">
            <a:avLst/>
          </a:prstGeom>
        </p:spPr>
        <p:txBody>
          <a:bodyPr vert="horz" lIns="91440" tIns="45720" rIns="91440" bIns="45720" rtlCol="0" anchor="ctr">
            <a:normAutofit/>
          </a:bodyPr>
          <a:lstStyle/>
          <a:p>
            <a:pPr marL="628650" indent="-342900">
              <a:lnSpc>
                <a:spcPct val="110000"/>
              </a:lnSpc>
              <a:spcAft>
                <a:spcPts val="600"/>
              </a:spcAft>
              <a:buFont typeface="+mj-lt"/>
              <a:buAutoNum type="arabicPeriod"/>
            </a:pPr>
            <a:r>
              <a:rPr lang="en-US" dirty="0" err="1"/>
              <a:t>Định</a:t>
            </a:r>
            <a:r>
              <a:rPr lang="en-US" dirty="0"/>
              <a:t> </a:t>
            </a:r>
            <a:r>
              <a:rPr lang="en-US" dirty="0" err="1"/>
              <a:t>tuyến</a:t>
            </a:r>
            <a:r>
              <a:rPr lang="en-US" dirty="0"/>
              <a:t> </a:t>
            </a:r>
            <a:r>
              <a:rPr lang="en-US" dirty="0" err="1"/>
              <a:t>giữa</a:t>
            </a:r>
            <a:r>
              <a:rPr lang="en-US" dirty="0"/>
              <a:t> </a:t>
            </a:r>
            <a:r>
              <a:rPr lang="en-US" dirty="0" err="1"/>
              <a:t>các</a:t>
            </a:r>
            <a:r>
              <a:rPr lang="en-US" dirty="0"/>
              <a:t> router</a:t>
            </a:r>
          </a:p>
          <a:p>
            <a:pPr marL="628650" indent="-342900">
              <a:lnSpc>
                <a:spcPct val="110000"/>
              </a:lnSpc>
              <a:spcAft>
                <a:spcPts val="600"/>
              </a:spcAft>
              <a:buFont typeface="+mj-lt"/>
              <a:buAutoNum type="arabicPeriod"/>
            </a:pPr>
            <a:r>
              <a:rPr lang="en-US" dirty="0" err="1"/>
              <a:t>Bật</a:t>
            </a:r>
            <a:r>
              <a:rPr lang="en-US" dirty="0"/>
              <a:t> security license</a:t>
            </a:r>
          </a:p>
          <a:p>
            <a:pPr marL="628650" indent="-342900">
              <a:lnSpc>
                <a:spcPct val="110000"/>
              </a:lnSpc>
              <a:spcAft>
                <a:spcPts val="600"/>
              </a:spcAft>
              <a:buFont typeface="+mj-lt"/>
              <a:buAutoNum type="arabicPeriod"/>
            </a:pPr>
            <a:r>
              <a:rPr lang="en-US" dirty="0" err="1"/>
              <a:t>Thêm</a:t>
            </a:r>
            <a:r>
              <a:rPr lang="en-US" dirty="0"/>
              <a:t> </a:t>
            </a:r>
            <a:r>
              <a:rPr lang="en-US" dirty="0" err="1"/>
              <a:t>danh</a:t>
            </a:r>
            <a:r>
              <a:rPr lang="en-US" dirty="0"/>
              <a:t> </a:t>
            </a:r>
            <a:r>
              <a:rPr lang="en-US" dirty="0" err="1"/>
              <a:t>sách</a:t>
            </a:r>
            <a:r>
              <a:rPr lang="en-US" dirty="0"/>
              <a:t> </a:t>
            </a:r>
            <a:r>
              <a:rPr lang="en-US" dirty="0" err="1"/>
              <a:t>chấp</a:t>
            </a:r>
            <a:r>
              <a:rPr lang="en-US" dirty="0"/>
              <a:t> </a:t>
            </a:r>
            <a:r>
              <a:rPr lang="en-US" dirty="0" err="1"/>
              <a:t>nhận</a:t>
            </a:r>
            <a:r>
              <a:rPr lang="en-US" dirty="0"/>
              <a:t> </a:t>
            </a:r>
            <a:r>
              <a:rPr lang="en-US" dirty="0" err="1"/>
              <a:t>kết</a:t>
            </a:r>
            <a:r>
              <a:rPr lang="en-US" dirty="0"/>
              <a:t> </a:t>
            </a:r>
            <a:r>
              <a:rPr lang="en-US" dirty="0" err="1"/>
              <a:t>nối</a:t>
            </a:r>
            <a:endParaRPr lang="en-US" dirty="0"/>
          </a:p>
          <a:p>
            <a:pPr marL="628650" indent="-342900">
              <a:lnSpc>
                <a:spcPct val="110000"/>
              </a:lnSpc>
              <a:spcAft>
                <a:spcPts val="600"/>
              </a:spcAft>
              <a:buFont typeface="+mj-lt"/>
              <a:buAutoNum type="arabicPeriod"/>
            </a:pPr>
            <a:r>
              <a:rPr lang="en-US" dirty="0" err="1"/>
              <a:t>Cấu</a:t>
            </a:r>
            <a:r>
              <a:rPr lang="en-US" dirty="0"/>
              <a:t> </a:t>
            </a:r>
            <a:r>
              <a:rPr lang="en-US" dirty="0" err="1"/>
              <a:t>hình</a:t>
            </a:r>
            <a:r>
              <a:rPr lang="en-US" dirty="0"/>
              <a:t> </a:t>
            </a:r>
            <a:r>
              <a:rPr lang="en-US" dirty="0" err="1"/>
              <a:t>isakmp</a:t>
            </a:r>
            <a:endParaRPr lang="en-US" dirty="0"/>
          </a:p>
          <a:p>
            <a:pPr marL="628650" indent="-342900">
              <a:lnSpc>
                <a:spcPct val="110000"/>
              </a:lnSpc>
              <a:spcAft>
                <a:spcPts val="600"/>
              </a:spcAft>
              <a:buFont typeface="+mj-lt"/>
              <a:buAutoNum type="arabicPeriod"/>
            </a:pPr>
            <a:r>
              <a:rPr lang="en-US" dirty="0" err="1"/>
              <a:t>Cấu</a:t>
            </a:r>
            <a:r>
              <a:rPr lang="en-US" dirty="0"/>
              <a:t> </a:t>
            </a:r>
            <a:r>
              <a:rPr lang="en-US" dirty="0" err="1"/>
              <a:t>hình</a:t>
            </a:r>
            <a:r>
              <a:rPr lang="en-US" dirty="0"/>
              <a:t> </a:t>
            </a:r>
            <a:r>
              <a:rPr lang="en-US" dirty="0" err="1"/>
              <a:t>khóa</a:t>
            </a:r>
            <a:r>
              <a:rPr lang="en-US" dirty="0"/>
              <a:t> </a:t>
            </a:r>
            <a:r>
              <a:rPr lang="en-US" dirty="0" err="1"/>
              <a:t>bí</a:t>
            </a:r>
            <a:r>
              <a:rPr lang="en-US" dirty="0"/>
              <a:t> </a:t>
            </a:r>
            <a:r>
              <a:rPr lang="en-US" dirty="0" err="1"/>
              <a:t>mật</a:t>
            </a:r>
            <a:endParaRPr lang="en-US" dirty="0"/>
          </a:p>
          <a:p>
            <a:pPr marL="628650" indent="-342900">
              <a:lnSpc>
                <a:spcPct val="110000"/>
              </a:lnSpc>
              <a:spcAft>
                <a:spcPts val="600"/>
              </a:spcAft>
              <a:buFont typeface="+mj-lt"/>
              <a:buAutoNum type="arabicPeriod"/>
            </a:pPr>
            <a:r>
              <a:rPr lang="en-US" dirty="0" err="1"/>
              <a:t>Cấu</a:t>
            </a:r>
            <a:r>
              <a:rPr lang="en-US" dirty="0"/>
              <a:t> </a:t>
            </a:r>
            <a:r>
              <a:rPr lang="en-US" dirty="0" err="1"/>
              <a:t>hình</a:t>
            </a:r>
            <a:r>
              <a:rPr lang="en-US" dirty="0"/>
              <a:t> transform-set</a:t>
            </a:r>
          </a:p>
          <a:p>
            <a:pPr marL="628650" indent="-342900">
              <a:lnSpc>
                <a:spcPct val="110000"/>
              </a:lnSpc>
              <a:spcAft>
                <a:spcPts val="600"/>
              </a:spcAft>
              <a:buFont typeface="+mj-lt"/>
              <a:buAutoNum type="arabicPeriod"/>
            </a:pPr>
            <a:r>
              <a:rPr lang="en-US" dirty="0" err="1"/>
              <a:t>Cấu</a:t>
            </a:r>
            <a:r>
              <a:rPr lang="en-US" dirty="0"/>
              <a:t> </a:t>
            </a:r>
            <a:r>
              <a:rPr lang="en-US" dirty="0" err="1"/>
              <a:t>hình</a:t>
            </a:r>
            <a:r>
              <a:rPr lang="en-US" dirty="0"/>
              <a:t> crypto map</a:t>
            </a:r>
          </a:p>
          <a:p>
            <a:pPr marL="628650" indent="-342900">
              <a:lnSpc>
                <a:spcPct val="110000"/>
              </a:lnSpc>
              <a:spcAft>
                <a:spcPts val="600"/>
              </a:spcAft>
              <a:buFont typeface="+mj-lt"/>
              <a:buAutoNum type="arabicPeriod"/>
            </a:pPr>
            <a:r>
              <a:rPr lang="en-US" dirty="0" err="1"/>
              <a:t>Bật</a:t>
            </a:r>
            <a:r>
              <a:rPr lang="en-US" dirty="0"/>
              <a:t> </a:t>
            </a:r>
            <a:r>
              <a:rPr lang="en-US" dirty="0" err="1"/>
              <a:t>mã</a:t>
            </a:r>
            <a:r>
              <a:rPr lang="en-US" dirty="0"/>
              <a:t> </a:t>
            </a:r>
            <a:r>
              <a:rPr lang="en-US" dirty="0" err="1"/>
              <a:t>hóa</a:t>
            </a:r>
            <a:endParaRPr lang="en-US" dirty="0"/>
          </a:p>
        </p:txBody>
      </p:sp>
    </p:spTree>
    <p:extLst>
      <p:ext uri="{BB962C8B-B14F-4D97-AF65-F5344CB8AC3E}">
        <p14:creationId xmlns:p14="http://schemas.microsoft.com/office/powerpoint/2010/main" val="305267887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8835E1-F499-448F-AEB1-338A361A56C4}"/>
              </a:ext>
            </a:extLst>
          </p:cNvPr>
          <p:cNvSpPr>
            <a:spLocks noGrp="1"/>
          </p:cNvSpPr>
          <p:nvPr>
            <p:ph type="title"/>
          </p:nvPr>
        </p:nvSpPr>
        <p:spPr>
          <a:xfrm>
            <a:off x="1115568" y="548640"/>
            <a:ext cx="10168128" cy="1179576"/>
          </a:xfrm>
        </p:spPr>
        <p:txBody>
          <a:bodyPr>
            <a:normAutofit/>
          </a:bodyPr>
          <a:lstStyle/>
          <a:p>
            <a:r>
              <a:rPr lang="en-US" sz="3700" dirty="0"/>
              <a:t>7.2. </a:t>
            </a:r>
            <a:r>
              <a:rPr lang="en-US" sz="3700" dirty="0" err="1"/>
              <a:t>Bắt</a:t>
            </a:r>
            <a:r>
              <a:rPr lang="en-US" sz="3700" dirty="0"/>
              <a:t> </a:t>
            </a:r>
            <a:r>
              <a:rPr lang="en-US" sz="3700" dirty="0" err="1"/>
              <a:t>và</a:t>
            </a:r>
            <a:r>
              <a:rPr lang="en-US" sz="3700" dirty="0"/>
              <a:t> </a:t>
            </a:r>
            <a:r>
              <a:rPr lang="en-US" sz="3700" dirty="0" err="1"/>
              <a:t>phân</a:t>
            </a:r>
            <a:r>
              <a:rPr lang="en-US" sz="3700" dirty="0"/>
              <a:t> </a:t>
            </a:r>
            <a:r>
              <a:rPr lang="en-US" sz="3700" dirty="0" err="1"/>
              <a:t>tích</a:t>
            </a:r>
            <a:r>
              <a:rPr lang="en-US" sz="3700" dirty="0"/>
              <a:t> </a:t>
            </a:r>
            <a:r>
              <a:rPr lang="en-US" sz="3700" dirty="0" err="1"/>
              <a:t>gói</a:t>
            </a:r>
            <a:r>
              <a:rPr lang="en-US" sz="3700" dirty="0"/>
              <a:t> tin </a:t>
            </a:r>
            <a:r>
              <a:rPr lang="en-US" sz="3700" dirty="0" err="1"/>
              <a:t>đi</a:t>
            </a:r>
            <a:r>
              <a:rPr lang="en-US" sz="3700" dirty="0"/>
              <a:t> qua router ISP</a:t>
            </a:r>
          </a:p>
        </p:txBody>
      </p:sp>
      <p:sp>
        <p:nvSpPr>
          <p:cNvPr id="34" name="Rectangle 33">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Hình ảnh 27">
            <a:extLst>
              <a:ext uri="{FF2B5EF4-FFF2-40B4-BE49-F238E27FC236}">
                <a16:creationId xmlns:a16="http://schemas.microsoft.com/office/drawing/2014/main" id="{A33A5145-EF0C-4AD2-9FF6-D47B706DADAE}"/>
              </a:ext>
            </a:extLst>
          </p:cNvPr>
          <p:cNvPicPr/>
          <p:nvPr/>
        </p:nvPicPr>
        <p:blipFill rotWithShape="1">
          <a:blip r:embed="rId2"/>
          <a:srcRect l="24478" r="2722" b="1"/>
          <a:stretch/>
        </p:blipFill>
        <p:spPr>
          <a:xfrm>
            <a:off x="908304" y="2478024"/>
            <a:ext cx="6009855" cy="3694176"/>
          </a:xfrm>
          <a:prstGeom prst="rect">
            <a:avLst/>
          </a:prstGeom>
        </p:spPr>
      </p:pic>
      <p:sp>
        <p:nvSpPr>
          <p:cNvPr id="6" name="Content Placeholder 5">
            <a:extLst>
              <a:ext uri="{FF2B5EF4-FFF2-40B4-BE49-F238E27FC236}">
                <a16:creationId xmlns:a16="http://schemas.microsoft.com/office/drawing/2014/main" id="{D56D8D65-353D-4EB2-B221-16A7736EF94D}"/>
              </a:ext>
            </a:extLst>
          </p:cNvPr>
          <p:cNvSpPr>
            <a:spLocks noGrp="1"/>
          </p:cNvSpPr>
          <p:nvPr>
            <p:ph idx="1"/>
          </p:nvPr>
        </p:nvSpPr>
        <p:spPr>
          <a:xfrm>
            <a:off x="7411453" y="2478024"/>
            <a:ext cx="3872243" cy="3694176"/>
          </a:xfrm>
        </p:spPr>
        <p:txBody>
          <a:bodyPr anchor="ctr">
            <a:normAutofit/>
          </a:bodyPr>
          <a:lstStyle/>
          <a:p>
            <a:r>
              <a:rPr lang="en-US" sz="1800" dirty="0"/>
              <a:t>Khi </a:t>
            </a:r>
            <a:r>
              <a:rPr lang="en-US" sz="1800" dirty="0" err="1"/>
              <a:t>gửi</a:t>
            </a:r>
            <a:r>
              <a:rPr lang="en-US" sz="1800" dirty="0"/>
              <a:t> </a:t>
            </a:r>
            <a:r>
              <a:rPr lang="en-US" sz="1800" dirty="0" err="1"/>
              <a:t>gói</a:t>
            </a:r>
            <a:r>
              <a:rPr lang="en-US" sz="1800" dirty="0"/>
              <a:t> tin </a:t>
            </a:r>
            <a:r>
              <a:rPr lang="en-US" sz="1800" dirty="0" err="1"/>
              <a:t>từ</a:t>
            </a:r>
            <a:r>
              <a:rPr lang="en-US" sz="1800" dirty="0"/>
              <a:t> </a:t>
            </a:r>
            <a:r>
              <a:rPr lang="en-US" sz="1800" dirty="0" err="1"/>
              <a:t>máy</a:t>
            </a:r>
            <a:r>
              <a:rPr lang="en-US" sz="1800" dirty="0"/>
              <a:t> PC0 </a:t>
            </a:r>
            <a:r>
              <a:rPr lang="en-US" sz="1800" dirty="0" err="1"/>
              <a:t>đến</a:t>
            </a:r>
            <a:r>
              <a:rPr lang="en-US" sz="1800" dirty="0"/>
              <a:t> PC1, </a:t>
            </a:r>
            <a:r>
              <a:rPr lang="en-US" sz="1800" dirty="0" err="1"/>
              <a:t>phân</a:t>
            </a:r>
            <a:r>
              <a:rPr lang="en-US" sz="1800" dirty="0"/>
              <a:t> </a:t>
            </a:r>
            <a:r>
              <a:rPr lang="en-US" sz="1800" dirty="0" err="1"/>
              <a:t>tích</a:t>
            </a:r>
            <a:r>
              <a:rPr lang="en-US" sz="1800" dirty="0"/>
              <a:t> </a:t>
            </a:r>
            <a:r>
              <a:rPr lang="en-US" sz="1800" dirty="0" err="1"/>
              <a:t>gói</a:t>
            </a:r>
            <a:r>
              <a:rPr lang="en-US" sz="1800" dirty="0"/>
              <a:t> tin </a:t>
            </a:r>
            <a:r>
              <a:rPr lang="en-US" sz="1800" dirty="0" err="1"/>
              <a:t>tại</a:t>
            </a:r>
            <a:r>
              <a:rPr lang="en-US" sz="1800" dirty="0"/>
              <a:t> Router ISP</a:t>
            </a:r>
          </a:p>
          <a:p>
            <a:r>
              <a:rPr lang="en-US" sz="1800" dirty="0" err="1"/>
              <a:t>Địa</a:t>
            </a:r>
            <a:r>
              <a:rPr lang="en-US" sz="1800" dirty="0"/>
              <a:t> </a:t>
            </a:r>
            <a:r>
              <a:rPr lang="en-US" sz="1800" dirty="0" err="1"/>
              <a:t>chỉ</a:t>
            </a:r>
            <a:r>
              <a:rPr lang="en-US" sz="1800" dirty="0"/>
              <a:t> </a:t>
            </a:r>
            <a:r>
              <a:rPr lang="en-US" sz="1800" dirty="0" err="1"/>
              <a:t>nguồn</a:t>
            </a:r>
            <a:r>
              <a:rPr lang="en-US" sz="1800" dirty="0"/>
              <a:t> </a:t>
            </a:r>
            <a:r>
              <a:rPr lang="en-US" sz="1800" dirty="0" err="1"/>
              <a:t>là</a:t>
            </a:r>
            <a:r>
              <a:rPr lang="en-US" sz="1800" dirty="0"/>
              <a:t> 209.165.100.1, </a:t>
            </a:r>
            <a:r>
              <a:rPr lang="en-US" sz="1800" dirty="0" err="1"/>
              <a:t>địa</a:t>
            </a:r>
            <a:r>
              <a:rPr lang="en-US" sz="1800" dirty="0"/>
              <a:t> </a:t>
            </a:r>
            <a:r>
              <a:rPr lang="en-US" sz="1800" dirty="0" err="1"/>
              <a:t>chỉ</a:t>
            </a:r>
            <a:r>
              <a:rPr lang="en-US" sz="1800" dirty="0"/>
              <a:t> </a:t>
            </a:r>
            <a:r>
              <a:rPr lang="en-US" sz="1800" dirty="0" err="1"/>
              <a:t>đích</a:t>
            </a:r>
            <a:r>
              <a:rPr lang="en-US" sz="1800" dirty="0"/>
              <a:t> </a:t>
            </a:r>
            <a:r>
              <a:rPr lang="en-US" sz="1800" dirty="0" err="1"/>
              <a:t>là</a:t>
            </a:r>
            <a:r>
              <a:rPr lang="en-US" sz="1800" dirty="0"/>
              <a:t> 209.165.200.1</a:t>
            </a:r>
          </a:p>
          <a:p>
            <a:endParaRPr lang="en-US" sz="1800" dirty="0"/>
          </a:p>
        </p:txBody>
      </p:sp>
    </p:spTree>
    <p:extLst>
      <p:ext uri="{BB962C8B-B14F-4D97-AF65-F5344CB8AC3E}">
        <p14:creationId xmlns:p14="http://schemas.microsoft.com/office/powerpoint/2010/main" val="205486163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8835E1-F499-448F-AEB1-338A361A56C4}"/>
              </a:ext>
            </a:extLst>
          </p:cNvPr>
          <p:cNvSpPr>
            <a:spLocks noGrp="1"/>
          </p:cNvSpPr>
          <p:nvPr>
            <p:ph type="title"/>
          </p:nvPr>
        </p:nvSpPr>
        <p:spPr>
          <a:xfrm>
            <a:off x="1115568" y="548640"/>
            <a:ext cx="10168128" cy="1179576"/>
          </a:xfrm>
        </p:spPr>
        <p:txBody>
          <a:bodyPr>
            <a:normAutofit/>
          </a:bodyPr>
          <a:lstStyle/>
          <a:p>
            <a:r>
              <a:rPr lang="en-US" sz="3700" dirty="0"/>
              <a:t>7.2. </a:t>
            </a:r>
            <a:r>
              <a:rPr lang="en-US" sz="3700" dirty="0" err="1"/>
              <a:t>Bắt</a:t>
            </a:r>
            <a:r>
              <a:rPr lang="en-US" sz="3700" dirty="0"/>
              <a:t> </a:t>
            </a:r>
            <a:r>
              <a:rPr lang="en-US" sz="3700" dirty="0" err="1"/>
              <a:t>và</a:t>
            </a:r>
            <a:r>
              <a:rPr lang="en-US" sz="3700" dirty="0"/>
              <a:t> </a:t>
            </a:r>
            <a:r>
              <a:rPr lang="en-US" sz="3700" dirty="0" err="1"/>
              <a:t>phân</a:t>
            </a:r>
            <a:r>
              <a:rPr lang="en-US" sz="3700" dirty="0"/>
              <a:t> </a:t>
            </a:r>
            <a:r>
              <a:rPr lang="en-US" sz="3700" dirty="0" err="1"/>
              <a:t>tích</a:t>
            </a:r>
            <a:r>
              <a:rPr lang="en-US" sz="3700" dirty="0"/>
              <a:t> </a:t>
            </a:r>
            <a:r>
              <a:rPr lang="en-US" sz="3700" dirty="0" err="1"/>
              <a:t>gói</a:t>
            </a:r>
            <a:r>
              <a:rPr lang="en-US" sz="3700" dirty="0"/>
              <a:t> tin </a:t>
            </a:r>
            <a:r>
              <a:rPr lang="en-US" sz="3700" dirty="0" err="1"/>
              <a:t>đi</a:t>
            </a:r>
            <a:r>
              <a:rPr lang="en-US" sz="3700" dirty="0"/>
              <a:t> qua router ISP (</a:t>
            </a:r>
            <a:r>
              <a:rPr lang="en-US" sz="3700" dirty="0" err="1"/>
              <a:t>cont</a:t>
            </a:r>
            <a:r>
              <a:rPr lang="en-US" sz="3700" dirty="0"/>
              <a:t>)</a:t>
            </a:r>
          </a:p>
        </p:txBody>
      </p:sp>
      <p:sp>
        <p:nvSpPr>
          <p:cNvPr id="31" name="Rectangle 3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Hình ảnh 28">
            <a:extLst>
              <a:ext uri="{FF2B5EF4-FFF2-40B4-BE49-F238E27FC236}">
                <a16:creationId xmlns:a16="http://schemas.microsoft.com/office/drawing/2014/main" id="{592B4C67-A50F-43EC-A500-199B8F7479DF}"/>
              </a:ext>
            </a:extLst>
          </p:cNvPr>
          <p:cNvPicPr/>
          <p:nvPr/>
        </p:nvPicPr>
        <p:blipFill rotWithShape="1">
          <a:blip r:embed="rId2"/>
          <a:srcRect l="12149" r="3" b="2"/>
          <a:stretch/>
        </p:blipFill>
        <p:spPr>
          <a:xfrm>
            <a:off x="908304" y="2478024"/>
            <a:ext cx="6009855" cy="3694176"/>
          </a:xfrm>
          <a:prstGeom prst="rect">
            <a:avLst/>
          </a:prstGeom>
        </p:spPr>
      </p:pic>
      <p:sp>
        <p:nvSpPr>
          <p:cNvPr id="8" name="Content Placeholder 7">
            <a:extLst>
              <a:ext uri="{FF2B5EF4-FFF2-40B4-BE49-F238E27FC236}">
                <a16:creationId xmlns:a16="http://schemas.microsoft.com/office/drawing/2014/main" id="{6D61CD98-6A2B-421B-9681-7BAC417A0AF6}"/>
              </a:ext>
            </a:extLst>
          </p:cNvPr>
          <p:cNvSpPr>
            <a:spLocks noGrp="1"/>
          </p:cNvSpPr>
          <p:nvPr>
            <p:ph idx="1"/>
          </p:nvPr>
        </p:nvSpPr>
        <p:spPr>
          <a:xfrm>
            <a:off x="7411453" y="2478024"/>
            <a:ext cx="3872243" cy="3694176"/>
          </a:xfrm>
        </p:spPr>
        <p:txBody>
          <a:bodyPr anchor="ctr">
            <a:normAutofit/>
          </a:bodyPr>
          <a:lstStyle/>
          <a:p>
            <a:r>
              <a:rPr lang="en-US" sz="1800" dirty="0" err="1"/>
              <a:t>Nhưng</a:t>
            </a:r>
            <a:r>
              <a:rPr lang="en-US" sz="1800" dirty="0"/>
              <a:t> </a:t>
            </a:r>
            <a:r>
              <a:rPr lang="en-US" sz="1800" dirty="0" err="1"/>
              <a:t>bên</a:t>
            </a:r>
            <a:r>
              <a:rPr lang="en-US" sz="1800" dirty="0"/>
              <a:t> </a:t>
            </a:r>
            <a:r>
              <a:rPr lang="en-US" sz="1800" dirty="0" err="1"/>
              <a:t>trong</a:t>
            </a:r>
            <a:r>
              <a:rPr lang="en-US" sz="1800" dirty="0"/>
              <a:t> </a:t>
            </a:r>
            <a:r>
              <a:rPr lang="en-US" sz="1800" dirty="0" err="1"/>
              <a:t>là</a:t>
            </a:r>
            <a:r>
              <a:rPr lang="en-US" sz="1800" dirty="0"/>
              <a:t> ESP header </a:t>
            </a:r>
            <a:r>
              <a:rPr lang="en-US" sz="1800" dirty="0" err="1"/>
              <a:t>và</a:t>
            </a:r>
            <a:r>
              <a:rPr lang="en-US" sz="1800" dirty="0"/>
              <a:t> </a:t>
            </a:r>
            <a:r>
              <a:rPr lang="en-US" sz="1800" dirty="0" err="1"/>
              <a:t>sau</a:t>
            </a:r>
            <a:r>
              <a:rPr lang="en-US" sz="1800" dirty="0"/>
              <a:t> </a:t>
            </a:r>
            <a:r>
              <a:rPr lang="en-US" sz="1800" dirty="0" err="1"/>
              <a:t>đó</a:t>
            </a:r>
            <a:r>
              <a:rPr lang="en-US" sz="1800" dirty="0"/>
              <a:t> </a:t>
            </a:r>
            <a:r>
              <a:rPr lang="en-US" sz="1800" dirty="0" err="1"/>
              <a:t>là</a:t>
            </a:r>
            <a:r>
              <a:rPr lang="en-US" sz="1800" dirty="0"/>
              <a:t> </a:t>
            </a:r>
            <a:r>
              <a:rPr lang="en-US" sz="1800" dirty="0" err="1"/>
              <a:t>địa</a:t>
            </a:r>
            <a:r>
              <a:rPr lang="en-US" sz="1800" dirty="0"/>
              <a:t> </a:t>
            </a:r>
            <a:r>
              <a:rPr lang="en-US" sz="1800" dirty="0" err="1"/>
              <a:t>chỉ</a:t>
            </a:r>
            <a:r>
              <a:rPr lang="en-US" sz="1800" dirty="0"/>
              <a:t> IP </a:t>
            </a:r>
            <a:r>
              <a:rPr lang="en-US" sz="1800" dirty="0" err="1"/>
              <a:t>thứ</a:t>
            </a:r>
            <a:r>
              <a:rPr lang="en-US" sz="1800" dirty="0"/>
              <a:t> 2 </a:t>
            </a:r>
            <a:r>
              <a:rPr lang="en-US" sz="1800" dirty="0" err="1"/>
              <a:t>và</a:t>
            </a:r>
            <a:r>
              <a:rPr lang="en-US" sz="1800" dirty="0"/>
              <a:t> </a:t>
            </a:r>
            <a:r>
              <a:rPr lang="en-US" sz="1800" dirty="0" err="1"/>
              <a:t>được</a:t>
            </a:r>
            <a:r>
              <a:rPr lang="en-US" sz="1800" dirty="0"/>
              <a:t> </a:t>
            </a:r>
            <a:r>
              <a:rPr lang="en-US" sz="1800" dirty="0" err="1"/>
              <a:t>mã</a:t>
            </a:r>
            <a:r>
              <a:rPr lang="en-US" sz="1800" dirty="0"/>
              <a:t> </a:t>
            </a:r>
            <a:r>
              <a:rPr lang="en-US" sz="1800" dirty="0" err="1"/>
              <a:t>hóa</a:t>
            </a:r>
            <a:r>
              <a:rPr lang="en-US" sz="1800" dirty="0"/>
              <a:t> </a:t>
            </a:r>
            <a:r>
              <a:rPr lang="en-US" sz="1800" dirty="0" err="1"/>
              <a:t>trong</a:t>
            </a:r>
            <a:r>
              <a:rPr lang="en-US" sz="1800" dirty="0"/>
              <a:t> </a:t>
            </a:r>
            <a:r>
              <a:rPr lang="en-US" sz="1800" dirty="0" err="1"/>
              <a:t>đường</a:t>
            </a:r>
            <a:r>
              <a:rPr lang="en-US" sz="1800" dirty="0"/>
              <a:t> </a:t>
            </a:r>
            <a:r>
              <a:rPr lang="en-US" sz="1800" dirty="0" err="1"/>
              <a:t>hầm</a:t>
            </a:r>
            <a:r>
              <a:rPr lang="en-US" sz="1800" dirty="0"/>
              <a:t>. Ta </a:t>
            </a:r>
            <a:r>
              <a:rPr lang="en-US" sz="1800" dirty="0" err="1"/>
              <a:t>có</a:t>
            </a:r>
            <a:r>
              <a:rPr lang="en-US" sz="1800" dirty="0"/>
              <a:t> </a:t>
            </a:r>
            <a:r>
              <a:rPr lang="en-US" sz="1800" dirty="0" err="1"/>
              <a:t>thể</a:t>
            </a:r>
            <a:r>
              <a:rPr lang="en-US" sz="1800" dirty="0"/>
              <a:t> </a:t>
            </a:r>
            <a:r>
              <a:rPr lang="en-US" sz="1800" dirty="0" err="1"/>
              <a:t>thấy</a:t>
            </a:r>
            <a:r>
              <a:rPr lang="en-US" sz="1800" dirty="0"/>
              <a:t> </a:t>
            </a:r>
            <a:r>
              <a:rPr lang="en-US" sz="1800" dirty="0" err="1"/>
              <a:t>địa</a:t>
            </a:r>
            <a:r>
              <a:rPr lang="en-US" sz="1800" dirty="0"/>
              <a:t> </a:t>
            </a:r>
            <a:r>
              <a:rPr lang="en-US" sz="1800" dirty="0" err="1"/>
              <a:t>chỉ</a:t>
            </a:r>
            <a:r>
              <a:rPr lang="en-US" sz="1800" dirty="0"/>
              <a:t> </a:t>
            </a:r>
            <a:r>
              <a:rPr lang="en-US" sz="1800" dirty="0" err="1"/>
              <a:t>ip</a:t>
            </a:r>
            <a:r>
              <a:rPr lang="en-US" sz="1800" dirty="0"/>
              <a:t> </a:t>
            </a:r>
            <a:r>
              <a:rPr lang="en-US" sz="1800" dirty="0" err="1"/>
              <a:t>nguồn</a:t>
            </a:r>
            <a:r>
              <a:rPr lang="en-US" sz="1800" dirty="0"/>
              <a:t> </a:t>
            </a:r>
            <a:r>
              <a:rPr lang="en-US" sz="1800" dirty="0" err="1"/>
              <a:t>là</a:t>
            </a:r>
            <a:r>
              <a:rPr lang="en-US" sz="1800" dirty="0"/>
              <a:t> 192.168.1.10 </a:t>
            </a:r>
            <a:r>
              <a:rPr lang="en-US" sz="1800" dirty="0" err="1"/>
              <a:t>và</a:t>
            </a:r>
            <a:r>
              <a:rPr lang="en-US" sz="1800" dirty="0"/>
              <a:t> </a:t>
            </a:r>
            <a:r>
              <a:rPr lang="en-US" sz="1800" dirty="0" err="1"/>
              <a:t>địa</a:t>
            </a:r>
            <a:r>
              <a:rPr lang="en-US" sz="1800" dirty="0"/>
              <a:t> </a:t>
            </a:r>
            <a:r>
              <a:rPr lang="en-US" sz="1800" dirty="0" err="1"/>
              <a:t>chỉ</a:t>
            </a:r>
            <a:r>
              <a:rPr lang="en-US" sz="1800" dirty="0"/>
              <a:t> </a:t>
            </a:r>
            <a:r>
              <a:rPr lang="en-US" sz="1800" dirty="0" err="1"/>
              <a:t>ip</a:t>
            </a:r>
            <a:r>
              <a:rPr lang="en-US" sz="1800" dirty="0"/>
              <a:t> </a:t>
            </a:r>
            <a:r>
              <a:rPr lang="en-US" sz="1800" dirty="0" err="1"/>
              <a:t>đích</a:t>
            </a:r>
            <a:r>
              <a:rPr lang="en-US" sz="1800" dirty="0"/>
              <a:t> </a:t>
            </a:r>
            <a:r>
              <a:rPr lang="en-US" sz="1800" dirty="0" err="1"/>
              <a:t>là</a:t>
            </a:r>
            <a:r>
              <a:rPr lang="en-US" sz="1800" dirty="0"/>
              <a:t> 192.168.3.10</a:t>
            </a:r>
          </a:p>
          <a:p>
            <a:r>
              <a:rPr lang="en-US" sz="1800" dirty="0"/>
              <a:t>ISP </a:t>
            </a:r>
            <a:r>
              <a:rPr lang="en-US" sz="1800" dirty="0" err="1"/>
              <a:t>không</a:t>
            </a:r>
            <a:r>
              <a:rPr lang="en-US" sz="1800" dirty="0"/>
              <a:t> </a:t>
            </a:r>
            <a:r>
              <a:rPr lang="en-US" sz="1800" dirty="0" err="1"/>
              <a:t>thể</a:t>
            </a:r>
            <a:r>
              <a:rPr lang="en-US" sz="1800" dirty="0"/>
              <a:t> </a:t>
            </a:r>
            <a:r>
              <a:rPr lang="en-US" sz="1800" dirty="0" err="1"/>
              <a:t>thấy</a:t>
            </a:r>
            <a:r>
              <a:rPr lang="en-US" sz="1800" dirty="0"/>
              <a:t> </a:t>
            </a:r>
            <a:r>
              <a:rPr lang="en-US" sz="1800" dirty="0" err="1"/>
              <a:t>được</a:t>
            </a:r>
            <a:r>
              <a:rPr lang="en-US" sz="1800" dirty="0"/>
              <a:t> </a:t>
            </a:r>
            <a:r>
              <a:rPr lang="en-US" sz="1800" dirty="0" err="1"/>
              <a:t>đường</a:t>
            </a:r>
            <a:r>
              <a:rPr lang="en-US" sz="1800" dirty="0"/>
              <a:t> </a:t>
            </a:r>
            <a:r>
              <a:rPr lang="en-US" sz="1800" dirty="0" err="1"/>
              <a:t>hầm</a:t>
            </a:r>
            <a:r>
              <a:rPr lang="en-US" sz="1800" dirty="0"/>
              <a:t> </a:t>
            </a:r>
            <a:r>
              <a:rPr lang="en-US" sz="1800" dirty="0" err="1"/>
              <a:t>đó</a:t>
            </a:r>
            <a:r>
              <a:rPr lang="en-US" sz="1800" dirty="0"/>
              <a:t> </a:t>
            </a:r>
            <a:r>
              <a:rPr lang="en-US" sz="1800" dirty="0" err="1"/>
              <a:t>và</a:t>
            </a:r>
            <a:r>
              <a:rPr lang="en-US" sz="1800" dirty="0"/>
              <a:t> </a:t>
            </a:r>
            <a:r>
              <a:rPr lang="en-US" sz="1800" dirty="0" err="1"/>
              <a:t>sau</a:t>
            </a:r>
            <a:r>
              <a:rPr lang="en-US" sz="1800" dirty="0"/>
              <a:t> </a:t>
            </a:r>
            <a:r>
              <a:rPr lang="en-US" sz="1800" dirty="0" err="1"/>
              <a:t>đó</a:t>
            </a:r>
            <a:r>
              <a:rPr lang="en-US" sz="1800" dirty="0"/>
              <a:t> </a:t>
            </a:r>
            <a:r>
              <a:rPr lang="en-US" sz="1800" dirty="0" err="1"/>
              <a:t>chuyển</a:t>
            </a:r>
            <a:r>
              <a:rPr lang="en-US" sz="1800" dirty="0"/>
              <a:t> </a:t>
            </a:r>
            <a:r>
              <a:rPr lang="en-US" sz="1800" dirty="0" err="1"/>
              <a:t>tiếp</a:t>
            </a:r>
            <a:r>
              <a:rPr lang="en-US" sz="1800" dirty="0"/>
              <a:t> </a:t>
            </a:r>
            <a:r>
              <a:rPr lang="en-US" sz="1800" dirty="0" err="1"/>
              <a:t>gói</a:t>
            </a:r>
            <a:r>
              <a:rPr lang="en-US" sz="1800" dirty="0"/>
              <a:t> tin </a:t>
            </a:r>
            <a:r>
              <a:rPr lang="en-US" sz="1800" dirty="0" err="1"/>
              <a:t>đến</a:t>
            </a:r>
            <a:r>
              <a:rPr lang="en-US" sz="1800" dirty="0"/>
              <a:t> R3, </a:t>
            </a:r>
            <a:r>
              <a:rPr lang="en-US" sz="1800" dirty="0" err="1"/>
              <a:t>cuối</a:t>
            </a:r>
            <a:r>
              <a:rPr lang="en-US" sz="1800" dirty="0"/>
              <a:t> </a:t>
            </a:r>
            <a:r>
              <a:rPr lang="en-US" sz="1800" dirty="0" err="1"/>
              <a:t>cùng</a:t>
            </a:r>
            <a:r>
              <a:rPr lang="en-US" sz="1800" dirty="0"/>
              <a:t> </a:t>
            </a:r>
            <a:r>
              <a:rPr lang="en-US" sz="1800" dirty="0" err="1"/>
              <a:t>tới</a:t>
            </a:r>
            <a:r>
              <a:rPr lang="en-US" sz="1800" dirty="0"/>
              <a:t> PC1</a:t>
            </a:r>
          </a:p>
          <a:p>
            <a:endParaRPr lang="en-US" sz="1800" dirty="0"/>
          </a:p>
        </p:txBody>
      </p:sp>
    </p:spTree>
    <p:extLst>
      <p:ext uri="{BB962C8B-B14F-4D97-AF65-F5344CB8AC3E}">
        <p14:creationId xmlns:p14="http://schemas.microsoft.com/office/powerpoint/2010/main" val="376429049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C79E1-02F9-4280-A845-0074FA99D165}"/>
              </a:ext>
            </a:extLst>
          </p:cNvPr>
          <p:cNvSpPr>
            <a:spLocks noGrp="1"/>
          </p:cNvSpPr>
          <p:nvPr>
            <p:ph type="title"/>
          </p:nvPr>
        </p:nvSpPr>
        <p:spPr>
          <a:xfrm>
            <a:off x="4546886" y="685799"/>
            <a:ext cx="7077667" cy="4892676"/>
          </a:xfrm>
        </p:spPr>
        <p:txBody>
          <a:bodyPr vert="horz" lIns="91440" tIns="45720" rIns="91440" bIns="45720" rtlCol="0" anchor="ctr">
            <a:normAutofit/>
          </a:bodyPr>
          <a:lstStyle/>
          <a:p>
            <a:r>
              <a:rPr lang="en-US" sz="4800"/>
              <a:t>Thank you !!!</a:t>
            </a:r>
          </a:p>
        </p:txBody>
      </p:sp>
      <p:cxnSp>
        <p:nvCxnSpPr>
          <p:cNvPr id="19" name="Straight Connector 18">
            <a:extLst>
              <a:ext uri="{FF2B5EF4-FFF2-40B4-BE49-F238E27FC236}">
                <a16:creationId xmlns:a16="http://schemas.microsoft.com/office/drawing/2014/main" id="{ABEC335A-D1CD-4687-AB54-7E9FEC72BC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532691"/>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644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11049F-E8E1-4E40-B296-D111B1D26F22}"/>
              </a:ext>
            </a:extLst>
          </p:cNvPr>
          <p:cNvSpPr/>
          <p:nvPr/>
        </p:nvSpPr>
        <p:spPr>
          <a:xfrm>
            <a:off x="0" y="0"/>
            <a:ext cx="12192000" cy="5148072"/>
          </a:xfrm>
          <a:prstGeom prst="rect">
            <a:avLst/>
          </a:prstGeom>
          <a:gradFill>
            <a:gsLst>
              <a:gs pos="0">
                <a:schemeClr val="dk2">
                  <a:tint val="97000"/>
                  <a:hueMod val="92000"/>
                  <a:satMod val="169000"/>
                  <a:lumMod val="164000"/>
                </a:schemeClr>
              </a:gs>
              <a:gs pos="100000">
                <a:schemeClr val="dk2">
                  <a:shade val="96000"/>
                  <a:satMod val="120000"/>
                  <a:lumMod val="90000"/>
                </a:schemeClr>
              </a:gs>
            </a:gsLst>
          </a:gradFill>
        </p:spPr>
        <p:style>
          <a:lnRef idx="2">
            <a:schemeClr val="accent1">
              <a:shade val="50000"/>
            </a:schemeClr>
          </a:lnRef>
          <a:fillRef idx="1002">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181592DC-5347-40E1-80BC-116F530AA090}"/>
              </a:ext>
            </a:extLst>
          </p:cNvPr>
          <p:cNvSpPr txBox="1"/>
          <p:nvPr/>
        </p:nvSpPr>
        <p:spPr>
          <a:xfrm>
            <a:off x="489514" y="3746162"/>
            <a:ext cx="7381451" cy="584775"/>
          </a:xfrm>
          <a:prstGeom prst="rect">
            <a:avLst/>
          </a:prstGeom>
          <a:noFill/>
        </p:spPr>
        <p:txBody>
          <a:bodyPr wrap="square" rtlCol="0">
            <a:spAutoFit/>
          </a:bodyPr>
          <a:lstStyle/>
          <a:p>
            <a:r>
              <a:rPr lang="en-US" sz="3200" dirty="0">
                <a:latin typeface="+mj-lt"/>
              </a:rPr>
              <a:t>1. KHÁI NIỆM VỀ IPSEC</a:t>
            </a:r>
          </a:p>
        </p:txBody>
      </p:sp>
      <p:cxnSp>
        <p:nvCxnSpPr>
          <p:cNvPr id="5" name="Straight Connector 4">
            <a:extLst>
              <a:ext uri="{FF2B5EF4-FFF2-40B4-BE49-F238E27FC236}">
                <a16:creationId xmlns:a16="http://schemas.microsoft.com/office/drawing/2014/main" id="{B0929714-EDAB-47D5-A3B1-0DF06ACA171F}"/>
              </a:ext>
            </a:extLst>
          </p:cNvPr>
          <p:cNvCxnSpPr>
            <a:cxnSpLocks/>
          </p:cNvCxnSpPr>
          <p:nvPr/>
        </p:nvCxnSpPr>
        <p:spPr>
          <a:xfrm>
            <a:off x="310662" y="3178948"/>
            <a:ext cx="0" cy="1719205"/>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9930520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D664E9B-D65C-43A8-9B5E-4E862AE1A15C}"/>
              </a:ext>
            </a:extLst>
          </p:cNvPr>
          <p:cNvSpPr>
            <a:spLocks noGrp="1"/>
          </p:cNvSpPr>
          <p:nvPr>
            <p:ph type="title"/>
          </p:nvPr>
        </p:nvSpPr>
        <p:spPr>
          <a:xfrm>
            <a:off x="841248" y="251312"/>
            <a:ext cx="10506456" cy="1010264"/>
          </a:xfrm>
        </p:spPr>
        <p:txBody>
          <a:bodyPr anchor="ctr">
            <a:normAutofit/>
          </a:bodyPr>
          <a:lstStyle/>
          <a:p>
            <a:r>
              <a:rPr lang="en-US"/>
              <a:t>1.1. Khái niệm</a:t>
            </a:r>
            <a:endParaRPr lang="en-US" dirty="0"/>
          </a:p>
        </p:txBody>
      </p:sp>
      <p:sp>
        <p:nvSpPr>
          <p:cNvPr id="30" name="Rectangle 2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3" name="Content Placeholder 4">
            <a:extLst>
              <a:ext uri="{FF2B5EF4-FFF2-40B4-BE49-F238E27FC236}">
                <a16:creationId xmlns:a16="http://schemas.microsoft.com/office/drawing/2014/main" id="{82E76AA2-A86B-44BD-B07D-17F5DB5F2FA8}"/>
              </a:ext>
            </a:extLst>
          </p:cNvPr>
          <p:cNvGraphicFramePr>
            <a:graphicFrameLocks noGrp="1"/>
          </p:cNvGraphicFramePr>
          <p:nvPr>
            <p:ph idx="1"/>
            <p:extLst>
              <p:ext uri="{D42A27DB-BD31-4B8C-83A1-F6EECF244321}">
                <p14:modId xmlns:p14="http://schemas.microsoft.com/office/powerpoint/2010/main" val="2532854305"/>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829459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090E9-5AA4-4876-ABC2-C422653FA263}"/>
              </a:ext>
            </a:extLst>
          </p:cNvPr>
          <p:cNvSpPr>
            <a:spLocks noGrp="1"/>
          </p:cNvSpPr>
          <p:nvPr>
            <p:ph type="title"/>
          </p:nvPr>
        </p:nvSpPr>
        <p:spPr>
          <a:xfrm>
            <a:off x="841248" y="251312"/>
            <a:ext cx="10506456" cy="1010264"/>
          </a:xfrm>
        </p:spPr>
        <p:txBody>
          <a:bodyPr anchor="ctr">
            <a:normAutofit/>
          </a:bodyPr>
          <a:lstStyle/>
          <a:p>
            <a:r>
              <a:rPr lang="en-US" dirty="0"/>
              <a:t>1.2. </a:t>
            </a:r>
            <a:r>
              <a:rPr lang="en-US" dirty="0" err="1"/>
              <a:t>Đánh</a:t>
            </a:r>
            <a:r>
              <a:rPr lang="en-US" dirty="0"/>
              <a:t> </a:t>
            </a:r>
            <a:r>
              <a:rPr lang="en-US" dirty="0" err="1"/>
              <a:t>giá</a:t>
            </a:r>
            <a:r>
              <a:rPr lang="en-US" dirty="0"/>
              <a:t> </a:t>
            </a:r>
            <a:r>
              <a:rPr lang="en-US" dirty="0" err="1"/>
              <a:t>IPSec</a:t>
            </a:r>
            <a:endParaRPr lang="en-US" dirty="0"/>
          </a:p>
        </p:txBody>
      </p:sp>
      <p:sp>
        <p:nvSpPr>
          <p:cNvPr id="20" name="Rectangle 1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BDC5FA6-00CE-47AF-987D-3616214B13BE}"/>
              </a:ext>
            </a:extLst>
          </p:cNvPr>
          <p:cNvGraphicFramePr>
            <a:graphicFrameLocks noGrp="1"/>
          </p:cNvGraphicFramePr>
          <p:nvPr>
            <p:ph idx="1"/>
            <p:extLst>
              <p:ext uri="{D42A27DB-BD31-4B8C-83A1-F6EECF244321}">
                <p14:modId xmlns:p14="http://schemas.microsoft.com/office/powerpoint/2010/main" val="986417880"/>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364894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DA2D30-9098-4882-A4A0-5B5E6B948730}"/>
              </a:ext>
            </a:extLst>
          </p:cNvPr>
          <p:cNvSpPr/>
          <p:nvPr/>
        </p:nvSpPr>
        <p:spPr>
          <a:xfrm>
            <a:off x="0" y="0"/>
            <a:ext cx="12192000" cy="5148072"/>
          </a:xfrm>
          <a:prstGeom prst="rect">
            <a:avLst/>
          </a:prstGeom>
          <a:gradFill>
            <a:gsLst>
              <a:gs pos="0">
                <a:schemeClr val="dk2">
                  <a:tint val="97000"/>
                  <a:hueMod val="92000"/>
                  <a:satMod val="169000"/>
                  <a:lumMod val="164000"/>
                </a:schemeClr>
              </a:gs>
              <a:gs pos="100000">
                <a:schemeClr val="dk2">
                  <a:shade val="96000"/>
                  <a:satMod val="120000"/>
                  <a:lumMod val="90000"/>
                </a:schemeClr>
              </a:gs>
            </a:gsLst>
          </a:gradFill>
        </p:spPr>
        <p:style>
          <a:lnRef idx="2">
            <a:schemeClr val="accent1">
              <a:shade val="50000"/>
            </a:schemeClr>
          </a:lnRef>
          <a:fillRef idx="1002">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0E6F0FF8-4607-4DAD-95B1-DCA7A6F1DD1C}"/>
              </a:ext>
            </a:extLst>
          </p:cNvPr>
          <p:cNvSpPr txBox="1"/>
          <p:nvPr/>
        </p:nvSpPr>
        <p:spPr>
          <a:xfrm>
            <a:off x="489514" y="3746162"/>
            <a:ext cx="7381451" cy="584775"/>
          </a:xfrm>
          <a:prstGeom prst="rect">
            <a:avLst/>
          </a:prstGeom>
          <a:noFill/>
        </p:spPr>
        <p:txBody>
          <a:bodyPr wrap="square" rtlCol="0">
            <a:spAutoFit/>
          </a:bodyPr>
          <a:lstStyle/>
          <a:p>
            <a:r>
              <a:rPr lang="en-US" sz="3200" dirty="0">
                <a:latin typeface="+mj-lt"/>
              </a:rPr>
              <a:t>2. ỨNG DỤNG CỦA IPSEC</a:t>
            </a:r>
          </a:p>
        </p:txBody>
      </p:sp>
      <p:cxnSp>
        <p:nvCxnSpPr>
          <p:cNvPr id="9" name="Straight Connector 8">
            <a:extLst>
              <a:ext uri="{FF2B5EF4-FFF2-40B4-BE49-F238E27FC236}">
                <a16:creationId xmlns:a16="http://schemas.microsoft.com/office/drawing/2014/main" id="{CAE3AE08-6402-429B-8435-399DC45DFFAD}"/>
              </a:ext>
            </a:extLst>
          </p:cNvPr>
          <p:cNvCxnSpPr>
            <a:cxnSpLocks/>
          </p:cNvCxnSpPr>
          <p:nvPr/>
        </p:nvCxnSpPr>
        <p:spPr>
          <a:xfrm>
            <a:off x="310662" y="3178948"/>
            <a:ext cx="0" cy="1719205"/>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641142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DE96D7DD-AB43-4C72-9E4E-F8619139C79F}"/>
              </a:ext>
            </a:extLst>
          </p:cNvPr>
          <p:cNvSpPr>
            <a:spLocks noGrp="1"/>
          </p:cNvSpPr>
          <p:nvPr>
            <p:ph type="title"/>
          </p:nvPr>
        </p:nvSpPr>
        <p:spPr/>
        <p:txBody>
          <a:bodyPr/>
          <a:lstStyle/>
          <a:p>
            <a:r>
              <a:rPr lang="en-US"/>
              <a:t>2. Ứng dụng của IPSec</a:t>
            </a:r>
            <a:endParaRPr lang="en-US" dirty="0"/>
          </a:p>
        </p:txBody>
      </p:sp>
      <p:sp>
        <p:nvSpPr>
          <p:cNvPr id="59" name="Content Placeholder 58">
            <a:extLst>
              <a:ext uri="{FF2B5EF4-FFF2-40B4-BE49-F238E27FC236}">
                <a16:creationId xmlns:a16="http://schemas.microsoft.com/office/drawing/2014/main" id="{5FC3EABE-603B-4C31-87C4-60C44D6134A3}"/>
              </a:ext>
            </a:extLst>
          </p:cNvPr>
          <p:cNvSpPr>
            <a:spLocks noGrp="1"/>
          </p:cNvSpPr>
          <p:nvPr>
            <p:ph idx="1"/>
          </p:nvPr>
        </p:nvSpPr>
        <p:spPr/>
        <p:txBody>
          <a:bodyPr/>
          <a:lstStyle/>
          <a:p>
            <a:r>
              <a:rPr lang="vi-VN" dirty="0"/>
              <a:t>Bảo vệ kết nối từ các mạng chi nhánh đến mạng trung tâm thông qua Internet.</a:t>
            </a:r>
          </a:p>
          <a:p>
            <a:r>
              <a:rPr lang="vi-VN" dirty="0"/>
              <a:t>Bảo vệ kết nối truy cập từ xa (Remote Access).</a:t>
            </a:r>
          </a:p>
          <a:p>
            <a:r>
              <a:rPr lang="vi-VN" dirty="0"/>
              <a:t>Thiết lập các kết nối Intranet và Extranet .</a:t>
            </a:r>
          </a:p>
          <a:p>
            <a:r>
              <a:rPr lang="vi-VN" dirty="0"/>
              <a:t>Nâng cao tính bảo mật của các giao dịch thương mại điện tử</a:t>
            </a:r>
          </a:p>
          <a:p>
            <a:pPr marL="0" indent="0">
              <a:buNone/>
            </a:pPr>
            <a:endParaRPr lang="en-US" dirty="0"/>
          </a:p>
        </p:txBody>
      </p:sp>
    </p:spTree>
    <p:extLst>
      <p:ext uri="{BB962C8B-B14F-4D97-AF65-F5344CB8AC3E}">
        <p14:creationId xmlns:p14="http://schemas.microsoft.com/office/powerpoint/2010/main" val="73700914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DA2D30-9098-4882-A4A0-5B5E6B948730}"/>
              </a:ext>
            </a:extLst>
          </p:cNvPr>
          <p:cNvSpPr/>
          <p:nvPr/>
        </p:nvSpPr>
        <p:spPr>
          <a:xfrm>
            <a:off x="0" y="0"/>
            <a:ext cx="12192000" cy="5148072"/>
          </a:xfrm>
          <a:prstGeom prst="rect">
            <a:avLst/>
          </a:prstGeom>
          <a:gradFill>
            <a:gsLst>
              <a:gs pos="0">
                <a:schemeClr val="dk2">
                  <a:tint val="97000"/>
                  <a:hueMod val="92000"/>
                  <a:satMod val="169000"/>
                  <a:lumMod val="164000"/>
                </a:schemeClr>
              </a:gs>
              <a:gs pos="100000">
                <a:schemeClr val="dk2">
                  <a:shade val="96000"/>
                  <a:satMod val="120000"/>
                  <a:lumMod val="90000"/>
                </a:schemeClr>
              </a:gs>
            </a:gsLst>
          </a:gradFill>
        </p:spPr>
        <p:style>
          <a:lnRef idx="2">
            <a:schemeClr val="accent1">
              <a:shade val="50000"/>
            </a:schemeClr>
          </a:lnRef>
          <a:fillRef idx="1002">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0E6F0FF8-4607-4DAD-95B1-DCA7A6F1DD1C}"/>
              </a:ext>
            </a:extLst>
          </p:cNvPr>
          <p:cNvSpPr txBox="1"/>
          <p:nvPr/>
        </p:nvSpPr>
        <p:spPr>
          <a:xfrm>
            <a:off x="489514" y="3746162"/>
            <a:ext cx="7381451" cy="584775"/>
          </a:xfrm>
          <a:prstGeom prst="rect">
            <a:avLst/>
          </a:prstGeom>
          <a:noFill/>
        </p:spPr>
        <p:txBody>
          <a:bodyPr wrap="square" rtlCol="0">
            <a:spAutoFit/>
          </a:bodyPr>
          <a:lstStyle/>
          <a:p>
            <a:r>
              <a:rPr lang="en-US" sz="3200" dirty="0">
                <a:latin typeface="+mj-lt"/>
              </a:rPr>
              <a:t>3. KIẾN TRÚC IPSEC</a:t>
            </a:r>
          </a:p>
        </p:txBody>
      </p:sp>
      <p:cxnSp>
        <p:nvCxnSpPr>
          <p:cNvPr id="9" name="Straight Connector 8">
            <a:extLst>
              <a:ext uri="{FF2B5EF4-FFF2-40B4-BE49-F238E27FC236}">
                <a16:creationId xmlns:a16="http://schemas.microsoft.com/office/drawing/2014/main" id="{CAE3AE08-6402-429B-8435-399DC45DFFAD}"/>
              </a:ext>
            </a:extLst>
          </p:cNvPr>
          <p:cNvCxnSpPr>
            <a:cxnSpLocks/>
          </p:cNvCxnSpPr>
          <p:nvPr/>
        </p:nvCxnSpPr>
        <p:spPr>
          <a:xfrm>
            <a:off x="310662" y="3178948"/>
            <a:ext cx="0" cy="1719205"/>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8942835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CEA68-CB8E-4F8E-8DB9-76B68A4CD27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2. Kiến trúc IPSec</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Hình ảnh 5">
            <a:extLst>
              <a:ext uri="{FF2B5EF4-FFF2-40B4-BE49-F238E27FC236}">
                <a16:creationId xmlns:a16="http://schemas.microsoft.com/office/drawing/2014/main" id="{7B04F7EE-BA59-487B-8EC6-311BAF65EA5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899355" y="625683"/>
            <a:ext cx="6776869" cy="5455380"/>
          </a:xfrm>
          <a:prstGeom prst="rect">
            <a:avLst/>
          </a:prstGeom>
          <a:noFill/>
        </p:spPr>
      </p:pic>
    </p:spTree>
    <p:extLst>
      <p:ext uri="{BB962C8B-B14F-4D97-AF65-F5344CB8AC3E}">
        <p14:creationId xmlns:p14="http://schemas.microsoft.com/office/powerpoint/2010/main" val="3542114641"/>
      </p:ext>
    </p:extLst>
  </p:cSld>
  <p:clrMapOvr>
    <a:masterClrMapping/>
  </p:clrMapOvr>
  <p:transition spd="slow">
    <p:push dir="u"/>
  </p:transition>
</p:sld>
</file>

<file path=ppt/theme/theme1.xml><?xml version="1.0" encoding="utf-8"?>
<a:theme xmlns:a="http://schemas.openxmlformats.org/drawingml/2006/main" name="AccentBoxVTI">
  <a:themeElements>
    <a:clrScheme name="AnalogousFromRegularSeedRightStep">
      <a:dk1>
        <a:srgbClr val="000000"/>
      </a:dk1>
      <a:lt1>
        <a:srgbClr val="FFFFFF"/>
      </a:lt1>
      <a:dk2>
        <a:srgbClr val="412D24"/>
      </a:dk2>
      <a:lt2>
        <a:srgbClr val="E2E8E7"/>
      </a:lt2>
      <a:accent1>
        <a:srgbClr val="E72941"/>
      </a:accent1>
      <a:accent2>
        <a:srgbClr val="D54E17"/>
      </a:accent2>
      <a:accent3>
        <a:srgbClr val="CD9C24"/>
      </a:accent3>
      <a:accent4>
        <a:srgbClr val="9AAD13"/>
      </a:accent4>
      <a:accent5>
        <a:srgbClr val="66B721"/>
      </a:accent5>
      <a:accent6>
        <a:srgbClr val="1CBD15"/>
      </a:accent6>
      <a:hlink>
        <a:srgbClr val="309286"/>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A8AFA4367EF043A4B33F679234BB4E" ma:contentTypeVersion="2" ma:contentTypeDescription="Create a new document." ma:contentTypeScope="" ma:versionID="478a4e046d45e785cce277fae1db988d">
  <xsd:schema xmlns:xsd="http://www.w3.org/2001/XMLSchema" xmlns:xs="http://www.w3.org/2001/XMLSchema" xmlns:p="http://schemas.microsoft.com/office/2006/metadata/properties" xmlns:ns2="8873535c-7bb4-4a4d-977a-38ab1f1dbe3d" targetNamespace="http://schemas.microsoft.com/office/2006/metadata/properties" ma:root="true" ma:fieldsID="6a98ef87347730583327e677415871b3" ns2:_="">
    <xsd:import namespace="8873535c-7bb4-4a4d-977a-38ab1f1dbe3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73535c-7bb4-4a4d-977a-38ab1f1dbe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307102-4B2C-42F6-ACB2-0E3E0E4A8A5F}"/>
</file>

<file path=customXml/itemProps2.xml><?xml version="1.0" encoding="utf-8"?>
<ds:datastoreItem xmlns:ds="http://schemas.openxmlformats.org/officeDocument/2006/customXml" ds:itemID="{7CDBEDE8-AFF0-4812-A76E-749E51E882A8}"/>
</file>

<file path=customXml/itemProps3.xml><?xml version="1.0" encoding="utf-8"?>
<ds:datastoreItem xmlns:ds="http://schemas.openxmlformats.org/officeDocument/2006/customXml" ds:itemID="{58A61C64-9E4C-4DCE-BF68-716AE525FC48}"/>
</file>

<file path=docProps/app.xml><?xml version="1.0" encoding="utf-8"?>
<Properties xmlns="http://schemas.openxmlformats.org/officeDocument/2006/extended-properties" xmlns:vt="http://schemas.openxmlformats.org/officeDocument/2006/docPropsVTypes">
  <TotalTime>4</TotalTime>
  <Words>1168</Words>
  <Application>Microsoft Office PowerPoint</Application>
  <PresentationFormat>Widescreen</PresentationFormat>
  <Paragraphs>111</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Avenir Next LT Pro</vt:lpstr>
      <vt:lpstr>Calibri</vt:lpstr>
      <vt:lpstr>Times New Roman</vt:lpstr>
      <vt:lpstr>Wingdings 3</vt:lpstr>
      <vt:lpstr>AccentBoxVTI</vt:lpstr>
      <vt:lpstr>Slice</vt:lpstr>
      <vt:lpstr>IPSEC, GIAO THỨC VÀ VPN </vt:lpstr>
      <vt:lpstr>Nội dung trình bày</vt:lpstr>
      <vt:lpstr>PowerPoint Presentation</vt:lpstr>
      <vt:lpstr>1.1. Khái niệm</vt:lpstr>
      <vt:lpstr>1.2. Đánh giá IPSec</vt:lpstr>
      <vt:lpstr>PowerPoint Presentation</vt:lpstr>
      <vt:lpstr>2. Ứng dụng của IPSec</vt:lpstr>
      <vt:lpstr>PowerPoint Presentation</vt:lpstr>
      <vt:lpstr>2. Kiến trúc IPSec</vt:lpstr>
      <vt:lpstr>2. Kiến trúc IPSec (cont)</vt:lpstr>
      <vt:lpstr>PowerPoint Presentation</vt:lpstr>
      <vt:lpstr>4.1. Giao thức AH - Giới thiệu</vt:lpstr>
      <vt:lpstr>4.1. Giao thức AH – Cấu trúc gói tin</vt:lpstr>
      <vt:lpstr>4.1. Giao thức AH – Quá trình xử lý</vt:lpstr>
      <vt:lpstr>4.2. Giao thức ESP – Giới thiệu</vt:lpstr>
      <vt:lpstr>4.2. Giao thức ESP – Cấu trúc gói tin</vt:lpstr>
      <vt:lpstr>4.2. Giao thức ESP – Quá trình xử lý</vt:lpstr>
      <vt:lpstr>PowerPoint Presentation</vt:lpstr>
      <vt:lpstr>5.1. Giới thiệu IKE </vt:lpstr>
      <vt:lpstr>5.2. Các quá trình của IKE </vt:lpstr>
      <vt:lpstr>5.3. Các chức năng khác của IKE giúp cho IKE hoạt động tối ưu hơn </vt:lpstr>
      <vt:lpstr>PowerPoint Presentation</vt:lpstr>
      <vt:lpstr>6. Tính năng IPSec trong VPN</vt:lpstr>
      <vt:lpstr>PowerPoint Presentation</vt:lpstr>
      <vt:lpstr>7.1. Cấu hình mô hình kết nối</vt:lpstr>
      <vt:lpstr>7.2. Bắt và phân tích gói tin đi qua router ISP</vt:lpstr>
      <vt:lpstr>7.2. Bắt và phân tích gói tin đi qua router ISP (cont)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IPSEC, GIAO THỨC VÀ VPN </dc:title>
  <dc:creator>Bình</dc:creator>
  <cp:lastModifiedBy>Bình</cp:lastModifiedBy>
  <cp:revision>2</cp:revision>
  <dcterms:created xsi:type="dcterms:W3CDTF">2020-06-08T03:21:10Z</dcterms:created>
  <dcterms:modified xsi:type="dcterms:W3CDTF">2020-06-08T03:27:30Z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0x0101005AA8AFA4367EF043A4B33F679234BB4E</vt:lpwstr>
  </property>
</Properties>
</file>