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6" r:id="rId2"/>
    <p:sldId id="259" r:id="rId3"/>
    <p:sldId id="257" r:id="rId4"/>
    <p:sldId id="286" r:id="rId5"/>
    <p:sldId id="258" r:id="rId6"/>
    <p:sldId id="287" r:id="rId7"/>
    <p:sldId id="261" r:id="rId8"/>
    <p:sldId id="288" r:id="rId9"/>
    <p:sldId id="289" r:id="rId10"/>
    <p:sldId id="290" r:id="rId11"/>
    <p:sldId id="291" r:id="rId12"/>
    <p:sldId id="292" r:id="rId13"/>
    <p:sldId id="293" r:id="rId14"/>
    <p:sldId id="294" r:id="rId15"/>
    <p:sldId id="295" r:id="rId16"/>
    <p:sldId id="296" r:id="rId17"/>
    <p:sldId id="297" r:id="rId18"/>
    <p:sldId id="273" r:id="rId19"/>
    <p:sldId id="298" r:id="rId20"/>
    <p:sldId id="299" r:id="rId21"/>
    <p:sldId id="300" r:id="rId22"/>
    <p:sldId id="302" r:id="rId23"/>
    <p:sldId id="303" r:id="rId24"/>
    <p:sldId id="304" r:id="rId25"/>
    <p:sldId id="305" r:id="rId26"/>
    <p:sldId id="306" r:id="rId27"/>
    <p:sldId id="307" r:id="rId28"/>
    <p:sldId id="308" r:id="rId29"/>
    <p:sldId id="309" r:id="rId30"/>
    <p:sldId id="310" r:id="rId31"/>
    <p:sldId id="311" r:id="rId32"/>
    <p:sldId id="262" r:id="rId33"/>
  </p:sldIdLst>
  <p:sldSz cx="9144000" cy="5143500" type="screen16x9"/>
  <p:notesSz cx="6858000" cy="9144000"/>
  <p:embeddedFontLst>
    <p:embeddedFont>
      <p:font typeface="Oswald" panose="020B0604020202020204" charset="0"/>
      <p:regular r:id="rId35"/>
      <p:bold r:id="rId36"/>
    </p:embeddedFont>
    <p:embeddedFont>
      <p:font typeface="Roboto Condensed" panose="020B0604020202020204"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uc Thang 20173366" initials="NDT2" lastIdx="1" clrIdx="0">
    <p:extLst>
      <p:ext uri="{19B8F6BF-5375-455C-9EA6-DF929625EA0E}">
        <p15:presenceInfo xmlns:p15="http://schemas.microsoft.com/office/powerpoint/2012/main" userId="S::thang.nd173366@sis.hust.edu.vn::941f149e-3406-4a66-a0ca-7224eb3ec3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C647A-594B-454D-BE40-DE66017AC028}">
  <a:tblStyle styleId="{959C647A-594B-454D-BE40-DE66017AC0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9" autoAdjust="0"/>
    <p:restoredTop sz="79707" autoAdjust="0"/>
  </p:normalViewPr>
  <p:slideViewPr>
    <p:cSldViewPr snapToGrid="0">
      <p:cViewPr varScale="1">
        <p:scale>
          <a:sx n="77" d="100"/>
          <a:sy n="77" d="100"/>
        </p:scale>
        <p:origin x="12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8T21:46:18.70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139700" indent="0">
              <a:buNone/>
            </a:pPr>
            <a:r>
              <a:rPr lang="en-US" sz="1100" b="0" i="0" u="none" strike="noStrike" cap="none" dirty="0">
                <a:solidFill>
                  <a:srgbClr val="000000"/>
                </a:solidFill>
                <a:effectLst/>
                <a:latin typeface="Arial"/>
                <a:ea typeface="Arial"/>
                <a:cs typeface="Arial"/>
                <a:sym typeface="Arial"/>
              </a:rPr>
              <a:t>Khi Snort </a:t>
            </a:r>
            <a:r>
              <a:rPr lang="en-US" sz="1100" b="0" i="0" u="none" strike="noStrike" cap="none" dirty="0" err="1">
                <a:solidFill>
                  <a:srgbClr val="000000"/>
                </a:solidFill>
                <a:effectLst/>
                <a:latin typeface="Arial"/>
                <a:ea typeface="Arial"/>
                <a:cs typeface="Arial"/>
                <a:sym typeface="Arial"/>
              </a:rPr>
              <a:t>hoạt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thực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việc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lắng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nghe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bắt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nào</a:t>
            </a:r>
            <a:r>
              <a:rPr lang="en-US" sz="1100" b="0" i="0" u="none" strike="noStrike" cap="none" dirty="0">
                <a:solidFill>
                  <a:srgbClr val="000000"/>
                </a:solidFill>
                <a:effectLst/>
                <a:latin typeface="Arial"/>
                <a:ea typeface="Arial"/>
                <a:cs typeface="Arial"/>
                <a:sym typeface="Arial"/>
              </a:rPr>
              <a:t> di </a:t>
            </a:r>
            <a:r>
              <a:rPr lang="en-US" sz="1100" b="0" i="0" u="none" strike="noStrike" cap="none" dirty="0" err="1">
                <a:solidFill>
                  <a:srgbClr val="000000"/>
                </a:solidFill>
                <a:effectLst/>
                <a:latin typeface="Arial"/>
                <a:ea typeface="Arial"/>
                <a:cs typeface="Arial"/>
                <a:sym typeface="Arial"/>
              </a:rPr>
              <a:t>chuyển</a:t>
            </a:r>
            <a:r>
              <a:rPr lang="en-US" sz="1100" b="0" i="0" u="none" strike="noStrike" cap="none" dirty="0">
                <a:solidFill>
                  <a:srgbClr val="000000"/>
                </a:solidFill>
                <a:effectLst/>
                <a:latin typeface="Arial"/>
                <a:ea typeface="Arial"/>
                <a:cs typeface="Arial"/>
                <a:sym typeface="Arial"/>
              </a:rPr>
              <a:t> qua </a:t>
            </a:r>
            <a:r>
              <a:rPr lang="en-US" sz="1100" b="0" i="0" u="none" strike="noStrike" cap="none" dirty="0" err="1">
                <a:solidFill>
                  <a:srgbClr val="000000"/>
                </a:solidFill>
                <a:effectLst/>
                <a:latin typeface="Arial"/>
                <a:ea typeface="Arial"/>
                <a:cs typeface="Arial"/>
                <a:sym typeface="Arial"/>
              </a:rPr>
              <a:t>nó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bị</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bắt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Môđun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Giải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Tiếp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theo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môđun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Tiền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rồi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môđun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tùy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theo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việc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xâm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nhập</a:t>
            </a:r>
            <a:r>
              <a:rPr lang="en-US" sz="1100" b="0" i="0" u="none" strike="noStrike" cap="none" dirty="0">
                <a:solidFill>
                  <a:srgbClr val="000000"/>
                </a:solidFill>
                <a:effectLst/>
                <a:latin typeface="Arial"/>
                <a:ea typeface="Arial"/>
                <a:cs typeface="Arial"/>
                <a:sym typeface="Arial"/>
              </a:rPr>
              <a:t> hay </a:t>
            </a:r>
            <a:r>
              <a:rPr lang="en-US" sz="1100" b="0" i="0" u="none" strike="noStrike" cap="none" dirty="0" err="1">
                <a:solidFill>
                  <a:srgbClr val="000000"/>
                </a:solidFill>
                <a:effectLst/>
                <a:latin typeface="Arial"/>
                <a:ea typeface="Arial"/>
                <a:cs typeface="Arial"/>
                <a:sym typeface="Arial"/>
              </a:rPr>
              <a:t>không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bỏ</a:t>
            </a:r>
            <a:r>
              <a:rPr lang="en-US" sz="1100" b="0" i="0" u="none" strike="noStrike" cap="none" dirty="0">
                <a:solidFill>
                  <a:srgbClr val="000000"/>
                </a:solidFill>
                <a:effectLst/>
                <a:latin typeface="Arial"/>
                <a:ea typeface="Arial"/>
                <a:cs typeface="Arial"/>
                <a:sym typeface="Arial"/>
              </a:rPr>
              <a:t> qua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lưu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tiếp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hoặc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môđun</a:t>
            </a:r>
            <a:r>
              <a:rPr lang="en-US" sz="1100" b="0" i="0" u="none" strike="noStrike" cap="none" dirty="0">
                <a:solidFill>
                  <a:srgbClr val="000000"/>
                </a:solidFill>
                <a:effectLst/>
                <a:latin typeface="Arial"/>
                <a:ea typeface="Arial"/>
                <a:cs typeface="Arial"/>
                <a:sym typeface="Arial"/>
              </a:rPr>
              <a:t> Log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báo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lý</a:t>
            </a:r>
            <a:r>
              <a:rPr lang="en-US" sz="1100" b="0" i="0" u="none" strike="noStrike" cap="none" dirty="0">
                <a:solidFill>
                  <a:srgbClr val="000000"/>
                </a:solidFill>
                <a:effectLst/>
                <a:latin typeface="Arial"/>
                <a:ea typeface="Arial"/>
                <a:cs typeface="Arial"/>
                <a:sym typeface="Arial"/>
              </a:rPr>
              <a:t>. Khi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báo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môđun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Kết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xuất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thông</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thực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việc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báo</a:t>
            </a:r>
            <a:r>
              <a:rPr lang="en-US" sz="1100" b="0" i="0" u="none" strike="noStrike" cap="none" dirty="0">
                <a:solidFill>
                  <a:srgbClr val="000000"/>
                </a:solidFill>
                <a:effectLst/>
                <a:latin typeface="Arial"/>
                <a:ea typeface="Arial"/>
                <a:cs typeface="Arial"/>
                <a:sym typeface="Arial"/>
              </a:rPr>
              <a:t> ra </a:t>
            </a:r>
            <a:r>
              <a:rPr lang="en-US" sz="1100" b="0" i="0" u="none" strike="noStrike" cap="none" dirty="0" err="1">
                <a:solidFill>
                  <a:srgbClr val="000000"/>
                </a:solidFill>
                <a:effectLst/>
                <a:latin typeface="Arial"/>
                <a:ea typeface="Arial"/>
                <a:cs typeface="Arial"/>
                <a:sym typeface="Arial"/>
              </a:rPr>
              <a:t>theo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đúng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muốn</a:t>
            </a:r>
            <a:r>
              <a:rPr lang="en-US" sz="11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80871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về</a:t>
            </a:r>
            <a:r>
              <a:rPr lang="en-US" dirty="0"/>
              <a:t> URL</a:t>
            </a:r>
          </a:p>
        </p:txBody>
      </p:sp>
    </p:spTree>
    <p:extLst>
      <p:ext uri="{BB962C8B-B14F-4D97-AF65-F5344CB8AC3E}">
        <p14:creationId xmlns:p14="http://schemas.microsoft.com/office/powerpoint/2010/main" val="323777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về</a:t>
            </a:r>
            <a:r>
              <a:rPr lang="en-US" dirty="0"/>
              <a:t> URL</a:t>
            </a:r>
          </a:p>
        </p:txBody>
      </p:sp>
    </p:spTree>
    <p:extLst>
      <p:ext uri="{BB962C8B-B14F-4D97-AF65-F5344CB8AC3E}">
        <p14:creationId xmlns:p14="http://schemas.microsoft.com/office/powerpoint/2010/main" val="123609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về</a:t>
            </a:r>
            <a:r>
              <a:rPr lang="en-US" dirty="0"/>
              <a:t> URL</a:t>
            </a:r>
          </a:p>
        </p:txBody>
      </p:sp>
    </p:spTree>
    <p:extLst>
      <p:ext uri="{BB962C8B-B14F-4D97-AF65-F5344CB8AC3E}">
        <p14:creationId xmlns:p14="http://schemas.microsoft.com/office/powerpoint/2010/main" val="1058499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100" b="0" i="0" u="none" strike="noStrike" cap="none" dirty="0" err="1">
                <a:solidFill>
                  <a:srgbClr val="000000"/>
                </a:solidFill>
                <a:effectLst/>
                <a:latin typeface="Arial"/>
                <a:ea typeface="Arial"/>
                <a:cs typeface="Arial"/>
                <a:sym typeface="Arial"/>
              </a:rPr>
              <a:t>Hệ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thống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Snort </a:t>
            </a:r>
            <a:r>
              <a:rPr lang="en-US" sz="1100" b="0" i="0" u="none" strike="noStrike" cap="none" dirty="0" err="1">
                <a:solidFill>
                  <a:srgbClr val="000000"/>
                </a:solidFill>
                <a:effectLst/>
                <a:latin typeface="Arial"/>
                <a:ea typeface="Arial"/>
                <a:cs typeface="Arial"/>
                <a:sym typeface="Arial"/>
              </a:rPr>
              <a:t>hoạt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luật</a:t>
            </a:r>
            <a:r>
              <a:rPr lang="en-US" sz="1100" b="0" i="0" u="none" strike="noStrike" cap="none" dirty="0">
                <a:solidFill>
                  <a:srgbClr val="000000"/>
                </a:solidFill>
                <a:effectLst/>
                <a:latin typeface="Arial"/>
                <a:ea typeface="Arial"/>
                <a:cs typeface="Arial"/>
                <a:sym typeface="Arial"/>
              </a:rPr>
              <a:t> (rules)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luật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này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dấu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nhận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tấn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luật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phần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dữ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liệu</a:t>
            </a:r>
            <a:r>
              <a:rPr lang="en-US" sz="1100" b="0" i="0" u="none" strike="noStrike" cap="none" dirty="0">
                <a:solidFill>
                  <a:srgbClr val="000000"/>
                </a:solidFill>
                <a:effectLst/>
                <a:latin typeface="Arial"/>
                <a:ea typeface="Arial"/>
                <a:cs typeface="Arial"/>
                <a:sym typeface="Arial"/>
              </a:rPr>
              <a:t> . </a:t>
            </a:r>
          </a:p>
          <a:p>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luật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tạo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điệp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báo</a:t>
            </a:r>
            <a:r>
              <a:rPr lang="en-US" sz="1100" b="0" i="0" u="none" strike="noStrike" cap="none" dirty="0">
                <a:solidFill>
                  <a:srgbClr val="000000"/>
                </a:solidFill>
                <a:effectLst/>
                <a:latin typeface="Arial"/>
                <a:ea typeface="Arial"/>
                <a:cs typeface="Arial"/>
                <a:sym typeface="Arial"/>
              </a:rPr>
              <a:t>, log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điệp</a:t>
            </a:r>
            <a:r>
              <a:rPr lang="en-US" sz="1100" b="0" i="0" u="none" strike="noStrike" cap="none" dirty="0">
                <a:solidFill>
                  <a:srgbClr val="000000"/>
                </a:solidFill>
                <a:effectLst/>
                <a:latin typeface="Arial"/>
                <a:ea typeface="Arial"/>
                <a:cs typeface="Arial"/>
                <a:sym typeface="Arial"/>
              </a:rPr>
              <a:t> hay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bỏ</a:t>
            </a:r>
            <a:r>
              <a:rPr lang="en-US" sz="1100" b="0" i="0" u="none" strike="noStrike" cap="none" dirty="0">
                <a:solidFill>
                  <a:srgbClr val="000000"/>
                </a:solidFill>
                <a:effectLst/>
                <a:latin typeface="Arial"/>
                <a:ea typeface="Arial"/>
                <a:cs typeface="Arial"/>
                <a:sym typeface="Arial"/>
              </a:rPr>
              <a:t> qua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gói</a:t>
            </a:r>
            <a:r>
              <a:rPr lang="en-US" sz="1100" b="0" i="0" u="none" strike="noStrike" cap="none" dirty="0">
                <a:solidFill>
                  <a:srgbClr val="000000"/>
                </a:solidFill>
                <a:effectLst/>
                <a:latin typeface="Arial"/>
                <a:ea typeface="Arial"/>
                <a:cs typeface="Arial"/>
                <a:sym typeface="Arial"/>
              </a:rPr>
              <a:t> tin.</a:t>
            </a:r>
          </a:p>
        </p:txBody>
      </p:sp>
    </p:spTree>
    <p:extLst>
      <p:ext uri="{BB962C8B-B14F-4D97-AF65-F5344CB8AC3E}">
        <p14:creationId xmlns:p14="http://schemas.microsoft.com/office/powerpoint/2010/main" val="45932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Action: Pass, Log, Alert, Dynamic, Activate</a:t>
            </a:r>
          </a:p>
          <a:p>
            <a:r>
              <a:rPr lang="en-US" sz="1100" b="0" i="0" u="none" strike="noStrike" cap="none" dirty="0">
                <a:solidFill>
                  <a:srgbClr val="000000"/>
                </a:solidFill>
                <a:effectLst/>
                <a:latin typeface="Arial"/>
                <a:ea typeface="Arial"/>
                <a:cs typeface="Arial"/>
                <a:sym typeface="Arial"/>
              </a:rPr>
              <a:t>Protocol: IP,UDP, TCP, ICMP, HTTP</a:t>
            </a:r>
          </a:p>
          <a:p>
            <a:r>
              <a:rPr lang="en-US" sz="1100" b="0" i="0" u="none" strike="noStrike" cap="none" dirty="0" err="1">
                <a:solidFill>
                  <a:srgbClr val="000000"/>
                </a:solidFill>
                <a:effectLst/>
                <a:latin typeface="Arial"/>
                <a:ea typeface="Arial"/>
                <a:cs typeface="Arial"/>
                <a:sym typeface="Arial"/>
              </a:rPr>
              <a:t>Ngăn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chỉ</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Loại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trừ</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chỉ</a:t>
            </a:r>
            <a:r>
              <a:rPr lang="en-US" sz="1100" b="0" i="0" u="none" strike="noStrike" cap="none" dirty="0">
                <a:solidFill>
                  <a:srgbClr val="000000"/>
                </a:solidFill>
                <a:effectLst/>
                <a:latin typeface="Arial"/>
                <a:ea typeface="Arial"/>
                <a:cs typeface="Arial"/>
                <a:sym typeface="Arial"/>
              </a:rPr>
              <a:t>) (![192.168.1.0, 10.0.0.0/24])</a:t>
            </a:r>
          </a:p>
          <a:p>
            <a:r>
              <a:rPr lang="en-US" sz="1100" b="0" i="0" u="none" strike="noStrike" cap="none" dirty="0" err="1">
                <a:solidFill>
                  <a:srgbClr val="000000"/>
                </a:solidFill>
                <a:effectLst/>
                <a:latin typeface="Arial"/>
                <a:ea typeface="Arial"/>
                <a:cs typeface="Arial"/>
                <a:sym typeface="Arial"/>
              </a:rPr>
              <a:t>Dãy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cổng</a:t>
            </a:r>
            <a:r>
              <a:rPr lang="en-US" sz="1100" b="0" i="0" u="none" strike="noStrike" cap="none" dirty="0">
                <a:solidFill>
                  <a:srgbClr val="000000"/>
                </a:solidFill>
                <a:effectLst/>
                <a:latin typeface="Arial"/>
                <a:ea typeface="Arial"/>
                <a:cs typeface="Arial"/>
                <a:sym typeface="Arial"/>
              </a:rPr>
              <a:t>(1024:2048)</a:t>
            </a:r>
          </a:p>
          <a:p>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option: </a:t>
            </a:r>
            <a:r>
              <a:rPr lang="en-US" sz="1100" b="0" i="0" u="none" strike="noStrike" cap="none" dirty="0" err="1">
                <a:solidFill>
                  <a:srgbClr val="000000"/>
                </a:solidFill>
                <a:effectLst/>
                <a:latin typeface="Arial"/>
                <a:ea typeface="Arial"/>
                <a:cs typeface="Arial"/>
                <a:sym typeface="Arial"/>
              </a:rPr>
              <a:t>ack,classtype,content</a:t>
            </a:r>
            <a:r>
              <a:rPr lang="en-US"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21918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644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84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48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620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40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97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92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11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791633" y="3181575"/>
            <a:ext cx="2352143" cy="2284388"/>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389132" y="1910111"/>
            <a:ext cx="692943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latin typeface="Arial" panose="020B0604020202020204" pitchFamily="34" charset="0"/>
                <a:cs typeface="Arial" panose="020B0604020202020204" pitchFamily="34" charset="0"/>
              </a:rPr>
              <a:t>B</a:t>
            </a:r>
            <a:r>
              <a:rPr lang="en-US" sz="4500">
                <a:latin typeface="Arial" panose="020B0604020202020204" pitchFamily="34" charset="0"/>
                <a:cs typeface="Arial" panose="020B0604020202020204" pitchFamily="34" charset="0"/>
              </a:rPr>
              <a:t>ÁO CÁO BÀI TẬP LỚN </a:t>
            </a:r>
            <a:br>
              <a:rPr lang="en-US">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NHẬP MÔN AN TOÀN THÔNG TIN</a:t>
            </a:r>
            <a:endParaRPr sz="280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747E03F-26A8-4507-A4C6-A7A852ECD808}"/>
              </a:ext>
            </a:extLst>
          </p:cNvPr>
          <p:cNvSpPr/>
          <p:nvPr/>
        </p:nvSpPr>
        <p:spPr>
          <a:xfrm>
            <a:off x="389132" y="3069911"/>
            <a:ext cx="5423210" cy="458780"/>
          </a:xfrm>
          <a:prstGeom prst="rect">
            <a:avLst/>
          </a:prstGeom>
        </p:spPr>
        <p:txBody>
          <a:bodyPr wrap="square">
            <a:spAutoFit/>
          </a:bodyPr>
          <a:lstStyle/>
          <a:p>
            <a:pPr lvl="0">
              <a:lnSpc>
                <a:spcPct val="107000"/>
              </a:lnSpc>
              <a:spcAft>
                <a:spcPts val="800"/>
              </a:spcAft>
            </a:pPr>
            <a:r>
              <a:rPr lang="en-US" sz="2400" b="1">
                <a:solidFill>
                  <a:schemeClr val="bg1"/>
                </a:solidFill>
                <a:latin typeface="+mj-lt"/>
                <a:ea typeface="Calibri" panose="020F0502020204030204" pitchFamily="34" charset="0"/>
                <a:cs typeface="Times New Roman" panose="02020603050405020304" pitchFamily="18" charset="0"/>
              </a:rPr>
              <a:t>Để tài : Phát hiện xâm nhập mạng</a:t>
            </a:r>
            <a:endParaRPr lang="en-US" sz="2400">
              <a:solidFill>
                <a:schemeClr val="bg1"/>
              </a:solidFill>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84439" y="309666"/>
            <a:ext cx="5760300" cy="680700"/>
          </a:xfrm>
          <a:prstGeom prst="rect">
            <a:avLst/>
          </a:prstGeom>
        </p:spPr>
        <p:txBody>
          <a:bodyPr spcFirstLastPara="1" wrap="square" lIns="91425" tIns="91425" rIns="91425" bIns="91425" anchor="b" anchorCtr="0">
            <a:noAutofit/>
          </a:bodyPr>
          <a:lstStyle/>
          <a:p>
            <a:r>
              <a:rPr lang="en-US"/>
              <a:t>I.3.2. Host based IDS – HIDS</a:t>
            </a:r>
            <a:endParaRPr/>
          </a:p>
        </p:txBody>
      </p:sp>
      <p:sp>
        <p:nvSpPr>
          <p:cNvPr id="203" name="Google Shape;203;p17"/>
          <p:cNvSpPr txBox="1">
            <a:spLocks noGrp="1"/>
          </p:cNvSpPr>
          <p:nvPr>
            <p:ph type="body" idx="1"/>
          </p:nvPr>
        </p:nvSpPr>
        <p:spPr>
          <a:xfrm>
            <a:off x="1031424" y="1115122"/>
            <a:ext cx="7592185" cy="1286107"/>
          </a:xfrm>
          <a:prstGeom prst="rect">
            <a:avLst/>
          </a:prstGeom>
        </p:spPr>
        <p:txBody>
          <a:bodyPr spcFirstLastPara="1" wrap="square" lIns="91425" tIns="91425" rIns="91425" bIns="91425" anchor="t" anchorCtr="0">
            <a:noAutofit/>
          </a:bodyPr>
          <a:lstStyle/>
          <a:p>
            <a:pPr marL="0" indent="0">
              <a:buNone/>
            </a:pPr>
            <a:r>
              <a:rPr lang="en-US" sz="1300">
                <a:latin typeface="+mj-lt"/>
              </a:rPr>
              <a:t>Bằng cách cài đặt một phần mềm trên máy chủ, IDS dựa trên máy chủ quan sát tất cả những hoạt động về hệ thống và các file log, lưu lượng mạng thu thập. Hệ thống dựa trên máy chủ cũng theo dõi OS, những cuộc gọi hệ thống, lịch sử và những thông điệp báo lỗi trên hệ thống máy chủ.</a:t>
            </a:r>
            <a:endParaRPr sz="1300">
              <a:latin typeface="+mj-lt"/>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a:extLst>
              <a:ext uri="{FF2B5EF4-FFF2-40B4-BE49-F238E27FC236}">
                <a16:creationId xmlns:a16="http://schemas.microsoft.com/office/drawing/2014/main" id="{923FD6AF-8D3A-4C35-BC7C-F25127EF4A93}"/>
              </a:ext>
            </a:extLst>
          </p:cNvPr>
          <p:cNvPicPr/>
          <p:nvPr/>
        </p:nvPicPr>
        <p:blipFill rotWithShape="1">
          <a:blip r:embed="rId3">
            <a:extLst>
              <a:ext uri="{28A0092B-C50C-407E-A947-70E740481C1C}">
                <a14:useLocalDpi xmlns:a14="http://schemas.microsoft.com/office/drawing/2010/main" val="0"/>
              </a:ext>
            </a:extLst>
          </a:blip>
          <a:srcRect l="1332" t="2518" b="2589"/>
          <a:stretch/>
        </p:blipFill>
        <p:spPr bwMode="auto">
          <a:xfrm>
            <a:off x="676507" y="2207941"/>
            <a:ext cx="5523571" cy="2497874"/>
          </a:xfrm>
          <a:prstGeom prst="rect">
            <a:avLst/>
          </a:prstGeom>
          <a:noFill/>
          <a:ln>
            <a:noFill/>
          </a:ln>
        </p:spPr>
      </p:pic>
    </p:spTree>
    <p:extLst>
      <p:ext uri="{BB962C8B-B14F-4D97-AF65-F5344CB8AC3E}">
        <p14:creationId xmlns:p14="http://schemas.microsoft.com/office/powerpoint/2010/main" val="25475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C3341A-E9D1-4B02-B568-30727A35DBDF}"/>
              </a:ext>
            </a:extLst>
          </p:cNvPr>
          <p:cNvSpPr>
            <a:spLocks noGrp="1"/>
          </p:cNvSpPr>
          <p:nvPr>
            <p:ph type="title"/>
          </p:nvPr>
        </p:nvSpPr>
        <p:spPr>
          <a:xfrm>
            <a:off x="2555425" y="296437"/>
            <a:ext cx="5760300" cy="441182"/>
          </a:xfrm>
        </p:spPr>
        <p:txBody>
          <a:bodyPr/>
          <a:lstStyle/>
          <a:p>
            <a:r>
              <a:rPr lang="en-US" sz="2000">
                <a:latin typeface="+mn-lt"/>
              </a:rPr>
              <a:t>Ưu và nhược điểm hệ thống HIDS</a:t>
            </a:r>
          </a:p>
        </p:txBody>
      </p:sp>
      <p:sp>
        <p:nvSpPr>
          <p:cNvPr id="6" name="Text Placeholder 5">
            <a:extLst>
              <a:ext uri="{FF2B5EF4-FFF2-40B4-BE49-F238E27FC236}">
                <a16:creationId xmlns:a16="http://schemas.microsoft.com/office/drawing/2014/main" id="{3E203436-4BB7-473F-80B9-9036C20E4745}"/>
              </a:ext>
            </a:extLst>
          </p:cNvPr>
          <p:cNvSpPr>
            <a:spLocks noGrp="1"/>
          </p:cNvSpPr>
          <p:nvPr>
            <p:ph type="body" idx="1"/>
          </p:nvPr>
        </p:nvSpPr>
        <p:spPr>
          <a:xfrm>
            <a:off x="4088781" y="1030334"/>
            <a:ext cx="2891883" cy="3950544"/>
          </a:xfrm>
        </p:spPr>
        <p:txBody>
          <a:bodyPr/>
          <a:lstStyle/>
          <a:p>
            <a:pPr marL="114300" indent="0">
              <a:buNone/>
            </a:pPr>
            <a:r>
              <a:rPr lang="en-US" sz="1500" b="1">
                <a:latin typeface="+mj-lt"/>
              </a:rPr>
              <a:t>Ưu điểm: </a:t>
            </a:r>
          </a:p>
          <a:p>
            <a:pPr marL="401638" indent="-227013">
              <a:buFont typeface="Arial" panose="020B0604020202020204" pitchFamily="34" charset="0"/>
              <a:buChar char="•"/>
            </a:pPr>
            <a:r>
              <a:rPr lang="en-US" sz="1300">
                <a:latin typeface="+mj-lt"/>
              </a:rPr>
              <a:t>Có khả năng xác định user liên quan tới event</a:t>
            </a:r>
          </a:p>
          <a:p>
            <a:pPr marL="401638" indent="-227013">
              <a:buFont typeface="Arial" panose="020B0604020202020204" pitchFamily="34" charset="0"/>
              <a:buChar char="•"/>
            </a:pPr>
            <a:r>
              <a:rPr lang="en-US" sz="1300">
                <a:latin typeface="+mn-lt"/>
              </a:rPr>
              <a:t>HIDS có khả năng phát hiện tấn công diễn ra trên một máy, NIDS thì không</a:t>
            </a:r>
          </a:p>
          <a:p>
            <a:pPr marL="401638" indent="-227013">
              <a:buFont typeface="Arial" panose="020B0604020202020204" pitchFamily="34" charset="0"/>
              <a:buChar char="•"/>
            </a:pPr>
            <a:r>
              <a:rPr lang="en-US" sz="1300">
                <a:latin typeface="+mn-lt"/>
              </a:rPr>
              <a:t>Có thể phân tích các dữ liệu mã hóa</a:t>
            </a:r>
          </a:p>
          <a:p>
            <a:pPr marL="401638" indent="-227013">
              <a:buFont typeface="Arial" panose="020B0604020202020204" pitchFamily="34" charset="0"/>
              <a:buChar char="•"/>
            </a:pPr>
            <a:r>
              <a:rPr lang="en-US" sz="1300">
                <a:latin typeface="+mn-lt"/>
              </a:rPr>
              <a:t>Cung cấp các thông tin về host trong lúc cuộc tấn công diễn ra trên host này</a:t>
            </a:r>
          </a:p>
          <a:p>
            <a:pPr marL="401638" indent="-227013">
              <a:buFont typeface="Arial" panose="020B0604020202020204" pitchFamily="34" charset="0"/>
              <a:buChar char="•"/>
            </a:pPr>
            <a:endParaRPr lang="en-US" sz="1300">
              <a:latin typeface="+mn-lt"/>
            </a:endParaRPr>
          </a:p>
        </p:txBody>
      </p:sp>
      <p:sp>
        <p:nvSpPr>
          <p:cNvPr id="7" name="Text Placeholder 6">
            <a:extLst>
              <a:ext uri="{FF2B5EF4-FFF2-40B4-BE49-F238E27FC236}">
                <a16:creationId xmlns:a16="http://schemas.microsoft.com/office/drawing/2014/main" id="{29AB91F0-9AA7-46F0-812A-94FDEF354FBF}"/>
              </a:ext>
            </a:extLst>
          </p:cNvPr>
          <p:cNvSpPr>
            <a:spLocks noGrp="1"/>
          </p:cNvSpPr>
          <p:nvPr>
            <p:ph type="body" idx="2"/>
          </p:nvPr>
        </p:nvSpPr>
        <p:spPr>
          <a:xfrm>
            <a:off x="780586" y="1030334"/>
            <a:ext cx="3181815" cy="4039754"/>
          </a:xfrm>
        </p:spPr>
        <p:txBody>
          <a:bodyPr/>
          <a:lstStyle/>
          <a:p>
            <a:pPr marL="114300" indent="0">
              <a:buNone/>
            </a:pPr>
            <a:r>
              <a:rPr lang="en-US" sz="1500" b="1">
                <a:latin typeface="+mn-lt"/>
              </a:rPr>
              <a:t>Nh</a:t>
            </a:r>
            <a:r>
              <a:rPr lang="vi-VN" sz="1500" b="1">
                <a:latin typeface="+mn-lt"/>
              </a:rPr>
              <a:t>ư</a:t>
            </a:r>
            <a:r>
              <a:rPr lang="en-US" sz="1500" b="1">
                <a:latin typeface="+mn-lt"/>
              </a:rPr>
              <a:t>ợc điểm:</a:t>
            </a:r>
          </a:p>
          <a:p>
            <a:pPr marL="401638" indent="-227013">
              <a:buFont typeface="Arial" panose="020B0604020202020204" pitchFamily="34" charset="0"/>
              <a:buChar char="•"/>
            </a:pPr>
            <a:r>
              <a:rPr lang="en-US" sz="1300">
                <a:latin typeface="+mn-lt"/>
              </a:rPr>
              <a:t>Thông tin từ HIDS là không đáng tin cậy.</a:t>
            </a:r>
          </a:p>
          <a:p>
            <a:pPr marL="401638" indent="-227013">
              <a:buFont typeface="Arial" panose="020B0604020202020204" pitchFamily="34" charset="0"/>
              <a:buChar char="•"/>
            </a:pPr>
            <a:r>
              <a:rPr lang="en-US" sz="1300">
                <a:latin typeface="+mj-lt"/>
              </a:rPr>
              <a:t>Khi OS bị sập do tấn công, đồng thời HIDS cũng sập</a:t>
            </a:r>
          </a:p>
          <a:p>
            <a:pPr marL="401638" indent="-227013">
              <a:buFont typeface="Arial" panose="020B0604020202020204" pitchFamily="34" charset="0"/>
              <a:buChar char="•"/>
            </a:pPr>
            <a:r>
              <a:rPr lang="en-US" sz="1300">
                <a:latin typeface="+mj-lt"/>
              </a:rPr>
              <a:t>HIDS phải được thiết lập trên từng host cần giám sát</a:t>
            </a:r>
          </a:p>
          <a:p>
            <a:pPr marL="401638" indent="-227013">
              <a:buFont typeface="Arial" panose="020B0604020202020204" pitchFamily="34" charset="0"/>
              <a:buChar char="•"/>
            </a:pPr>
            <a:r>
              <a:rPr lang="en-US" sz="1300">
                <a:latin typeface="+mj-lt"/>
              </a:rPr>
              <a:t>HIDS không có khả năng phát hiện các cuộc dò quét mạng (Nmap, Netcat ...)</a:t>
            </a:r>
          </a:p>
          <a:p>
            <a:pPr marL="401638" indent="-227013">
              <a:buFont typeface="Arial" panose="020B0604020202020204" pitchFamily="34" charset="0"/>
              <a:buChar char="•"/>
            </a:pPr>
            <a:r>
              <a:rPr lang="en-US" sz="1300">
                <a:latin typeface="+mn-lt"/>
              </a:rPr>
              <a:t>HIDS cần tài nguyên trên host để hoạt động</a:t>
            </a:r>
          </a:p>
          <a:p>
            <a:pPr marL="401638" indent="-227013">
              <a:buFont typeface="Arial" panose="020B0604020202020204" pitchFamily="34" charset="0"/>
              <a:buChar char="•"/>
            </a:pPr>
            <a:r>
              <a:rPr lang="en-US" sz="1300">
                <a:latin typeface="+mj-lt"/>
              </a:rPr>
              <a:t>HIDS có thể không hiệu quả khi bị DOS</a:t>
            </a:r>
          </a:p>
          <a:p>
            <a:pPr marL="401638" indent="-227013">
              <a:buFont typeface="Arial" panose="020B0604020202020204" pitchFamily="34" charset="0"/>
              <a:buChar char="•"/>
            </a:pPr>
            <a:r>
              <a:rPr lang="en-US" sz="1300">
                <a:latin typeface="+mn-lt"/>
              </a:rPr>
              <a:t>Hệ thống host-based tương đối đắt </a:t>
            </a:r>
          </a:p>
        </p:txBody>
      </p:sp>
      <p:sp>
        <p:nvSpPr>
          <p:cNvPr id="4" name="Slide Number Placeholder 3">
            <a:extLst>
              <a:ext uri="{FF2B5EF4-FFF2-40B4-BE49-F238E27FC236}">
                <a16:creationId xmlns:a16="http://schemas.microsoft.com/office/drawing/2014/main" id="{4F3E6BFA-6CC3-48A3-BE10-C2DDB3C143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2970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1031424" y="869795"/>
            <a:ext cx="3756165" cy="16464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n-lt"/>
              </a:rPr>
              <a:t>I.4. C</a:t>
            </a:r>
            <a:r>
              <a:rPr lang="vi-VN">
                <a:latin typeface="+mn-lt"/>
              </a:rPr>
              <a:t>Ơ</a:t>
            </a:r>
            <a:r>
              <a:rPr lang="en-US">
                <a:latin typeface="+mn-lt"/>
              </a:rPr>
              <a:t> CHẾ HOẠT ĐỘNG CỦA HỆ THỐNG IDS</a:t>
            </a:r>
            <a:endParaRPr>
              <a:latin typeface="+mn-lt"/>
            </a:endParaRPr>
          </a:p>
        </p:txBody>
      </p:sp>
      <p:sp>
        <p:nvSpPr>
          <p:cNvPr id="247" name="Google Shape;247;p21"/>
          <p:cNvSpPr txBox="1">
            <a:spLocks noGrp="1"/>
          </p:cNvSpPr>
          <p:nvPr>
            <p:ph type="body" idx="1"/>
          </p:nvPr>
        </p:nvSpPr>
        <p:spPr>
          <a:xfrm>
            <a:off x="1031425" y="2462925"/>
            <a:ext cx="3607482" cy="2521200"/>
          </a:xfrm>
          <a:prstGeom prst="rect">
            <a:avLst/>
          </a:prstGeom>
        </p:spPr>
        <p:txBody>
          <a:bodyPr spcFirstLastPara="1" wrap="square" lIns="91425" tIns="91425" rIns="91425" bIns="91425" anchor="t" anchorCtr="0">
            <a:noAutofit/>
          </a:bodyPr>
          <a:lstStyle/>
          <a:p>
            <a:pPr marL="0" indent="0">
              <a:buNone/>
            </a:pPr>
            <a:r>
              <a:rPr lang="en-US" sz="1300">
                <a:latin typeface="+mj-lt"/>
              </a:rPr>
              <a:t>Có hai cách tiếp cận cơ bản đối với việc phát hiện và phòng chống xâm nhập là : </a:t>
            </a:r>
          </a:p>
          <a:p>
            <a:pPr marL="0" indent="0">
              <a:buNone/>
            </a:pPr>
            <a:endParaRPr lang="en-US" sz="1300">
              <a:latin typeface="+mj-lt"/>
            </a:endParaRPr>
          </a:p>
          <a:p>
            <a:pPr marL="342900" lvl="0" indent="-342900">
              <a:buFont typeface="Wingdings" panose="05000000000000000000" pitchFamily="2" charset="2"/>
              <a:buChar char="v"/>
            </a:pPr>
            <a:r>
              <a:rPr lang="en-US" sz="1300">
                <a:latin typeface="+mj-lt"/>
              </a:rPr>
              <a:t>Phát hiện sự lạm dụng (Misuse Detection Model)</a:t>
            </a:r>
          </a:p>
          <a:p>
            <a:pPr marL="342900" lvl="0" indent="-342900">
              <a:buFont typeface="Wingdings" panose="05000000000000000000" pitchFamily="2" charset="2"/>
              <a:buChar char="v"/>
            </a:pPr>
            <a:r>
              <a:rPr lang="en-US" sz="1300">
                <a:latin typeface="+mj-lt"/>
              </a:rPr>
              <a:t>Phát hiện sự bất thường (Anomaly Detection Model)</a:t>
            </a:r>
            <a:endParaRPr sz="1300">
              <a:latin typeface="+mj-lt"/>
            </a:endParaRPr>
          </a:p>
        </p:txBody>
      </p:sp>
      <p:pic>
        <p:nvPicPr>
          <p:cNvPr id="248" name="Google Shape;248;p21"/>
          <p:cNvPicPr preferRelativeResize="0"/>
          <p:nvPr/>
        </p:nvPicPr>
        <p:blipFill rotWithShape="1">
          <a:blip r:embed="rId3">
            <a:alphaModFix/>
          </a:blip>
          <a:srcRect l="5549" r="17698"/>
          <a:stretch/>
        </p:blipFill>
        <p:spPr>
          <a:xfrm flipH="1">
            <a:off x="5195975" y="0"/>
            <a:ext cx="3948025" cy="514350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35833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49BD-39D5-48D7-BE0C-EC8A0ADDB103}"/>
              </a:ext>
            </a:extLst>
          </p:cNvPr>
          <p:cNvSpPr>
            <a:spLocks noGrp="1"/>
          </p:cNvSpPr>
          <p:nvPr>
            <p:ph type="title"/>
          </p:nvPr>
        </p:nvSpPr>
        <p:spPr>
          <a:xfrm>
            <a:off x="1031424" y="949003"/>
            <a:ext cx="6365551" cy="680700"/>
          </a:xfrm>
        </p:spPr>
        <p:txBody>
          <a:bodyPr/>
          <a:lstStyle/>
          <a:p>
            <a:r>
              <a:rPr lang="en-US">
                <a:latin typeface="+mn-lt"/>
              </a:rPr>
              <a:t>I.4.1. PHÁT HIỆN SỰ LẠM DỤNG</a:t>
            </a:r>
          </a:p>
        </p:txBody>
      </p:sp>
      <p:sp>
        <p:nvSpPr>
          <p:cNvPr id="3" name="Text Placeholder 2">
            <a:extLst>
              <a:ext uri="{FF2B5EF4-FFF2-40B4-BE49-F238E27FC236}">
                <a16:creationId xmlns:a16="http://schemas.microsoft.com/office/drawing/2014/main" id="{A1E5210C-4F9B-4BDE-A619-B2720D250B51}"/>
              </a:ext>
            </a:extLst>
          </p:cNvPr>
          <p:cNvSpPr>
            <a:spLocks noGrp="1"/>
          </p:cNvSpPr>
          <p:nvPr>
            <p:ph type="body" idx="1"/>
          </p:nvPr>
        </p:nvSpPr>
        <p:spPr>
          <a:xfrm>
            <a:off x="1031425" y="1457457"/>
            <a:ext cx="5607268" cy="2965860"/>
          </a:xfrm>
        </p:spPr>
        <p:txBody>
          <a:bodyPr/>
          <a:lstStyle/>
          <a:p>
            <a:pPr marL="101600" indent="0">
              <a:buNone/>
            </a:pPr>
            <a:r>
              <a:rPr lang="en-US" sz="1500" b="1">
                <a:latin typeface="+mj-lt"/>
              </a:rPr>
              <a:t>Cơ chế</a:t>
            </a:r>
          </a:p>
          <a:p>
            <a:pPr marL="101600" indent="0">
              <a:buNone/>
            </a:pPr>
            <a:r>
              <a:rPr lang="en-US" sz="1300">
                <a:latin typeface="+mj-lt"/>
              </a:rPr>
              <a:t>Phát hiện sự lạm dụng là phát hiện những kẻ xâm nhập đang cố gắng đột nhập vào hệ thống mà sử dụng một số kỹ thuật đã biết. Nó liên quan đến việc mô tả đặc điểm các cách thức xâm nhập vào hệ thống đã được biết đến, mỗi cách thức này được mô tả như một mẫu. Hệ thống phát hiện sự lạm dụng chỉ thực hiện kiểm soát đối với các mẫu đã rõ ràng. </a:t>
            </a:r>
          </a:p>
          <a:p>
            <a:pPr marL="101600" indent="0">
              <a:buNone/>
            </a:pPr>
            <a:r>
              <a:rPr lang="en-US" sz="1500" b="1">
                <a:latin typeface="+mj-lt"/>
              </a:rPr>
              <a:t>Kịch bản xâm nhập</a:t>
            </a:r>
            <a:r>
              <a:rPr lang="en-US" sz="1600" b="1" i="1"/>
              <a:t> </a:t>
            </a:r>
            <a:r>
              <a:rPr lang="en-US" sz="1600" b="1"/>
              <a:t>(intrusion scenario)</a:t>
            </a:r>
            <a:endParaRPr lang="en-US" sz="1500" b="1">
              <a:latin typeface="+mj-lt"/>
            </a:endParaRPr>
          </a:p>
          <a:p>
            <a:pPr marL="101600" indent="0">
              <a:buNone/>
            </a:pPr>
            <a:r>
              <a:rPr lang="en-US" sz="1300">
                <a:latin typeface="+mj-lt"/>
              </a:rPr>
              <a:t>Một hệ thống phát hiện sự lạm dụng điển hình sẽ liên tục so sánh hành động của hệ thống hiện tại với một tập các kịch bản xâm nhập để cố gắng dò ra kịch bản đang được tiến hành. Hệ thống này có thể xem xét hành động hiện tại của hệ thống được bảo vệ trong thời gian thực hoặc có thể là các bản ghi kiểm tra được ghi lại bởi hệ điều hành</a:t>
            </a:r>
          </a:p>
        </p:txBody>
      </p:sp>
      <p:sp>
        <p:nvSpPr>
          <p:cNvPr id="4" name="Slide Number Placeholder 3">
            <a:extLst>
              <a:ext uri="{FF2B5EF4-FFF2-40B4-BE49-F238E27FC236}">
                <a16:creationId xmlns:a16="http://schemas.microsoft.com/office/drawing/2014/main" id="{BD3C33E7-6094-4953-A92E-90D4C9594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04005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172B-CCCC-4528-B9B2-2C64C16A2429}"/>
              </a:ext>
            </a:extLst>
          </p:cNvPr>
          <p:cNvSpPr>
            <a:spLocks noGrp="1"/>
          </p:cNvSpPr>
          <p:nvPr>
            <p:ph type="title"/>
          </p:nvPr>
        </p:nvSpPr>
        <p:spPr>
          <a:xfrm>
            <a:off x="1031425" y="1144859"/>
            <a:ext cx="5760300" cy="365898"/>
          </a:xfrm>
        </p:spPr>
        <p:txBody>
          <a:bodyPr/>
          <a:lstStyle/>
          <a:p>
            <a:r>
              <a:rPr lang="en-US" sz="1500">
                <a:latin typeface="+mj-lt"/>
              </a:rPr>
              <a:t>Sự phát triển của mô hình phát hiện sự lạm dụng</a:t>
            </a:r>
          </a:p>
        </p:txBody>
      </p:sp>
      <p:sp>
        <p:nvSpPr>
          <p:cNvPr id="3" name="Text Placeholder 2">
            <a:extLst>
              <a:ext uri="{FF2B5EF4-FFF2-40B4-BE49-F238E27FC236}">
                <a16:creationId xmlns:a16="http://schemas.microsoft.com/office/drawing/2014/main" id="{702A9D4E-B55E-4225-AC3E-902E77D34D21}"/>
              </a:ext>
            </a:extLst>
          </p:cNvPr>
          <p:cNvSpPr>
            <a:spLocks noGrp="1"/>
          </p:cNvSpPr>
          <p:nvPr>
            <p:ph type="body" idx="1"/>
          </p:nvPr>
        </p:nvSpPr>
        <p:spPr>
          <a:xfrm>
            <a:off x="1031425" y="1510757"/>
            <a:ext cx="5760300" cy="2787568"/>
          </a:xfrm>
        </p:spPr>
        <p:txBody>
          <a:bodyPr/>
          <a:lstStyle/>
          <a:p>
            <a:pPr marL="285750" indent="-285750">
              <a:buFont typeface="Arial" panose="020B0604020202020204" pitchFamily="34" charset="0"/>
              <a:buChar char="•"/>
              <a:tabLst>
                <a:tab pos="230188" algn="l"/>
              </a:tabLst>
            </a:pPr>
            <a:r>
              <a:rPr lang="en-US" sz="1300">
                <a:latin typeface="+mj-lt"/>
              </a:rPr>
              <a:t>Các hệ thống phát hiện sự lạm dụng thế hệ đầu tiên sử dụng các luật (rules) để mô tả những gì mà các nhà quản trị an ninh tìm kiếm trong hệ thống. Một lượng lớn tập luật được tích luỹ dẫn đến khó có thể hiểu và sửa đổi</a:t>
            </a:r>
          </a:p>
          <a:p>
            <a:pPr marL="285750" indent="-285750">
              <a:buFont typeface="Arial" panose="020B0604020202020204" pitchFamily="34" charset="0"/>
              <a:buChar char="•"/>
              <a:tabLst>
                <a:tab pos="230188" algn="l"/>
              </a:tabLst>
            </a:pPr>
            <a:r>
              <a:rPr lang="en-US" sz="1300">
                <a:latin typeface="+mj-lt"/>
              </a:rPr>
              <a:t>Các hệ thống thế hệ thứ hai đưa ra các biểu diễn kịch bản xen kẽ, bao gồm các tổ chức luật dựa trên mô hình và các biểu diễn về phép biến đổi trạng thái. Điều này sẽ mang tính hiệu quả hơn đối với người dùng hệ thống cần đến sự biểu diễn và hiểu rõ ràng về các kịch bản. Hệ thống phải thường xuyên duy trì và cập nhật để đương đầu với những kịch bản xâm nhập mới được phát hiện. </a:t>
            </a:r>
          </a:p>
          <a:p>
            <a:pPr marL="285750" indent="-285750">
              <a:buFont typeface="Arial" panose="020B0604020202020204" pitchFamily="34" charset="0"/>
              <a:buChar char="•"/>
              <a:tabLst>
                <a:tab pos="230188" algn="l"/>
              </a:tabLst>
            </a:pPr>
            <a:r>
              <a:rPr lang="en-US" sz="1300">
                <a:latin typeface="+mj-lt"/>
              </a:rPr>
              <a:t>Trong một chuỗi hành động, hệ thống phát hiện có thể đoán trước được bước tiếp theo của hành động xâm nhập. Bộ dò tìm phân tích thông tin hệ thống để kiểm tra bước tiếp theo, và khi cần sẽ can thiệp để làm giảm bởi tác hại có thể. </a:t>
            </a:r>
          </a:p>
          <a:p>
            <a:pPr marL="101600" indent="0">
              <a:buNone/>
            </a:pPr>
            <a:endParaRPr lang="en-US" sz="1300">
              <a:latin typeface="+mj-lt"/>
            </a:endParaRPr>
          </a:p>
          <a:p>
            <a:pPr marL="101600" indent="0">
              <a:buNone/>
            </a:pPr>
            <a:endParaRPr lang="en-US"/>
          </a:p>
        </p:txBody>
      </p:sp>
      <p:sp>
        <p:nvSpPr>
          <p:cNvPr id="4" name="Slide Number Placeholder 3">
            <a:extLst>
              <a:ext uri="{FF2B5EF4-FFF2-40B4-BE49-F238E27FC236}">
                <a16:creationId xmlns:a16="http://schemas.microsoft.com/office/drawing/2014/main" id="{3BAC844D-A980-4D41-A0BD-9A25615BC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82359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9"/>
          <p:cNvSpPr txBox="1">
            <a:spLocks noGrp="1"/>
          </p:cNvSpPr>
          <p:nvPr>
            <p:ph type="title"/>
          </p:nvPr>
        </p:nvSpPr>
        <p:spPr>
          <a:xfrm>
            <a:off x="1031425" y="1194330"/>
            <a:ext cx="6766995"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I.4.2. P</a:t>
            </a:r>
            <a:r>
              <a:rPr lang="en-US" dirty="0">
                <a:latin typeface="+mn-lt"/>
              </a:rPr>
              <a:t>HÁT HIỆN SỰ BẤT TH</a:t>
            </a:r>
            <a:r>
              <a:rPr lang="vi-VN" dirty="0">
                <a:latin typeface="+mn-lt"/>
              </a:rPr>
              <a:t>Ư</a:t>
            </a:r>
            <a:r>
              <a:rPr lang="en-US" dirty="0">
                <a:latin typeface="+mn-lt"/>
              </a:rPr>
              <a:t>ỜNG</a:t>
            </a:r>
            <a:endParaRPr dirty="0">
              <a:latin typeface="+mn-lt"/>
            </a:endParaRPr>
          </a:p>
        </p:txBody>
      </p:sp>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a:extLst>
              <a:ext uri="{FF2B5EF4-FFF2-40B4-BE49-F238E27FC236}">
                <a16:creationId xmlns:a16="http://schemas.microsoft.com/office/drawing/2014/main" id="{ED7FC3E4-C0C6-4368-8528-3AD2BA2224C4}"/>
              </a:ext>
            </a:extLst>
          </p:cNvPr>
          <p:cNvSpPr/>
          <p:nvPr/>
        </p:nvSpPr>
        <p:spPr>
          <a:xfrm>
            <a:off x="1031425" y="2022443"/>
            <a:ext cx="5094312" cy="2215991"/>
          </a:xfrm>
          <a:prstGeom prst="rect">
            <a:avLst/>
          </a:prstGeom>
        </p:spPr>
        <p:txBody>
          <a:bodyPr wrap="square">
            <a:spAutoFit/>
          </a:bodyPr>
          <a:lstStyle/>
          <a:p>
            <a:r>
              <a:rPr lang="en-US" sz="1500" b="1">
                <a:solidFill>
                  <a:schemeClr val="bg2"/>
                </a:solidFill>
              </a:rPr>
              <a:t>Cơ chế</a:t>
            </a:r>
          </a:p>
          <a:p>
            <a:r>
              <a:rPr lang="en-US">
                <a:solidFill>
                  <a:schemeClr val="bg2"/>
                </a:solidFill>
              </a:rPr>
              <a:t>Dựa trên việc định nghĩa và mô tả đặc điểm của các hành vi có thể chấp nhận của hệ thống để phân biệt chúng với các hành vi không mong muốn hoặc bất thường, tìm ra các thay đổi, các hành vi bất hợp pháp</a:t>
            </a:r>
            <a:r>
              <a:rPr lang="en-US"/>
              <a:t>. </a:t>
            </a:r>
          </a:p>
          <a:p>
            <a:endParaRPr lang="en-US" sz="1300">
              <a:solidFill>
                <a:schemeClr val="bg2"/>
              </a:solidFill>
            </a:endParaRPr>
          </a:p>
          <a:p>
            <a:r>
              <a:rPr lang="en-US" sz="1500" b="1">
                <a:solidFill>
                  <a:schemeClr val="bg2"/>
                </a:solidFill>
              </a:rPr>
              <a:t>Phân loại</a:t>
            </a:r>
          </a:p>
          <a:p>
            <a:r>
              <a:rPr lang="en-US" sz="1300">
                <a:solidFill>
                  <a:schemeClr val="bg2"/>
                </a:solidFill>
              </a:rPr>
              <a:t>Phát hiện sự không bình thường được chia thành hai loại: </a:t>
            </a:r>
          </a:p>
          <a:p>
            <a:pPr marL="341313" indent="-174625">
              <a:buFont typeface="Wingdings" panose="05000000000000000000" pitchFamily="2" charset="2"/>
              <a:buChar char="v"/>
              <a:tabLst>
                <a:tab pos="341313" algn="l"/>
              </a:tabLst>
            </a:pPr>
            <a:r>
              <a:rPr lang="en-US" sz="1300">
                <a:solidFill>
                  <a:schemeClr val="bg2"/>
                </a:solidFill>
              </a:rPr>
              <a:t>Phát hiện tĩnh</a:t>
            </a:r>
          </a:p>
          <a:p>
            <a:pPr marL="341313" indent="-174625">
              <a:buFont typeface="Wingdings" panose="05000000000000000000" pitchFamily="2" charset="2"/>
              <a:buChar char="v"/>
              <a:tabLst>
                <a:tab pos="341313" algn="l"/>
              </a:tabLst>
            </a:pPr>
            <a:r>
              <a:rPr lang="en-US" sz="1300">
                <a:solidFill>
                  <a:schemeClr val="bg2"/>
                </a:solidFill>
              </a:rPr>
              <a:t>Phát hiện động</a:t>
            </a:r>
          </a:p>
        </p:txBody>
      </p:sp>
    </p:spTree>
    <p:extLst>
      <p:ext uri="{BB962C8B-B14F-4D97-AF65-F5344CB8AC3E}">
        <p14:creationId xmlns:p14="http://schemas.microsoft.com/office/powerpoint/2010/main" val="256523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4205C9-AEA2-405C-AB1E-A2D6516EFF7D}"/>
              </a:ext>
            </a:extLst>
          </p:cNvPr>
          <p:cNvSpPr>
            <a:spLocks noGrp="1"/>
          </p:cNvSpPr>
          <p:nvPr>
            <p:ph type="ctrTitle"/>
          </p:nvPr>
        </p:nvSpPr>
        <p:spPr>
          <a:xfrm>
            <a:off x="763906" y="1580994"/>
            <a:ext cx="5671500" cy="420555"/>
          </a:xfrm>
        </p:spPr>
        <p:txBody>
          <a:bodyPr/>
          <a:lstStyle/>
          <a:p>
            <a:r>
              <a:rPr lang="en-US" sz="2000">
                <a:latin typeface="+mj-lt"/>
              </a:rPr>
              <a:t>a. Phát hiện tĩnh</a:t>
            </a:r>
          </a:p>
        </p:txBody>
      </p:sp>
      <p:sp>
        <p:nvSpPr>
          <p:cNvPr id="5" name="Slide Number Placeholder 4">
            <a:extLst>
              <a:ext uri="{FF2B5EF4-FFF2-40B4-BE49-F238E27FC236}">
                <a16:creationId xmlns:a16="http://schemas.microsoft.com/office/drawing/2014/main" id="{E9598FAF-FC88-4D52-A04B-F32B97980B8C}"/>
              </a:ext>
            </a:extLst>
          </p:cNvPr>
          <p:cNvSpPr>
            <a:spLocks noGrp="1"/>
          </p:cNvSpPr>
          <p:nvPr>
            <p:ph type="sldNum" idx="4294967295"/>
          </p:nvPr>
        </p:nvSpPr>
        <p:spPr>
          <a:xfrm>
            <a:off x="8594725" y="0"/>
            <a:ext cx="549275" cy="393700"/>
          </a:xfrm>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1" name="Rectangle 10">
            <a:extLst>
              <a:ext uri="{FF2B5EF4-FFF2-40B4-BE49-F238E27FC236}">
                <a16:creationId xmlns:a16="http://schemas.microsoft.com/office/drawing/2014/main" id="{A8BD96BD-B273-47B7-9178-D7E7D5644F05}"/>
              </a:ext>
            </a:extLst>
          </p:cNvPr>
          <p:cNvSpPr/>
          <p:nvPr/>
        </p:nvSpPr>
        <p:spPr>
          <a:xfrm>
            <a:off x="763906" y="2001549"/>
            <a:ext cx="5480776" cy="2754600"/>
          </a:xfrm>
          <a:prstGeom prst="rect">
            <a:avLst/>
          </a:prstGeom>
        </p:spPr>
        <p:txBody>
          <a:bodyPr wrap="square">
            <a:spAutoFit/>
          </a:bodyPr>
          <a:lstStyle/>
          <a:p>
            <a:r>
              <a:rPr lang="en-US" sz="1500" b="1">
                <a:solidFill>
                  <a:schemeClr val="bg1"/>
                </a:solidFill>
              </a:rPr>
              <a:t>Cấu trúc</a:t>
            </a:r>
          </a:p>
          <a:p>
            <a:r>
              <a:rPr lang="en-US" sz="1300">
                <a:solidFill>
                  <a:schemeClr val="bg1"/>
                </a:solidFill>
              </a:rPr>
              <a:t>Phần tĩnh của một hệ thống bao gồm 2 phần con: mã hệ thống và dữ liệu của phần hệ thống đó. Hai thông tin này đều được biểu diễn dưới dạng một xâu bit nhị phân hoặc một tập các xâu. Nếu biểu diễn này có sự sai khác so với dạng thức gốc thì hoặc có lỗi xảy ra hoặc một kẻ xâm nhập nào đó đã thay đổi nó. Lúc này, bộ phát hiện tĩnh sẽ được thông báo để kiểm tra tính toàn vẹn dữ liệu. </a:t>
            </a:r>
          </a:p>
          <a:p>
            <a:endParaRPr lang="en-US" sz="1300">
              <a:solidFill>
                <a:schemeClr val="bg1"/>
              </a:solidFill>
            </a:endParaRPr>
          </a:p>
          <a:p>
            <a:r>
              <a:rPr lang="en-US" sz="1500" b="1">
                <a:solidFill>
                  <a:schemeClr val="bg1"/>
                </a:solidFill>
              </a:rPr>
              <a:t>Cơ chế</a:t>
            </a:r>
          </a:p>
          <a:p>
            <a:pPr marL="285750" indent="-227013">
              <a:buFont typeface="Wingdings" panose="05000000000000000000" pitchFamily="2" charset="2"/>
              <a:buChar char="Ø"/>
            </a:pPr>
            <a:r>
              <a:rPr lang="en-US" sz="1300">
                <a:solidFill>
                  <a:schemeClr val="bg1"/>
                </a:solidFill>
              </a:rPr>
              <a:t>Đưa ra xâu và tính toán trạng thái mong muốn, so sánh với trạng thái đ</a:t>
            </a:r>
            <a:r>
              <a:rPr lang="vi-VN" sz="1300">
                <a:solidFill>
                  <a:schemeClr val="bg1"/>
                </a:solidFill>
              </a:rPr>
              <a:t>ư</a:t>
            </a:r>
            <a:r>
              <a:rPr lang="en-US" sz="1300">
                <a:solidFill>
                  <a:schemeClr val="bg1"/>
                </a:solidFill>
              </a:rPr>
              <a:t>ợc tính từ trạng thái hiện tại =&gt; sự khác nhau</a:t>
            </a:r>
          </a:p>
          <a:p>
            <a:pPr marL="285750" indent="-227013">
              <a:buFont typeface="Wingdings" panose="05000000000000000000" pitchFamily="2" charset="2"/>
              <a:buChar char="Ø"/>
            </a:pPr>
            <a:r>
              <a:rPr lang="en-US" sz="1300">
                <a:solidFill>
                  <a:schemeClr val="bg1"/>
                </a:solidFill>
              </a:rPr>
              <a:t>Yêu cầu tính toán l</a:t>
            </a:r>
            <a:r>
              <a:rPr lang="vi-VN" sz="1300">
                <a:solidFill>
                  <a:schemeClr val="bg1"/>
                </a:solidFill>
              </a:rPr>
              <a:t>ư</a:t>
            </a:r>
            <a:r>
              <a:rPr lang="en-US" sz="1300">
                <a:solidFill>
                  <a:schemeClr val="bg1"/>
                </a:solidFill>
              </a:rPr>
              <a:t>u trữ so sánh</a:t>
            </a:r>
          </a:p>
          <a:p>
            <a:endParaRPr lang="en-US" sz="1300">
              <a:solidFill>
                <a:schemeClr val="bg1"/>
              </a:solidFill>
            </a:endParaRPr>
          </a:p>
        </p:txBody>
      </p:sp>
    </p:spTree>
    <p:extLst>
      <p:ext uri="{BB962C8B-B14F-4D97-AF65-F5344CB8AC3E}">
        <p14:creationId xmlns:p14="http://schemas.microsoft.com/office/powerpoint/2010/main" val="309548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4205C9-AEA2-405C-AB1E-A2D6516EFF7D}"/>
              </a:ext>
            </a:extLst>
          </p:cNvPr>
          <p:cNvSpPr>
            <a:spLocks noGrp="1"/>
          </p:cNvSpPr>
          <p:nvPr>
            <p:ph type="ctrTitle"/>
          </p:nvPr>
        </p:nvSpPr>
        <p:spPr>
          <a:xfrm>
            <a:off x="739697" y="1561253"/>
            <a:ext cx="5671500" cy="420555"/>
          </a:xfrm>
        </p:spPr>
        <p:txBody>
          <a:bodyPr/>
          <a:lstStyle/>
          <a:p>
            <a:r>
              <a:rPr lang="en-US" sz="2000">
                <a:latin typeface="+mj-lt"/>
              </a:rPr>
              <a:t>b. Phát hiện động</a:t>
            </a:r>
          </a:p>
        </p:txBody>
      </p:sp>
      <p:sp>
        <p:nvSpPr>
          <p:cNvPr id="5" name="Slide Number Placeholder 4">
            <a:extLst>
              <a:ext uri="{FF2B5EF4-FFF2-40B4-BE49-F238E27FC236}">
                <a16:creationId xmlns:a16="http://schemas.microsoft.com/office/drawing/2014/main" id="{E9598FAF-FC88-4D52-A04B-F32B97980B8C}"/>
              </a:ext>
            </a:extLst>
          </p:cNvPr>
          <p:cNvSpPr>
            <a:spLocks noGrp="1"/>
          </p:cNvSpPr>
          <p:nvPr>
            <p:ph type="sldNum" idx="4294967295"/>
          </p:nvPr>
        </p:nvSpPr>
        <p:spPr>
          <a:xfrm>
            <a:off x="8594725" y="0"/>
            <a:ext cx="549275" cy="393700"/>
          </a:xfrm>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2" name="Rectangle 1">
            <a:extLst>
              <a:ext uri="{FF2B5EF4-FFF2-40B4-BE49-F238E27FC236}">
                <a16:creationId xmlns:a16="http://schemas.microsoft.com/office/drawing/2014/main" id="{BD68F5EF-6F4B-437E-AC5B-D8F4B708A180}"/>
              </a:ext>
            </a:extLst>
          </p:cNvPr>
          <p:cNvSpPr/>
          <p:nvPr/>
        </p:nvSpPr>
        <p:spPr>
          <a:xfrm>
            <a:off x="2286000" y="1771531"/>
            <a:ext cx="4572000" cy="307777"/>
          </a:xfrm>
          <a:prstGeom prst="rect">
            <a:avLst/>
          </a:prstGeom>
        </p:spPr>
        <p:txBody>
          <a:bodyPr>
            <a:spAutoFit/>
          </a:bodyPr>
          <a:lstStyle/>
          <a:p>
            <a:endParaRPr lang="en-US"/>
          </a:p>
        </p:txBody>
      </p:sp>
      <p:sp>
        <p:nvSpPr>
          <p:cNvPr id="3" name="Rectangle 2">
            <a:extLst>
              <a:ext uri="{FF2B5EF4-FFF2-40B4-BE49-F238E27FC236}">
                <a16:creationId xmlns:a16="http://schemas.microsoft.com/office/drawing/2014/main" id="{8CEEE7C2-076C-423E-8365-9ED181C987A0}"/>
              </a:ext>
            </a:extLst>
          </p:cNvPr>
          <p:cNvSpPr/>
          <p:nvPr/>
        </p:nvSpPr>
        <p:spPr>
          <a:xfrm>
            <a:off x="739697" y="2079308"/>
            <a:ext cx="5705708" cy="2723823"/>
          </a:xfrm>
          <a:prstGeom prst="rect">
            <a:avLst/>
          </a:prstGeom>
        </p:spPr>
        <p:txBody>
          <a:bodyPr wrap="square">
            <a:spAutoFit/>
          </a:bodyPr>
          <a:lstStyle/>
          <a:p>
            <a:r>
              <a:rPr lang="en-US" sz="1300" b="1">
                <a:solidFill>
                  <a:schemeClr val="bg1"/>
                </a:solidFill>
                <a:latin typeface="+mn-lt"/>
                <a:ea typeface="Calibri" panose="020F0502020204030204" pitchFamily="34" charset="0"/>
              </a:rPr>
              <a:t>Hành vi</a:t>
            </a:r>
            <a:r>
              <a:rPr lang="en-US" sz="1300" b="1" i="1">
                <a:solidFill>
                  <a:schemeClr val="bg1"/>
                </a:solidFill>
                <a:latin typeface="+mn-lt"/>
                <a:ea typeface="Calibri" panose="020F0502020204030204" pitchFamily="34" charset="0"/>
              </a:rPr>
              <a:t> (behavior)</a:t>
            </a:r>
            <a:r>
              <a:rPr lang="en-US" sz="1300">
                <a:solidFill>
                  <a:schemeClr val="bg1"/>
                </a:solidFill>
                <a:latin typeface="+mn-lt"/>
                <a:ea typeface="Calibri" panose="020F0502020204030204" pitchFamily="34" charset="0"/>
              </a:rPr>
              <a:t> của hệ thống được định nghĩa là một chuỗi các sự kiện phân biệt</a:t>
            </a:r>
          </a:p>
          <a:p>
            <a:endParaRPr lang="en-US" sz="1300">
              <a:solidFill>
                <a:schemeClr val="bg1"/>
              </a:solidFill>
              <a:latin typeface="+mn-lt"/>
              <a:ea typeface="Calibri" panose="020F0502020204030204" pitchFamily="34" charset="0"/>
            </a:endParaRPr>
          </a:p>
          <a:p>
            <a:r>
              <a:rPr lang="en-US" sz="1500" b="1">
                <a:solidFill>
                  <a:schemeClr val="bg1"/>
                </a:solidFill>
                <a:latin typeface="+mn-lt"/>
                <a:ea typeface="Calibri" panose="020F0502020204030204" pitchFamily="34" charset="0"/>
              </a:rPr>
              <a:t>C</a:t>
            </a:r>
            <a:r>
              <a:rPr lang="vi-VN" sz="1500" b="1">
                <a:solidFill>
                  <a:schemeClr val="bg1"/>
                </a:solidFill>
                <a:latin typeface="+mn-lt"/>
                <a:ea typeface="Calibri" panose="020F0502020204030204" pitchFamily="34" charset="0"/>
              </a:rPr>
              <a:t>ơ</a:t>
            </a:r>
            <a:r>
              <a:rPr lang="en-US" sz="1500" b="1">
                <a:solidFill>
                  <a:schemeClr val="bg1"/>
                </a:solidFill>
                <a:latin typeface="+mn-lt"/>
                <a:ea typeface="Calibri" panose="020F0502020204030204" pitchFamily="34" charset="0"/>
              </a:rPr>
              <a:t> chế</a:t>
            </a:r>
          </a:p>
          <a:p>
            <a:pPr marL="285750" indent="-227013">
              <a:buFont typeface="Wingdings" panose="05000000000000000000" pitchFamily="2" charset="2"/>
              <a:buChar char="Ø"/>
            </a:pPr>
            <a:r>
              <a:rPr lang="en-US" sz="1300">
                <a:solidFill>
                  <a:schemeClr val="bg1"/>
                </a:solidFill>
                <a:latin typeface="+mn-lt"/>
                <a:ea typeface="Calibri" panose="020F0502020204030204" pitchFamily="34" charset="0"/>
              </a:rPr>
              <a:t>Hệ thống phát hiện tạo ra một profile cở sở mô tả các hành vi chấp nhận đ</a:t>
            </a:r>
            <a:r>
              <a:rPr lang="vi-VN" sz="1300">
                <a:solidFill>
                  <a:schemeClr val="bg1"/>
                </a:solidFill>
                <a:latin typeface="+mn-lt"/>
                <a:ea typeface="Calibri" panose="020F0502020204030204" pitchFamily="34" charset="0"/>
              </a:rPr>
              <a:t>ư</a:t>
            </a:r>
            <a:r>
              <a:rPr lang="en-US" sz="1300">
                <a:solidFill>
                  <a:schemeClr val="bg1"/>
                </a:solidFill>
                <a:latin typeface="+mn-lt"/>
                <a:ea typeface="Calibri" panose="020F0502020204030204" pitchFamily="34" charset="0"/>
              </a:rPr>
              <a:t>ợc gồm các đo l</a:t>
            </a:r>
            <a:r>
              <a:rPr lang="vi-VN" sz="1300">
                <a:solidFill>
                  <a:schemeClr val="bg1"/>
                </a:solidFill>
                <a:latin typeface="+mn-lt"/>
                <a:ea typeface="Calibri" panose="020F0502020204030204" pitchFamily="34" charset="0"/>
              </a:rPr>
              <a:t>ư</a:t>
            </a:r>
            <a:r>
              <a:rPr lang="en-US" sz="1300">
                <a:solidFill>
                  <a:schemeClr val="bg1"/>
                </a:solidFill>
                <a:latin typeface="+mn-lt"/>
                <a:ea typeface="Calibri" panose="020F0502020204030204" pitchFamily="34" charset="0"/>
              </a:rPr>
              <a:t>ờng liên quan đến thời gian, vị trí, tài nguyên sử dụng, chuỗi biểu diễn hành động…</a:t>
            </a:r>
          </a:p>
          <a:p>
            <a:pPr marL="285750" indent="-227013">
              <a:buFont typeface="Wingdings" panose="05000000000000000000" pitchFamily="2" charset="2"/>
              <a:buChar char="Ø"/>
            </a:pPr>
            <a:r>
              <a:rPr lang="en-US" sz="1300">
                <a:solidFill>
                  <a:schemeClr val="bg1"/>
                </a:solidFill>
                <a:latin typeface="+mn-lt"/>
                <a:ea typeface="Calibri" panose="020F0502020204030204" pitchFamily="34" charset="0"/>
              </a:rPr>
              <a:t>Sau đó so sánh mô tả hiện tại của hành vi với mô tả ban đầu của hành vi đ</a:t>
            </a:r>
            <a:r>
              <a:rPr lang="vi-VN" sz="1300">
                <a:solidFill>
                  <a:schemeClr val="bg1"/>
                </a:solidFill>
                <a:latin typeface="+mn-lt"/>
                <a:ea typeface="Calibri" panose="020F0502020204030204" pitchFamily="34" charset="0"/>
              </a:rPr>
              <a:t>ư</a:t>
            </a:r>
            <a:r>
              <a:rPr lang="en-US" sz="1300">
                <a:solidFill>
                  <a:schemeClr val="bg1"/>
                </a:solidFill>
                <a:latin typeface="+mn-lt"/>
                <a:ea typeface="Calibri" panose="020F0502020204030204" pitchFamily="34" charset="0"/>
              </a:rPr>
              <a:t>ợc mong đợi (chính là profile)</a:t>
            </a:r>
          </a:p>
          <a:p>
            <a:pPr marL="285750" indent="-227013">
              <a:buFont typeface="Wingdings" panose="05000000000000000000" pitchFamily="2" charset="2"/>
              <a:buChar char="Ø"/>
            </a:pPr>
            <a:r>
              <a:rPr lang="en-US" sz="1300">
                <a:solidFill>
                  <a:schemeClr val="bg1"/>
                </a:solidFill>
                <a:latin typeface="+mn-lt"/>
                <a:ea typeface="Calibri" panose="020F0502020204030204" pitchFamily="34" charset="0"/>
              </a:rPr>
              <a:t>Có thể là thời gian thực hoặc gần thời gian thực</a:t>
            </a:r>
          </a:p>
          <a:p>
            <a:pPr marL="285750" indent="-227013">
              <a:buFont typeface="Wingdings" panose="05000000000000000000" pitchFamily="2" charset="2"/>
              <a:buChar char="Ø"/>
            </a:pPr>
            <a:r>
              <a:rPr lang="en-US" sz="1300">
                <a:solidFill>
                  <a:schemeClr val="bg1"/>
                </a:solidFill>
                <a:latin typeface="+mn-lt"/>
                <a:ea typeface="Calibri" panose="020F0502020204030204" pitchFamily="34" charset="0"/>
              </a:rPr>
              <a:t>Có thể phát hiện tấn công mà c</a:t>
            </a:r>
            <a:r>
              <a:rPr lang="vi-VN" sz="1300">
                <a:solidFill>
                  <a:schemeClr val="bg1"/>
                </a:solidFill>
                <a:latin typeface="+mn-lt"/>
                <a:ea typeface="Calibri" panose="020F0502020204030204" pitchFamily="34" charset="0"/>
              </a:rPr>
              <a:t>ơ</a:t>
            </a:r>
            <a:r>
              <a:rPr lang="en-US" sz="1300">
                <a:solidFill>
                  <a:schemeClr val="bg1"/>
                </a:solidFill>
                <a:latin typeface="+mn-lt"/>
                <a:ea typeface="Calibri" panose="020F0502020204030204" pitchFamily="34" charset="0"/>
              </a:rPr>
              <a:t> chế sự bất th</a:t>
            </a:r>
            <a:r>
              <a:rPr lang="vi-VN" sz="1300">
                <a:solidFill>
                  <a:schemeClr val="bg1"/>
                </a:solidFill>
                <a:latin typeface="+mn-lt"/>
                <a:ea typeface="Calibri" panose="020F0502020204030204" pitchFamily="34" charset="0"/>
              </a:rPr>
              <a:t>ư</a:t>
            </a:r>
            <a:r>
              <a:rPr lang="en-US" sz="1300">
                <a:solidFill>
                  <a:schemeClr val="bg1"/>
                </a:solidFill>
                <a:latin typeface="+mn-lt"/>
                <a:ea typeface="Calibri" panose="020F0502020204030204" pitchFamily="34" charset="0"/>
              </a:rPr>
              <a:t>ờng bỏ qua</a:t>
            </a:r>
          </a:p>
          <a:p>
            <a:endParaRPr lang="en-US" sz="1300">
              <a:solidFill>
                <a:schemeClr val="bg1"/>
              </a:solidFill>
              <a:latin typeface="+mj-lt"/>
            </a:endParaRPr>
          </a:p>
          <a:p>
            <a:endParaRPr lang="en-US" sz="1300">
              <a:solidFill>
                <a:schemeClr val="bg1"/>
              </a:solidFill>
              <a:latin typeface="+mj-lt"/>
            </a:endParaRPr>
          </a:p>
        </p:txBody>
      </p:sp>
    </p:spTree>
    <p:extLst>
      <p:ext uri="{BB962C8B-B14F-4D97-AF65-F5344CB8AC3E}">
        <p14:creationId xmlns:p14="http://schemas.microsoft.com/office/powerpoint/2010/main" val="290042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j-lt"/>
              </a:rPr>
              <a:t>SO S</a:t>
            </a:r>
            <a:r>
              <a:rPr lang="en-US">
                <a:latin typeface="+mj-lt"/>
              </a:rPr>
              <a:t>ÁNH 2 MÔ HÌNH PHÁT HIỆN</a:t>
            </a:r>
            <a:endParaRPr>
              <a:latin typeface="+mj-lt"/>
            </a:endParaRPr>
          </a:p>
        </p:txBody>
      </p:sp>
      <p:sp>
        <p:nvSpPr>
          <p:cNvPr id="18" name="Subtitle 17">
            <a:extLst>
              <a:ext uri="{FF2B5EF4-FFF2-40B4-BE49-F238E27FC236}">
                <a16:creationId xmlns:a16="http://schemas.microsoft.com/office/drawing/2014/main" id="{A66538FB-4065-4075-A3D2-9DD68C3AC69B}"/>
              </a:ext>
            </a:extLst>
          </p:cNvPr>
          <p:cNvSpPr>
            <a:spLocks noGrp="1"/>
          </p:cNvSpPr>
          <p:nvPr>
            <p:ph type="subTitle" idx="1"/>
          </p:nvPr>
        </p:nvSpPr>
        <p:spPr/>
        <p:txBody>
          <a:bodyPr/>
          <a:lstStyle/>
          <a:p>
            <a:endParaRPr lang="en-US"/>
          </a:p>
        </p:txBody>
      </p:sp>
      <p:sp>
        <p:nvSpPr>
          <p:cNvPr id="324" name="Google Shape;324;p2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10" name="Table 9">
            <a:extLst>
              <a:ext uri="{FF2B5EF4-FFF2-40B4-BE49-F238E27FC236}">
                <a16:creationId xmlns:a16="http://schemas.microsoft.com/office/drawing/2014/main" id="{D278FBF7-2F29-4266-87DB-1477C2869556}"/>
              </a:ext>
            </a:extLst>
          </p:cNvPr>
          <p:cNvGraphicFramePr>
            <a:graphicFrameLocks noGrp="1"/>
          </p:cNvGraphicFramePr>
          <p:nvPr/>
        </p:nvGraphicFramePr>
        <p:xfrm>
          <a:off x="410736" y="733951"/>
          <a:ext cx="8322527" cy="4220191"/>
        </p:xfrm>
        <a:graphic>
          <a:graphicData uri="http://schemas.openxmlformats.org/drawingml/2006/table">
            <a:tbl>
              <a:tblPr firstRow="1" firstCol="1" lastRow="1" lastCol="1" bandRow="1" bandCol="1">
                <a:tableStyleId>{284E427A-3D55-4303-BF80-6455036E1DE7}</a:tableStyleId>
              </a:tblPr>
              <a:tblGrid>
                <a:gridCol w="4205066">
                  <a:extLst>
                    <a:ext uri="{9D8B030D-6E8A-4147-A177-3AD203B41FA5}">
                      <a16:colId xmlns:a16="http://schemas.microsoft.com/office/drawing/2014/main" val="838163867"/>
                    </a:ext>
                  </a:extLst>
                </a:gridCol>
                <a:gridCol w="4117461">
                  <a:extLst>
                    <a:ext uri="{9D8B030D-6E8A-4147-A177-3AD203B41FA5}">
                      <a16:colId xmlns:a16="http://schemas.microsoft.com/office/drawing/2014/main" val="3707686481"/>
                    </a:ext>
                  </a:extLst>
                </a:gridCol>
              </a:tblGrid>
              <a:tr h="227298">
                <a:tc>
                  <a:txBody>
                    <a:bodyPr/>
                    <a:lstStyle/>
                    <a:p>
                      <a:pPr marL="250825" marR="0" algn="ctr">
                        <a:lnSpc>
                          <a:spcPts val="1455"/>
                        </a:lnSpc>
                        <a:spcBef>
                          <a:spcPts val="0"/>
                        </a:spcBef>
                        <a:spcAft>
                          <a:spcPts val="0"/>
                        </a:spcAft>
                      </a:pPr>
                      <a:r>
                        <a:rPr lang="vi-VN" sz="1300" b="1">
                          <a:solidFill>
                            <a:schemeClr val="tx1"/>
                          </a:solidFill>
                          <a:effectLst/>
                        </a:rPr>
                        <a:t>Phát hiện sự lạm dụng</a:t>
                      </a:r>
                      <a:endParaRPr lang="en-US" sz="13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0825" marR="0" algn="ctr">
                        <a:lnSpc>
                          <a:spcPts val="1455"/>
                        </a:lnSpc>
                        <a:spcBef>
                          <a:spcPts val="0"/>
                        </a:spcBef>
                        <a:spcAft>
                          <a:spcPts val="0"/>
                        </a:spcAft>
                      </a:pPr>
                      <a:r>
                        <a:rPr lang="vi-VN" sz="1300" b="1">
                          <a:solidFill>
                            <a:schemeClr val="tx1"/>
                          </a:solidFill>
                          <a:effectLst/>
                        </a:rPr>
                        <a:t>Phát hiện sự bất thường</a:t>
                      </a:r>
                      <a:endParaRPr lang="en-US" sz="13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76426361"/>
                  </a:ext>
                </a:extLst>
              </a:tr>
              <a:tr h="914203">
                <a:tc>
                  <a:txBody>
                    <a:bodyPr/>
                    <a:lstStyle/>
                    <a:p>
                      <a:pPr marL="171450" marR="0">
                        <a:lnSpc>
                          <a:spcPts val="1560"/>
                        </a:lnSpc>
                        <a:spcBef>
                          <a:spcPts val="325"/>
                        </a:spcBef>
                        <a:spcAft>
                          <a:spcPts val="0"/>
                        </a:spcAft>
                      </a:pPr>
                      <a:r>
                        <a:rPr lang="vi-VN" sz="1300">
                          <a:solidFill>
                            <a:schemeClr val="tx1"/>
                          </a:solidFill>
                          <a:effectLst/>
                        </a:rPr>
                        <a:t>Bao gồm: </a:t>
                      </a:r>
                      <a:endParaRPr lang="en-US" sz="1300">
                        <a:solidFill>
                          <a:schemeClr val="tx1"/>
                        </a:solidFill>
                        <a:effectLst/>
                      </a:endParaRPr>
                    </a:p>
                    <a:p>
                      <a:pPr marL="171450" marR="0">
                        <a:lnSpc>
                          <a:spcPts val="1560"/>
                        </a:lnSpc>
                        <a:spcBef>
                          <a:spcPts val="325"/>
                        </a:spcBef>
                        <a:spcAft>
                          <a:spcPts val="0"/>
                        </a:spcAft>
                      </a:pPr>
                      <a:r>
                        <a:rPr lang="vi-VN" sz="1300">
                          <a:solidFill>
                            <a:schemeClr val="tx1"/>
                          </a:solidFill>
                          <a:effectLst/>
                        </a:rPr>
                        <a:t>• Cơ sở dữ liệu các dấu hiệu tấn công. </a:t>
                      </a:r>
                      <a:endParaRPr lang="en-US" sz="1300">
                        <a:solidFill>
                          <a:schemeClr val="tx1"/>
                        </a:solidFill>
                        <a:effectLst/>
                      </a:endParaRPr>
                    </a:p>
                    <a:p>
                      <a:pPr marL="171450" marR="0">
                        <a:lnSpc>
                          <a:spcPts val="1560"/>
                        </a:lnSpc>
                        <a:spcBef>
                          <a:spcPts val="325"/>
                        </a:spcBef>
                        <a:spcAft>
                          <a:spcPts val="0"/>
                        </a:spcAft>
                      </a:pPr>
                      <a:r>
                        <a:rPr lang="vi-VN" sz="1300">
                          <a:solidFill>
                            <a:schemeClr val="tx1"/>
                          </a:solidFill>
                          <a:effectLst/>
                        </a:rPr>
                        <a:t>• Tìm kiếm các so khớp mẫu đúng.</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marR="0">
                        <a:lnSpc>
                          <a:spcPts val="1560"/>
                        </a:lnSpc>
                        <a:spcBef>
                          <a:spcPts val="35"/>
                        </a:spcBef>
                        <a:spcAft>
                          <a:spcPts val="0"/>
                        </a:spcAft>
                      </a:pPr>
                      <a:r>
                        <a:rPr lang="vi-VN" sz="1300">
                          <a:solidFill>
                            <a:schemeClr val="tx1"/>
                          </a:solidFill>
                          <a:effectLst/>
                        </a:rPr>
                        <a:t>Bao gồm: </a:t>
                      </a:r>
                      <a:endParaRPr lang="en-US" sz="1300">
                        <a:solidFill>
                          <a:schemeClr val="tx1"/>
                        </a:solidFill>
                        <a:effectLst/>
                      </a:endParaRPr>
                    </a:p>
                    <a:p>
                      <a:pPr marL="171450" marR="0">
                        <a:lnSpc>
                          <a:spcPts val="1560"/>
                        </a:lnSpc>
                        <a:spcBef>
                          <a:spcPts val="35"/>
                        </a:spcBef>
                        <a:spcAft>
                          <a:spcPts val="0"/>
                        </a:spcAft>
                      </a:pPr>
                      <a:r>
                        <a:rPr lang="vi-VN" sz="1300">
                          <a:solidFill>
                            <a:schemeClr val="tx1"/>
                          </a:solidFill>
                          <a:effectLst/>
                        </a:rPr>
                        <a:t>• Cơ sở dữ liệu các hành động thông thường. </a:t>
                      </a:r>
                      <a:endParaRPr lang="en-US" sz="1300">
                        <a:solidFill>
                          <a:schemeClr val="tx1"/>
                        </a:solidFill>
                        <a:effectLst/>
                      </a:endParaRPr>
                    </a:p>
                    <a:p>
                      <a:pPr marL="171450" marR="0">
                        <a:lnSpc>
                          <a:spcPts val="1560"/>
                        </a:lnSpc>
                        <a:spcBef>
                          <a:spcPts val="35"/>
                        </a:spcBef>
                        <a:spcAft>
                          <a:spcPts val="0"/>
                        </a:spcAft>
                      </a:pPr>
                      <a:r>
                        <a:rPr lang="vi-VN" sz="1300">
                          <a:solidFill>
                            <a:schemeClr val="tx1"/>
                          </a:solidFill>
                          <a:effectLst/>
                        </a:rPr>
                        <a:t>• Tìm kiếm độ lệch của hành động thực tế so với hành động thông thường.</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86335474"/>
                  </a:ext>
                </a:extLst>
              </a:tr>
              <a:tr h="801953">
                <a:tc>
                  <a:txBody>
                    <a:bodyPr/>
                    <a:lstStyle/>
                    <a:p>
                      <a:pPr marL="171450" marR="0">
                        <a:lnSpc>
                          <a:spcPts val="1560"/>
                        </a:lnSpc>
                        <a:spcBef>
                          <a:spcPts val="0"/>
                        </a:spcBef>
                        <a:spcAft>
                          <a:spcPts val="0"/>
                        </a:spcAft>
                      </a:pPr>
                      <a:r>
                        <a:rPr lang="vi-VN" sz="1300">
                          <a:solidFill>
                            <a:schemeClr val="tx1"/>
                          </a:solidFill>
                          <a:effectLst/>
                        </a:rPr>
                        <a:t>Hiệu quả trong việc phát hiện các dạng tấn công đã biết, hay các biến thể (thay đổi nhỏ) của các dạng tấn công đã biết. Không phát hiện được các dạng tấn công mới.</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marR="0">
                        <a:lnSpc>
                          <a:spcPts val="1560"/>
                        </a:lnSpc>
                        <a:spcBef>
                          <a:spcPts val="0"/>
                        </a:spcBef>
                        <a:spcAft>
                          <a:spcPts val="0"/>
                        </a:spcAft>
                      </a:pPr>
                      <a:r>
                        <a:rPr lang="vi-VN" sz="1300">
                          <a:solidFill>
                            <a:schemeClr val="tx1"/>
                          </a:solidFill>
                          <a:effectLst/>
                        </a:rPr>
                        <a:t>Hiệu quả trong việc phát hiện các dạng tấn công mới mà một hệ thống phát hiện sự lạm dụng bỏ qua.</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06659850"/>
                  </a:ext>
                </a:extLst>
              </a:tr>
              <a:tr h="681267">
                <a:tc>
                  <a:txBody>
                    <a:bodyPr/>
                    <a:lstStyle/>
                    <a:p>
                      <a:pPr marL="171450" marR="0">
                        <a:lnSpc>
                          <a:spcPts val="1560"/>
                        </a:lnSpc>
                        <a:spcBef>
                          <a:spcPts val="0"/>
                        </a:spcBef>
                        <a:spcAft>
                          <a:spcPts val="0"/>
                        </a:spcAft>
                      </a:pPr>
                      <a:r>
                        <a:rPr lang="vi-VN" sz="1300">
                          <a:solidFill>
                            <a:schemeClr val="tx1"/>
                          </a:solidFill>
                          <a:effectLst/>
                        </a:rPr>
                        <a:t>Dễ cấu hình hơn do đòi hỏi ít hơn về thu thập dữ liệu, phân tích và cập nhật</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marR="0">
                        <a:lnSpc>
                          <a:spcPts val="1560"/>
                        </a:lnSpc>
                        <a:spcBef>
                          <a:spcPts val="0"/>
                        </a:spcBef>
                        <a:spcAft>
                          <a:spcPts val="0"/>
                        </a:spcAft>
                      </a:pPr>
                      <a:r>
                        <a:rPr lang="vi-VN" sz="1300">
                          <a:solidFill>
                            <a:schemeClr val="tx1"/>
                          </a:solidFill>
                          <a:effectLst/>
                        </a:rPr>
                        <a:t>Khó cấu hình hơn vì đưa ra nhiều dữ liệu hơn, phải có được một khái niệm toàn diện về hành vi đã biết hay hành vi được mong đợi của hệ thống</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53827033"/>
                  </a:ext>
                </a:extLst>
              </a:tr>
              <a:tr h="914203">
                <a:tc>
                  <a:txBody>
                    <a:bodyPr/>
                    <a:lstStyle/>
                    <a:p>
                      <a:pPr marL="171450" marR="0">
                        <a:lnSpc>
                          <a:spcPts val="1560"/>
                        </a:lnSpc>
                        <a:spcBef>
                          <a:spcPts val="0"/>
                        </a:spcBef>
                        <a:spcAft>
                          <a:spcPts val="0"/>
                        </a:spcAft>
                      </a:pPr>
                      <a:r>
                        <a:rPr lang="vi-VN" sz="1300">
                          <a:solidFill>
                            <a:schemeClr val="tx1"/>
                          </a:solidFill>
                          <a:effectLst/>
                        </a:rPr>
                        <a:t>Đưa ra kết luận dựa vào phép so khớp mẫu (pattern matching).</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marR="0">
                        <a:lnSpc>
                          <a:spcPts val="1560"/>
                        </a:lnSpc>
                        <a:spcBef>
                          <a:spcPts val="0"/>
                        </a:spcBef>
                        <a:spcAft>
                          <a:spcPts val="0"/>
                        </a:spcAft>
                      </a:pPr>
                      <a:r>
                        <a:rPr lang="vi-VN" sz="1300">
                          <a:solidFill>
                            <a:schemeClr val="tx1"/>
                          </a:solidFill>
                          <a:effectLst/>
                        </a:rPr>
                        <a:t>Đưa ra kết quả dựa vào tương quan bằng thống kê giữa hành vi thực tế và hành vi được mong đợi của hệ thống (hay chính là dựa vào độ lệch giữa thông tin thực tế và ngưỡng cho phép).</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61525913"/>
                  </a:ext>
                </a:extLst>
              </a:tr>
              <a:tr h="681267">
                <a:tc>
                  <a:txBody>
                    <a:bodyPr/>
                    <a:lstStyle/>
                    <a:p>
                      <a:pPr marL="171450" marR="0">
                        <a:lnSpc>
                          <a:spcPts val="1560"/>
                        </a:lnSpc>
                        <a:spcBef>
                          <a:spcPts val="0"/>
                        </a:spcBef>
                        <a:spcAft>
                          <a:spcPts val="0"/>
                        </a:spcAft>
                      </a:pPr>
                      <a:r>
                        <a:rPr lang="vi-VN" sz="1300">
                          <a:solidFill>
                            <a:schemeClr val="tx1"/>
                          </a:solidFill>
                          <a:effectLst/>
                        </a:rPr>
                        <a:t>Có thể kích hoạt một thông điệp cảnh báo nhờ một dấu hiệu chắc chắn, hoặc cung cấp dữ liệu hỗ trợ cho các dấu hiệu khác</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marR="0">
                        <a:lnSpc>
                          <a:spcPts val="1560"/>
                        </a:lnSpc>
                        <a:spcBef>
                          <a:spcPts val="0"/>
                        </a:spcBef>
                        <a:spcAft>
                          <a:spcPts val="0"/>
                        </a:spcAft>
                      </a:pPr>
                      <a:r>
                        <a:rPr lang="vi-VN" sz="1300">
                          <a:solidFill>
                            <a:schemeClr val="tx1"/>
                          </a:solidFill>
                          <a:effectLst/>
                        </a:rPr>
                        <a:t>Có thể hỗ trợ việc tự sinh thông tin hệ thống một cách tự động nhưng cần có thời gian và dữ liệu thu thập được phải rõ ràng.</a:t>
                      </a:r>
                      <a:endParaRPr lang="en-US" sz="13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65225005"/>
                  </a:ext>
                </a:extLst>
              </a:tr>
            </a:tbl>
          </a:graphicData>
        </a:graphic>
      </p:graphicFrame>
      <p:cxnSp>
        <p:nvCxnSpPr>
          <p:cNvPr id="6" name="Straight Connector 5">
            <a:extLst>
              <a:ext uri="{FF2B5EF4-FFF2-40B4-BE49-F238E27FC236}">
                <a16:creationId xmlns:a16="http://schemas.microsoft.com/office/drawing/2014/main" id="{7A135D2F-3AE0-4409-9EF0-BBE4847B7DA2}"/>
              </a:ext>
            </a:extLst>
          </p:cNvPr>
          <p:cNvCxnSpPr>
            <a:cxnSpLocks/>
          </p:cNvCxnSpPr>
          <p:nvPr/>
        </p:nvCxnSpPr>
        <p:spPr>
          <a:xfrm>
            <a:off x="4615815" y="733951"/>
            <a:ext cx="0" cy="21092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79816DD-EE0C-4858-8C2E-FB12BAA9C42D}"/>
              </a:ext>
            </a:extLst>
          </p:cNvPr>
          <p:cNvCxnSpPr/>
          <p:nvPr/>
        </p:nvCxnSpPr>
        <p:spPr>
          <a:xfrm flipV="1">
            <a:off x="4615815" y="4234180"/>
            <a:ext cx="0" cy="719962"/>
          </a:xfrm>
          <a:prstGeom prst="line">
            <a:avLst/>
          </a:prstGeom>
        </p:spPr>
        <p:style>
          <a:lnRef idx="2">
            <a:schemeClr val="accent2"/>
          </a:lnRef>
          <a:fillRef idx="0">
            <a:schemeClr val="accent2"/>
          </a:fillRef>
          <a:effectRef idx="1">
            <a:schemeClr val="accent2"/>
          </a:effectRef>
          <a:fontRef idx="minor">
            <a:schemeClr val="tx1"/>
          </a:fontRef>
        </p:style>
      </p:cxnSp>
      <p:sp>
        <p:nvSpPr>
          <p:cNvPr id="19" name="Rectangle 18">
            <a:extLst>
              <a:ext uri="{FF2B5EF4-FFF2-40B4-BE49-F238E27FC236}">
                <a16:creationId xmlns:a16="http://schemas.microsoft.com/office/drawing/2014/main" id="{9C652FFF-C1BF-49FF-BC70-BED285B0EA9C}"/>
              </a:ext>
            </a:extLst>
          </p:cNvPr>
          <p:cNvSpPr/>
          <p:nvPr/>
        </p:nvSpPr>
        <p:spPr>
          <a:xfrm>
            <a:off x="1730249" y="57616"/>
            <a:ext cx="5771132" cy="553998"/>
          </a:xfrm>
          <a:prstGeom prst="rect">
            <a:avLst/>
          </a:prstGeom>
        </p:spPr>
        <p:txBody>
          <a:bodyPr wrap="none">
            <a:spAutoFit/>
          </a:bodyPr>
          <a:lstStyle/>
          <a:p>
            <a:r>
              <a:rPr lang="en-US" sz="3000" b="1">
                <a:solidFill>
                  <a:schemeClr val="tx1"/>
                </a:solidFill>
              </a:rPr>
              <a:t>So sánh hai mô hình phát hiện</a:t>
            </a:r>
          </a:p>
        </p:txBody>
      </p:sp>
    </p:spTree>
    <p:extLst>
      <p:ext uri="{BB962C8B-B14F-4D97-AF65-F5344CB8AC3E}">
        <p14:creationId xmlns:p14="http://schemas.microsoft.com/office/powerpoint/2010/main" val="3567112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38D110B2-87AD-4BCF-87EB-551539FD368C}"/>
              </a:ext>
            </a:extLst>
          </p:cNvPr>
          <p:cNvSpPr>
            <a:spLocks noGrp="1"/>
          </p:cNvSpPr>
          <p:nvPr>
            <p:ph type="sldNum" idx="12"/>
          </p:nvPr>
        </p:nvSpPr>
        <p:spPr>
          <a:xfrm>
            <a:off x="8556784" y="1"/>
            <a:ext cx="548700" cy="393600"/>
          </a:xfrm>
        </p:spPr>
        <p:txBody>
          <a:bodyPr wrap="square" anchor="t">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19</a:t>
            </a:fld>
            <a:endParaRPr lang="en" sz="900"/>
          </a:p>
        </p:txBody>
      </p:sp>
      <p:sp>
        <p:nvSpPr>
          <p:cNvPr id="6" name="Hộp Văn bản 5">
            <a:extLst>
              <a:ext uri="{FF2B5EF4-FFF2-40B4-BE49-F238E27FC236}">
                <a16:creationId xmlns:a16="http://schemas.microsoft.com/office/drawing/2014/main" id="{0BA95EFF-EE70-43FA-A38D-7E277200E72D}"/>
              </a:ext>
            </a:extLst>
          </p:cNvPr>
          <p:cNvSpPr txBox="1"/>
          <p:nvPr/>
        </p:nvSpPr>
        <p:spPr>
          <a:xfrm>
            <a:off x="894272" y="1224951"/>
            <a:ext cx="7835660" cy="553998"/>
          </a:xfrm>
          <a:prstGeom prst="rect">
            <a:avLst/>
          </a:prstGeom>
          <a:noFill/>
        </p:spPr>
        <p:txBody>
          <a:bodyPr wrap="square" rtlCol="0">
            <a:spAutoFit/>
          </a:bodyPr>
          <a:lstStyle/>
          <a:p>
            <a:r>
              <a:rPr lang="en-US" sz="3000" b="1" dirty="0">
                <a:solidFill>
                  <a:schemeClr val="accent1"/>
                </a:solidFill>
              </a:rPr>
              <a:t>II. </a:t>
            </a:r>
            <a:r>
              <a:rPr lang="en-US" sz="3000" b="1" dirty="0" err="1">
                <a:solidFill>
                  <a:schemeClr val="accent1"/>
                </a:solidFill>
              </a:rPr>
              <a:t>Nghiên</a:t>
            </a:r>
            <a:r>
              <a:rPr lang="en-US" sz="3000" b="1" dirty="0">
                <a:solidFill>
                  <a:schemeClr val="accent1"/>
                </a:solidFill>
              </a:rPr>
              <a:t> </a:t>
            </a:r>
            <a:r>
              <a:rPr lang="en-US" sz="3000" b="1" dirty="0" err="1">
                <a:solidFill>
                  <a:schemeClr val="accent1"/>
                </a:solidFill>
              </a:rPr>
              <a:t>cứu</a:t>
            </a:r>
            <a:r>
              <a:rPr lang="en-US" sz="3000" b="1" dirty="0">
                <a:solidFill>
                  <a:schemeClr val="accent1"/>
                </a:solidFill>
              </a:rPr>
              <a:t> </a:t>
            </a:r>
            <a:r>
              <a:rPr lang="en-US" sz="3000" b="1" dirty="0" err="1">
                <a:solidFill>
                  <a:schemeClr val="accent1"/>
                </a:solidFill>
              </a:rPr>
              <a:t>ứng</a:t>
            </a:r>
            <a:r>
              <a:rPr lang="en-US" sz="3000" b="1" dirty="0">
                <a:solidFill>
                  <a:schemeClr val="accent1"/>
                </a:solidFill>
              </a:rPr>
              <a:t> </a:t>
            </a:r>
            <a:r>
              <a:rPr lang="en-US" sz="3000" b="1" dirty="0" err="1">
                <a:solidFill>
                  <a:schemeClr val="accent1"/>
                </a:solidFill>
              </a:rPr>
              <a:t>dụng</a:t>
            </a:r>
            <a:r>
              <a:rPr lang="en-US" sz="3000" b="1" dirty="0">
                <a:solidFill>
                  <a:schemeClr val="accent1"/>
                </a:solidFill>
              </a:rPr>
              <a:t> Snort </a:t>
            </a:r>
            <a:r>
              <a:rPr lang="en-US" sz="3000" b="1" dirty="0" err="1">
                <a:solidFill>
                  <a:schemeClr val="accent1"/>
                </a:solidFill>
              </a:rPr>
              <a:t>trong</a:t>
            </a:r>
            <a:r>
              <a:rPr lang="en-US" sz="3000" b="1" dirty="0">
                <a:solidFill>
                  <a:schemeClr val="accent1"/>
                </a:solidFill>
              </a:rPr>
              <a:t> IDS</a:t>
            </a:r>
          </a:p>
        </p:txBody>
      </p:sp>
      <p:sp>
        <p:nvSpPr>
          <p:cNvPr id="7" name="Hộp Văn bản 6">
            <a:extLst>
              <a:ext uri="{FF2B5EF4-FFF2-40B4-BE49-F238E27FC236}">
                <a16:creationId xmlns:a16="http://schemas.microsoft.com/office/drawing/2014/main" id="{C4426699-F2F5-40EA-9770-A04554A558F3}"/>
              </a:ext>
            </a:extLst>
          </p:cNvPr>
          <p:cNvSpPr txBox="1"/>
          <p:nvPr/>
        </p:nvSpPr>
        <p:spPr>
          <a:xfrm>
            <a:off x="894272" y="1984592"/>
            <a:ext cx="6869502" cy="1723549"/>
          </a:xfrm>
          <a:prstGeom prst="rect">
            <a:avLst/>
          </a:prstGeom>
          <a:noFill/>
        </p:spPr>
        <p:txBody>
          <a:bodyPr wrap="square" rtlCol="0">
            <a:spAutoFit/>
          </a:bodyPr>
          <a:lstStyle/>
          <a:p>
            <a:r>
              <a:rPr lang="en-US" sz="1500" b="1" dirty="0" err="1">
                <a:solidFill>
                  <a:schemeClr val="accent1"/>
                </a:solidFill>
              </a:rPr>
              <a:t>Giới</a:t>
            </a:r>
            <a:r>
              <a:rPr lang="en-US" sz="1500" b="1" dirty="0">
                <a:solidFill>
                  <a:schemeClr val="accent1"/>
                </a:solidFill>
              </a:rPr>
              <a:t> </a:t>
            </a:r>
            <a:r>
              <a:rPr lang="en-US" sz="1500" b="1" dirty="0" err="1">
                <a:solidFill>
                  <a:schemeClr val="accent1"/>
                </a:solidFill>
              </a:rPr>
              <a:t>thiệu</a:t>
            </a:r>
            <a:endParaRPr lang="en-US" sz="1500" b="1" dirty="0">
              <a:solidFill>
                <a:schemeClr val="accent1"/>
              </a:solidFill>
            </a:endParaRPr>
          </a:p>
          <a:p>
            <a:pPr marL="285750" indent="-285750">
              <a:buFont typeface="Arial" panose="020B0604020202020204" pitchFamily="34" charset="0"/>
              <a:buChar char="•"/>
            </a:pPr>
            <a:r>
              <a:rPr lang="en-US" sz="1300" dirty="0">
                <a:solidFill>
                  <a:schemeClr val="accent1"/>
                </a:solidFill>
              </a:rPr>
              <a:t>Snort </a:t>
            </a:r>
            <a:r>
              <a:rPr lang="en-US" sz="1300" dirty="0" err="1">
                <a:solidFill>
                  <a:schemeClr val="accent1"/>
                </a:solidFill>
              </a:rPr>
              <a:t>là</a:t>
            </a:r>
            <a:r>
              <a:rPr lang="en-US" sz="1300" dirty="0">
                <a:solidFill>
                  <a:schemeClr val="accent1"/>
                </a:solidFill>
              </a:rPr>
              <a:t> </a:t>
            </a:r>
            <a:r>
              <a:rPr lang="en-US" sz="1300" dirty="0" err="1">
                <a:solidFill>
                  <a:schemeClr val="accent1"/>
                </a:solidFill>
              </a:rPr>
              <a:t>một</a:t>
            </a:r>
            <a:r>
              <a:rPr lang="en-US" sz="1300" dirty="0">
                <a:solidFill>
                  <a:schemeClr val="accent1"/>
                </a:solidFill>
              </a:rPr>
              <a:t> NIDS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phát</a:t>
            </a:r>
            <a:r>
              <a:rPr lang="en-US" sz="1300" dirty="0">
                <a:solidFill>
                  <a:schemeClr val="accent1"/>
                </a:solidFill>
              </a:rPr>
              <a:t> </a:t>
            </a:r>
            <a:r>
              <a:rPr lang="en-US" sz="1300" dirty="0" err="1">
                <a:solidFill>
                  <a:schemeClr val="accent1"/>
                </a:solidFill>
              </a:rPr>
              <a:t>triển</a:t>
            </a:r>
            <a:r>
              <a:rPr lang="en-US" sz="1300" dirty="0">
                <a:solidFill>
                  <a:schemeClr val="accent1"/>
                </a:solidFill>
              </a:rPr>
              <a:t> d</a:t>
            </a:r>
            <a:r>
              <a:rPr lang="vi-VN" sz="1300" dirty="0">
                <a:solidFill>
                  <a:schemeClr val="accent1"/>
                </a:solidFill>
              </a:rPr>
              <a:t>ư</a:t>
            </a:r>
            <a:r>
              <a:rPr lang="en-US" sz="1300" dirty="0" err="1">
                <a:solidFill>
                  <a:schemeClr val="accent1"/>
                </a:solidFill>
              </a:rPr>
              <a:t>ới</a:t>
            </a:r>
            <a:r>
              <a:rPr lang="en-US" sz="1300" dirty="0">
                <a:solidFill>
                  <a:schemeClr val="accent1"/>
                </a:solidFill>
              </a:rPr>
              <a:t> </a:t>
            </a:r>
            <a:r>
              <a:rPr lang="en-US" sz="1300" dirty="0" err="1">
                <a:solidFill>
                  <a:schemeClr val="accent1"/>
                </a:solidFill>
              </a:rPr>
              <a:t>dạng</a:t>
            </a:r>
            <a:r>
              <a:rPr lang="en-US" sz="1300" dirty="0">
                <a:solidFill>
                  <a:schemeClr val="accent1"/>
                </a:solidFill>
              </a:rPr>
              <a:t> </a:t>
            </a:r>
            <a:r>
              <a:rPr lang="en-US" sz="1300" dirty="0" err="1">
                <a:solidFill>
                  <a:schemeClr val="accent1"/>
                </a:solidFill>
              </a:rPr>
              <a:t>mã</a:t>
            </a:r>
            <a:r>
              <a:rPr lang="en-US" sz="1300" dirty="0">
                <a:solidFill>
                  <a:schemeClr val="accent1"/>
                </a:solidFill>
              </a:rPr>
              <a:t> </a:t>
            </a:r>
            <a:r>
              <a:rPr lang="en-US" sz="1300" dirty="0" err="1">
                <a:solidFill>
                  <a:schemeClr val="accent1"/>
                </a:solidFill>
              </a:rPr>
              <a:t>nguồn</a:t>
            </a:r>
            <a:r>
              <a:rPr lang="en-US" sz="1300" dirty="0">
                <a:solidFill>
                  <a:schemeClr val="accent1"/>
                </a:solidFill>
              </a:rPr>
              <a:t> </a:t>
            </a:r>
            <a:r>
              <a:rPr lang="en-US" sz="1300" dirty="0" err="1">
                <a:solidFill>
                  <a:schemeClr val="accent1"/>
                </a:solidFill>
              </a:rPr>
              <a:t>mở</a:t>
            </a:r>
            <a:r>
              <a:rPr lang="en-US" sz="1300" dirty="0">
                <a:solidFill>
                  <a:schemeClr val="accent1"/>
                </a:solidFill>
              </a:rPr>
              <a:t>, </a:t>
            </a:r>
            <a:r>
              <a:rPr lang="en-US" sz="1300" dirty="0" err="1">
                <a:solidFill>
                  <a:schemeClr val="accent1"/>
                </a:solidFill>
              </a:rPr>
              <a:t>miễn</a:t>
            </a:r>
            <a:r>
              <a:rPr lang="en-US" sz="1300" dirty="0">
                <a:solidFill>
                  <a:schemeClr val="accent1"/>
                </a:solidFill>
              </a:rPr>
              <a:t> </a:t>
            </a:r>
            <a:r>
              <a:rPr lang="en-US" sz="1300" dirty="0" err="1">
                <a:solidFill>
                  <a:schemeClr val="accent1"/>
                </a:solidFill>
              </a:rPr>
              <a:t>phí</a:t>
            </a:r>
            <a:r>
              <a:rPr lang="en-US" sz="1300" dirty="0">
                <a:solidFill>
                  <a:schemeClr val="accent1"/>
                </a:solidFill>
              </a:rPr>
              <a:t> </a:t>
            </a:r>
            <a:r>
              <a:rPr lang="en-US" sz="1300" dirty="0" err="1">
                <a:solidFill>
                  <a:schemeClr val="accent1"/>
                </a:solidFill>
              </a:rPr>
              <a:t>nh</a:t>
            </a:r>
            <a:r>
              <a:rPr lang="vi-VN" sz="1300" dirty="0">
                <a:solidFill>
                  <a:schemeClr val="accent1"/>
                </a:solidFill>
              </a:rPr>
              <a:t>ư</a:t>
            </a:r>
            <a:r>
              <a:rPr lang="en-US" sz="1300" dirty="0">
                <a:solidFill>
                  <a:schemeClr val="accent1"/>
                </a:solidFill>
              </a:rPr>
              <a:t>ng </a:t>
            </a:r>
            <a:r>
              <a:rPr lang="en-US" sz="1300" dirty="0" err="1">
                <a:solidFill>
                  <a:schemeClr val="accent1"/>
                </a:solidFill>
              </a:rPr>
              <a:t>có</a:t>
            </a:r>
            <a:r>
              <a:rPr lang="en-US" sz="1300" dirty="0">
                <a:solidFill>
                  <a:schemeClr val="accent1"/>
                </a:solidFill>
              </a:rPr>
              <a:t> </a:t>
            </a:r>
            <a:r>
              <a:rPr lang="en-US" sz="1300" dirty="0" err="1">
                <a:solidFill>
                  <a:schemeClr val="accent1"/>
                </a:solidFill>
              </a:rPr>
              <a:t>rất</a:t>
            </a:r>
            <a:r>
              <a:rPr lang="en-US" sz="1300" dirty="0">
                <a:solidFill>
                  <a:schemeClr val="accent1"/>
                </a:solidFill>
              </a:rPr>
              <a:t> </a:t>
            </a:r>
            <a:r>
              <a:rPr lang="en-US" sz="1300" dirty="0" err="1">
                <a:solidFill>
                  <a:schemeClr val="accent1"/>
                </a:solidFill>
              </a:rPr>
              <a:t>nhiều</a:t>
            </a:r>
            <a:r>
              <a:rPr lang="en-US" sz="1300" dirty="0">
                <a:solidFill>
                  <a:schemeClr val="accent1"/>
                </a:solidFill>
              </a:rPr>
              <a:t> </a:t>
            </a:r>
            <a:r>
              <a:rPr lang="en-US" sz="1300" dirty="0" err="1">
                <a:solidFill>
                  <a:schemeClr val="accent1"/>
                </a:solidFill>
              </a:rPr>
              <a:t>tính</a:t>
            </a:r>
            <a:r>
              <a:rPr lang="en-US" sz="1300" dirty="0">
                <a:solidFill>
                  <a:schemeClr val="accent1"/>
                </a:solidFill>
              </a:rPr>
              <a:t> </a:t>
            </a:r>
            <a:r>
              <a:rPr lang="en-US" sz="1300" dirty="0" err="1">
                <a:solidFill>
                  <a:schemeClr val="accent1"/>
                </a:solidFill>
              </a:rPr>
              <a:t>năng</a:t>
            </a:r>
            <a:r>
              <a:rPr lang="en-US" sz="1300" dirty="0">
                <a:solidFill>
                  <a:schemeClr val="accent1"/>
                </a:solidFill>
              </a:rPr>
              <a:t> </a:t>
            </a:r>
            <a:r>
              <a:rPr lang="en-US" sz="1300" dirty="0" err="1">
                <a:solidFill>
                  <a:schemeClr val="accent1"/>
                </a:solidFill>
              </a:rPr>
              <a:t>tuyệt</a:t>
            </a:r>
            <a:r>
              <a:rPr lang="en-US" sz="1300" dirty="0">
                <a:solidFill>
                  <a:schemeClr val="accent1"/>
                </a:solidFill>
              </a:rPr>
              <a:t> </a:t>
            </a:r>
            <a:r>
              <a:rPr lang="en-US" sz="1300" dirty="0" err="1">
                <a:solidFill>
                  <a:schemeClr val="accent1"/>
                </a:solidFill>
              </a:rPr>
              <a:t>vời</a:t>
            </a:r>
            <a:endParaRPr lang="en-US" sz="1300" dirty="0">
              <a:solidFill>
                <a:schemeClr val="accent1"/>
              </a:solidFill>
            </a:endParaRPr>
          </a:p>
          <a:p>
            <a:pPr marL="285750" indent="-285750">
              <a:buFont typeface="Arial" panose="020B0604020202020204" pitchFamily="34" charset="0"/>
              <a:buChar char="•"/>
            </a:pPr>
            <a:r>
              <a:rPr lang="en-US" sz="1300" dirty="0" err="1">
                <a:solidFill>
                  <a:schemeClr val="accent1"/>
                </a:solidFill>
              </a:rPr>
              <a:t>Kiến</a:t>
            </a:r>
            <a:r>
              <a:rPr lang="en-US" sz="1300" dirty="0">
                <a:solidFill>
                  <a:schemeClr val="accent1"/>
                </a:solidFill>
              </a:rPr>
              <a:t> </a:t>
            </a:r>
            <a:r>
              <a:rPr lang="en-US" sz="1300" dirty="0" err="1">
                <a:solidFill>
                  <a:schemeClr val="accent1"/>
                </a:solidFill>
              </a:rPr>
              <a:t>trúc</a:t>
            </a:r>
            <a:r>
              <a:rPr lang="en-US" sz="1300" dirty="0">
                <a:solidFill>
                  <a:schemeClr val="accent1"/>
                </a:solidFill>
              </a:rPr>
              <a:t> </a:t>
            </a:r>
            <a:r>
              <a:rPr lang="en-US" sz="1300" dirty="0" err="1">
                <a:solidFill>
                  <a:schemeClr val="accent1"/>
                </a:solidFill>
              </a:rPr>
              <a:t>kiểu</a:t>
            </a:r>
            <a:r>
              <a:rPr lang="en-US" sz="1300" dirty="0">
                <a:solidFill>
                  <a:schemeClr val="accent1"/>
                </a:solidFill>
              </a:rPr>
              <a:t> module, ng</a:t>
            </a:r>
            <a:r>
              <a:rPr lang="vi-VN" sz="1300" dirty="0">
                <a:solidFill>
                  <a:schemeClr val="accent1"/>
                </a:solidFill>
              </a:rPr>
              <a:t>ư</a:t>
            </a:r>
            <a:r>
              <a:rPr lang="en-US" sz="1300" dirty="0" err="1">
                <a:solidFill>
                  <a:schemeClr val="accent1"/>
                </a:solidFill>
              </a:rPr>
              <a:t>ời</a:t>
            </a:r>
            <a:r>
              <a:rPr lang="en-US" sz="1300" dirty="0">
                <a:solidFill>
                  <a:schemeClr val="accent1"/>
                </a:solidFill>
              </a:rPr>
              <a:t> </a:t>
            </a:r>
            <a:r>
              <a:rPr lang="en-US" sz="1300" dirty="0" err="1">
                <a:solidFill>
                  <a:schemeClr val="accent1"/>
                </a:solidFill>
              </a:rPr>
              <a:t>dùng</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thể</a:t>
            </a:r>
            <a:r>
              <a:rPr lang="en-US" sz="1300" dirty="0">
                <a:solidFill>
                  <a:schemeClr val="accent1"/>
                </a:solidFill>
              </a:rPr>
              <a:t> </a:t>
            </a:r>
            <a:r>
              <a:rPr lang="en-US" sz="1300" dirty="0" err="1">
                <a:solidFill>
                  <a:schemeClr val="accent1"/>
                </a:solidFill>
              </a:rPr>
              <a:t>tự</a:t>
            </a:r>
            <a:r>
              <a:rPr lang="en-US" sz="1300" dirty="0">
                <a:solidFill>
                  <a:schemeClr val="accent1"/>
                </a:solidFill>
              </a:rPr>
              <a:t> </a:t>
            </a:r>
            <a:r>
              <a:rPr lang="en-US" sz="1300" dirty="0" err="1">
                <a:solidFill>
                  <a:schemeClr val="accent1"/>
                </a:solidFill>
              </a:rPr>
              <a:t>tay</a:t>
            </a:r>
            <a:r>
              <a:rPr lang="en-US" sz="1300" dirty="0">
                <a:solidFill>
                  <a:schemeClr val="accent1"/>
                </a:solidFill>
              </a:rPr>
              <a:t> </a:t>
            </a:r>
            <a:r>
              <a:rPr lang="en-US" sz="1300" dirty="0" err="1">
                <a:solidFill>
                  <a:schemeClr val="accent1"/>
                </a:solidFill>
              </a:rPr>
              <a:t>mình</a:t>
            </a:r>
            <a:r>
              <a:rPr lang="en-US" sz="1300" dirty="0">
                <a:solidFill>
                  <a:schemeClr val="accent1"/>
                </a:solidFill>
              </a:rPr>
              <a:t> </a:t>
            </a:r>
            <a:r>
              <a:rPr lang="en-US" sz="1300" dirty="0" err="1">
                <a:solidFill>
                  <a:schemeClr val="accent1"/>
                </a:solidFill>
              </a:rPr>
              <a:t>cài</a:t>
            </a:r>
            <a:r>
              <a:rPr lang="en-US" sz="1300" dirty="0">
                <a:solidFill>
                  <a:schemeClr val="accent1"/>
                </a:solidFill>
              </a:rPr>
              <a:t> </a:t>
            </a:r>
            <a:r>
              <a:rPr lang="en-US" sz="1300" dirty="0" err="1">
                <a:solidFill>
                  <a:schemeClr val="accent1"/>
                </a:solidFill>
              </a:rPr>
              <a:t>đặt</a:t>
            </a:r>
            <a:r>
              <a:rPr lang="en-US" sz="1300" dirty="0">
                <a:solidFill>
                  <a:schemeClr val="accent1"/>
                </a:solidFill>
              </a:rPr>
              <a:t> </a:t>
            </a:r>
            <a:r>
              <a:rPr lang="en-US" sz="1300" dirty="0" err="1">
                <a:solidFill>
                  <a:schemeClr val="accent1"/>
                </a:solidFill>
              </a:rPr>
              <a:t>thêm</a:t>
            </a:r>
            <a:r>
              <a:rPr lang="en-US" sz="1300" dirty="0">
                <a:solidFill>
                  <a:schemeClr val="accent1"/>
                </a:solidFill>
              </a:rPr>
              <a:t> </a:t>
            </a:r>
            <a:r>
              <a:rPr lang="en-US" sz="1300" dirty="0" err="1">
                <a:solidFill>
                  <a:schemeClr val="accent1"/>
                </a:solidFill>
              </a:rPr>
              <a:t>các</a:t>
            </a:r>
            <a:r>
              <a:rPr lang="en-US" sz="1300" dirty="0">
                <a:solidFill>
                  <a:schemeClr val="accent1"/>
                </a:solidFill>
              </a:rPr>
              <a:t> module </a:t>
            </a:r>
            <a:r>
              <a:rPr lang="en-US" sz="1300" dirty="0" err="1">
                <a:solidFill>
                  <a:schemeClr val="accent1"/>
                </a:solidFill>
              </a:rPr>
              <a:t>mới</a:t>
            </a:r>
            <a:endParaRPr lang="en-US" sz="1300" dirty="0">
              <a:solidFill>
                <a:schemeClr val="accent1"/>
              </a:solidFill>
            </a:endParaRPr>
          </a:p>
          <a:p>
            <a:pPr marL="285750" indent="-285750">
              <a:buFont typeface="Arial" panose="020B0604020202020204" pitchFamily="34" charset="0"/>
              <a:buChar char="•"/>
            </a:pPr>
            <a:r>
              <a:rPr lang="en-US" sz="1300" dirty="0" err="1">
                <a:solidFill>
                  <a:schemeClr val="accent1"/>
                </a:solidFill>
              </a:rPr>
              <a:t>Cơ</a:t>
            </a:r>
            <a:r>
              <a:rPr lang="en-US" sz="1300" dirty="0">
                <a:solidFill>
                  <a:schemeClr val="accent1"/>
                </a:solidFill>
              </a:rPr>
              <a:t> </a:t>
            </a:r>
            <a:r>
              <a:rPr lang="en-US" sz="1300" dirty="0" err="1">
                <a:solidFill>
                  <a:schemeClr val="accent1"/>
                </a:solidFill>
              </a:rPr>
              <a:t>sở</a:t>
            </a:r>
            <a:r>
              <a:rPr lang="en-US" sz="1300" dirty="0">
                <a:solidFill>
                  <a:schemeClr val="accent1"/>
                </a:solidFill>
              </a:rPr>
              <a:t> </a:t>
            </a:r>
            <a:r>
              <a:rPr lang="en-US" sz="1300" dirty="0" err="1">
                <a:solidFill>
                  <a:schemeClr val="accent1"/>
                </a:solidFill>
              </a:rPr>
              <a:t>dữ</a:t>
            </a:r>
            <a:r>
              <a:rPr lang="en-US" sz="1300" dirty="0">
                <a:solidFill>
                  <a:schemeClr val="accent1"/>
                </a:solidFill>
              </a:rPr>
              <a:t> </a:t>
            </a:r>
            <a:r>
              <a:rPr lang="en-US" sz="1300" dirty="0" err="1">
                <a:solidFill>
                  <a:schemeClr val="accent1"/>
                </a:solidFill>
              </a:rPr>
              <a:t>liệu</a:t>
            </a:r>
            <a:r>
              <a:rPr lang="en-US" sz="1300" dirty="0">
                <a:solidFill>
                  <a:schemeClr val="accent1"/>
                </a:solidFill>
              </a:rPr>
              <a:t>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của</a:t>
            </a:r>
            <a:r>
              <a:rPr lang="en-US" sz="1300" dirty="0">
                <a:solidFill>
                  <a:schemeClr val="accent1"/>
                </a:solidFill>
              </a:rPr>
              <a:t> Snort </a:t>
            </a:r>
            <a:r>
              <a:rPr lang="en-US" sz="1300" dirty="0" err="1">
                <a:solidFill>
                  <a:schemeClr val="accent1"/>
                </a:solidFill>
              </a:rPr>
              <a:t>đã</a:t>
            </a:r>
            <a:r>
              <a:rPr lang="en-US" sz="1300" dirty="0">
                <a:solidFill>
                  <a:schemeClr val="accent1"/>
                </a:solidFill>
              </a:rPr>
              <a:t> </a:t>
            </a:r>
            <a:r>
              <a:rPr lang="en-US" sz="1300" dirty="0" err="1">
                <a:solidFill>
                  <a:schemeClr val="accent1"/>
                </a:solidFill>
              </a:rPr>
              <a:t>lên</a:t>
            </a:r>
            <a:r>
              <a:rPr lang="en-US" sz="1300" dirty="0">
                <a:solidFill>
                  <a:schemeClr val="accent1"/>
                </a:solidFill>
              </a:rPr>
              <a:t> </a:t>
            </a:r>
            <a:r>
              <a:rPr lang="en-US" sz="1300" dirty="0" err="1">
                <a:solidFill>
                  <a:schemeClr val="accent1"/>
                </a:solidFill>
              </a:rPr>
              <a:t>tới</a:t>
            </a:r>
            <a:r>
              <a:rPr lang="en-US" sz="1300" dirty="0">
                <a:solidFill>
                  <a:schemeClr val="accent1"/>
                </a:solidFill>
              </a:rPr>
              <a:t> </a:t>
            </a:r>
            <a:r>
              <a:rPr lang="en-US" sz="1300" dirty="0" err="1">
                <a:solidFill>
                  <a:schemeClr val="accent1"/>
                </a:solidFill>
              </a:rPr>
              <a:t>hơn</a:t>
            </a:r>
            <a:r>
              <a:rPr lang="en-US" sz="1300" dirty="0">
                <a:solidFill>
                  <a:schemeClr val="accent1"/>
                </a:solidFill>
              </a:rPr>
              <a:t> 3000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và</a:t>
            </a:r>
            <a:r>
              <a:rPr lang="en-US" sz="1300" dirty="0">
                <a:solidFill>
                  <a:schemeClr val="accent1"/>
                </a:solidFill>
              </a:rPr>
              <a:t>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cộng</a:t>
            </a:r>
            <a:r>
              <a:rPr lang="en-US" sz="1300" dirty="0">
                <a:solidFill>
                  <a:schemeClr val="accent1"/>
                </a:solidFill>
              </a:rPr>
              <a:t> </a:t>
            </a:r>
            <a:r>
              <a:rPr lang="en-US" sz="1300" dirty="0" err="1">
                <a:solidFill>
                  <a:schemeClr val="accent1"/>
                </a:solidFill>
              </a:rPr>
              <a:t>đồng</a:t>
            </a:r>
            <a:r>
              <a:rPr lang="en-US" sz="1300" dirty="0">
                <a:solidFill>
                  <a:schemeClr val="accent1"/>
                </a:solidFill>
              </a:rPr>
              <a:t> ng</a:t>
            </a:r>
            <a:r>
              <a:rPr lang="vi-VN" sz="1300" dirty="0">
                <a:solidFill>
                  <a:schemeClr val="accent1"/>
                </a:solidFill>
              </a:rPr>
              <a:t>ư</a:t>
            </a:r>
            <a:r>
              <a:rPr lang="en-US" sz="1300" dirty="0" err="1">
                <a:solidFill>
                  <a:schemeClr val="accent1"/>
                </a:solidFill>
              </a:rPr>
              <a:t>ời</a:t>
            </a:r>
            <a:r>
              <a:rPr lang="en-US" sz="1300" dirty="0">
                <a:solidFill>
                  <a:schemeClr val="accent1"/>
                </a:solidFill>
              </a:rPr>
              <a:t> </a:t>
            </a:r>
            <a:r>
              <a:rPr lang="en-US" sz="1300" dirty="0" err="1">
                <a:solidFill>
                  <a:schemeClr val="accent1"/>
                </a:solidFill>
              </a:rPr>
              <a:t>sử</a:t>
            </a:r>
            <a:r>
              <a:rPr lang="en-US" sz="1300" dirty="0">
                <a:solidFill>
                  <a:schemeClr val="accent1"/>
                </a:solidFill>
              </a:rPr>
              <a:t> </a:t>
            </a:r>
            <a:r>
              <a:rPr lang="en-US" sz="1300" dirty="0" err="1">
                <a:solidFill>
                  <a:schemeClr val="accent1"/>
                </a:solidFill>
              </a:rPr>
              <a:t>dụng</a:t>
            </a:r>
            <a:r>
              <a:rPr lang="en-US" sz="1300" dirty="0">
                <a:solidFill>
                  <a:schemeClr val="accent1"/>
                </a:solidFill>
              </a:rPr>
              <a:t> </a:t>
            </a:r>
            <a:r>
              <a:rPr lang="en-US" sz="1300" dirty="0" err="1">
                <a:solidFill>
                  <a:schemeClr val="accent1"/>
                </a:solidFill>
              </a:rPr>
              <a:t>cập</a:t>
            </a:r>
            <a:r>
              <a:rPr lang="en-US" sz="1300" dirty="0">
                <a:solidFill>
                  <a:schemeClr val="accent1"/>
                </a:solidFill>
              </a:rPr>
              <a:t> </a:t>
            </a:r>
            <a:r>
              <a:rPr lang="en-US" sz="1300" dirty="0" err="1">
                <a:solidFill>
                  <a:schemeClr val="accent1"/>
                </a:solidFill>
              </a:rPr>
              <a:t>nhật</a:t>
            </a:r>
            <a:r>
              <a:rPr lang="en-US" sz="1300" dirty="0">
                <a:solidFill>
                  <a:schemeClr val="accent1"/>
                </a:solidFill>
              </a:rPr>
              <a:t> </a:t>
            </a:r>
            <a:r>
              <a:rPr lang="en-US" sz="1300" dirty="0" err="1">
                <a:solidFill>
                  <a:schemeClr val="accent1"/>
                </a:solidFill>
              </a:rPr>
              <a:t>th</a:t>
            </a:r>
            <a:r>
              <a:rPr lang="vi-VN" sz="1300" dirty="0">
                <a:solidFill>
                  <a:schemeClr val="accent1"/>
                </a:solidFill>
              </a:rPr>
              <a:t>ư</a:t>
            </a:r>
            <a:r>
              <a:rPr lang="en-US" sz="1300" dirty="0" err="1">
                <a:solidFill>
                  <a:schemeClr val="accent1"/>
                </a:solidFill>
              </a:rPr>
              <a:t>ờng</a:t>
            </a:r>
            <a:r>
              <a:rPr lang="en-US" sz="1300" dirty="0">
                <a:solidFill>
                  <a:schemeClr val="accent1"/>
                </a:solidFill>
              </a:rPr>
              <a:t> </a:t>
            </a:r>
            <a:r>
              <a:rPr lang="en-US" sz="1300" dirty="0" err="1">
                <a:solidFill>
                  <a:schemeClr val="accent1"/>
                </a:solidFill>
              </a:rPr>
              <a:t>xuyên</a:t>
            </a:r>
            <a:endParaRPr lang="en-US" sz="1300" dirty="0">
              <a:solidFill>
                <a:schemeClr val="accent1"/>
              </a:solidFill>
            </a:endParaRPr>
          </a:p>
          <a:p>
            <a:pPr marL="285750" indent="-285750">
              <a:buFont typeface="Arial" panose="020B0604020202020204" pitchFamily="34" charset="0"/>
              <a:buChar char="•"/>
            </a:pPr>
            <a:r>
              <a:rPr lang="vi-VN" sz="1300" dirty="0" err="1">
                <a:solidFill>
                  <a:schemeClr val="accent1"/>
                </a:solidFill>
              </a:rPr>
              <a:t>Snort</a:t>
            </a:r>
            <a:r>
              <a:rPr lang="vi-VN" sz="1300" dirty="0">
                <a:solidFill>
                  <a:schemeClr val="accent1"/>
                </a:solidFill>
              </a:rPr>
              <a:t> </a:t>
            </a:r>
            <a:r>
              <a:rPr lang="vi-VN" sz="1300" dirty="0" err="1">
                <a:solidFill>
                  <a:schemeClr val="accent1"/>
                </a:solidFill>
              </a:rPr>
              <a:t>có</a:t>
            </a:r>
            <a:r>
              <a:rPr lang="vi-VN" sz="1300" dirty="0">
                <a:solidFill>
                  <a:schemeClr val="accent1"/>
                </a:solidFill>
              </a:rPr>
              <a:t> </a:t>
            </a:r>
            <a:r>
              <a:rPr lang="vi-VN" sz="1300" dirty="0" err="1">
                <a:solidFill>
                  <a:schemeClr val="accent1"/>
                </a:solidFill>
              </a:rPr>
              <a:t>thể</a:t>
            </a:r>
            <a:r>
              <a:rPr lang="vi-VN" sz="1300" dirty="0">
                <a:solidFill>
                  <a:schemeClr val="accent1"/>
                </a:solidFill>
              </a:rPr>
              <a:t> </a:t>
            </a:r>
            <a:r>
              <a:rPr lang="vi-VN" sz="1300" dirty="0" err="1">
                <a:solidFill>
                  <a:schemeClr val="accent1"/>
                </a:solidFill>
              </a:rPr>
              <a:t>chạy</a:t>
            </a:r>
            <a:r>
              <a:rPr lang="vi-VN" sz="1300" dirty="0">
                <a:solidFill>
                  <a:schemeClr val="accent1"/>
                </a:solidFill>
              </a:rPr>
              <a:t> trên </a:t>
            </a:r>
            <a:r>
              <a:rPr lang="vi-VN" sz="1300" dirty="0" err="1">
                <a:solidFill>
                  <a:schemeClr val="accent1"/>
                </a:solidFill>
              </a:rPr>
              <a:t>nhiều</a:t>
            </a:r>
            <a:r>
              <a:rPr lang="vi-VN" sz="1300" dirty="0">
                <a:solidFill>
                  <a:schemeClr val="accent1"/>
                </a:solidFill>
              </a:rPr>
              <a:t> </a:t>
            </a:r>
            <a:r>
              <a:rPr lang="vi-VN" sz="1300" dirty="0" err="1">
                <a:solidFill>
                  <a:schemeClr val="accent1"/>
                </a:solidFill>
              </a:rPr>
              <a:t>hệ</a:t>
            </a:r>
            <a:r>
              <a:rPr lang="vi-VN" sz="1300" dirty="0">
                <a:solidFill>
                  <a:schemeClr val="accent1"/>
                </a:solidFill>
              </a:rPr>
              <a:t> </a:t>
            </a:r>
            <a:r>
              <a:rPr lang="vi-VN" sz="1300" dirty="0" err="1">
                <a:solidFill>
                  <a:schemeClr val="accent1"/>
                </a:solidFill>
              </a:rPr>
              <a:t>thống</a:t>
            </a:r>
            <a:r>
              <a:rPr lang="vi-VN" sz="1300" dirty="0">
                <a:solidFill>
                  <a:schemeClr val="accent1"/>
                </a:solidFill>
              </a:rPr>
              <a:t> </a:t>
            </a:r>
            <a:r>
              <a:rPr lang="vi-VN" sz="1300" dirty="0" err="1">
                <a:solidFill>
                  <a:schemeClr val="accent1"/>
                </a:solidFill>
              </a:rPr>
              <a:t>nền</a:t>
            </a:r>
            <a:r>
              <a:rPr lang="vi-VN" sz="1300" dirty="0">
                <a:solidFill>
                  <a:schemeClr val="accent1"/>
                </a:solidFill>
              </a:rPr>
              <a:t> như Windows, </a:t>
            </a:r>
            <a:r>
              <a:rPr lang="vi-VN" sz="1300" dirty="0" err="1">
                <a:solidFill>
                  <a:schemeClr val="accent1"/>
                </a:solidFill>
              </a:rPr>
              <a:t>Linux</a:t>
            </a:r>
            <a:r>
              <a:rPr lang="vi-VN" sz="1300" dirty="0">
                <a:solidFill>
                  <a:schemeClr val="accent1"/>
                </a:solidFill>
              </a:rPr>
              <a:t>, </a:t>
            </a:r>
            <a:r>
              <a:rPr lang="vi-VN" sz="1300" dirty="0" err="1">
                <a:solidFill>
                  <a:schemeClr val="accent1"/>
                </a:solidFill>
              </a:rPr>
              <a:t>OpenBSD</a:t>
            </a:r>
            <a:r>
              <a:rPr lang="vi-VN" sz="1300" dirty="0">
                <a:solidFill>
                  <a:schemeClr val="accent1"/>
                </a:solidFill>
              </a:rPr>
              <a:t>, </a:t>
            </a:r>
            <a:r>
              <a:rPr lang="vi-VN" sz="1300" dirty="0" err="1">
                <a:solidFill>
                  <a:schemeClr val="accent1"/>
                </a:solidFill>
              </a:rPr>
              <a:t>FreeBSD</a:t>
            </a:r>
            <a:r>
              <a:rPr lang="vi-VN" sz="1300" dirty="0">
                <a:solidFill>
                  <a:schemeClr val="accent1"/>
                </a:solidFill>
              </a:rPr>
              <a:t>, </a:t>
            </a:r>
            <a:r>
              <a:rPr lang="vi-VN" sz="1300" dirty="0" err="1">
                <a:solidFill>
                  <a:schemeClr val="accent1"/>
                </a:solidFill>
              </a:rPr>
              <a:t>NetBSD</a:t>
            </a:r>
            <a:r>
              <a:rPr lang="vi-VN" sz="1300" dirty="0">
                <a:solidFill>
                  <a:schemeClr val="accent1"/>
                </a:solidFill>
              </a:rPr>
              <a:t>, </a:t>
            </a:r>
            <a:r>
              <a:rPr lang="vi-VN" sz="1300" dirty="0" err="1">
                <a:solidFill>
                  <a:schemeClr val="accent1"/>
                </a:solidFill>
              </a:rPr>
              <a:t>Solaris</a:t>
            </a:r>
            <a:r>
              <a:rPr lang="vi-VN" sz="1300" dirty="0">
                <a:solidFill>
                  <a:schemeClr val="accent1"/>
                </a:solidFill>
              </a:rPr>
              <a:t>, HP-UX, AIX, IRIX, </a:t>
            </a:r>
            <a:r>
              <a:rPr lang="vi-VN" sz="1300" dirty="0" err="1">
                <a:solidFill>
                  <a:schemeClr val="accent1"/>
                </a:solidFill>
              </a:rPr>
              <a:t>MacOS</a:t>
            </a:r>
            <a:r>
              <a:rPr lang="vi-VN" sz="1300" dirty="0">
                <a:solidFill>
                  <a:schemeClr val="accent1"/>
                </a:solidFill>
              </a:rPr>
              <a:t>. </a:t>
            </a:r>
            <a:endParaRPr lang="en-US" sz="1300" dirty="0">
              <a:solidFill>
                <a:schemeClr val="accent1"/>
              </a:solidFill>
            </a:endParaRPr>
          </a:p>
        </p:txBody>
      </p:sp>
      <p:pic>
        <p:nvPicPr>
          <p:cNvPr id="9" name="Hình ảnh 8">
            <a:extLst>
              <a:ext uri="{FF2B5EF4-FFF2-40B4-BE49-F238E27FC236}">
                <a16:creationId xmlns:a16="http://schemas.microsoft.com/office/drawing/2014/main" id="{2318966A-906D-4FBC-B2C4-0F21208879EC}"/>
              </a:ext>
            </a:extLst>
          </p:cNvPr>
          <p:cNvPicPr>
            <a:picLocks noChangeAspect="1"/>
          </p:cNvPicPr>
          <p:nvPr/>
        </p:nvPicPr>
        <p:blipFill>
          <a:blip r:embed="rId2"/>
          <a:stretch>
            <a:fillRect/>
          </a:stretch>
        </p:blipFill>
        <p:spPr>
          <a:xfrm>
            <a:off x="3964938" y="3913784"/>
            <a:ext cx="2045898" cy="1026145"/>
          </a:xfrm>
          <a:prstGeom prst="rect">
            <a:avLst/>
          </a:prstGeom>
        </p:spPr>
      </p:pic>
    </p:spTree>
    <p:extLst>
      <p:ext uri="{BB962C8B-B14F-4D97-AF65-F5344CB8AC3E}">
        <p14:creationId xmlns:p14="http://schemas.microsoft.com/office/powerpoint/2010/main" val="71561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1113946"/>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3796BF"/>
                </a:solidFill>
              </a:rPr>
              <a:t>NHÓM 13</a:t>
            </a:r>
            <a:r>
              <a:rPr lang="en-US" sz="4500"/>
              <a:t> </a:t>
            </a:r>
            <a:endParaRPr sz="4500"/>
          </a:p>
        </p:txBody>
      </p:sp>
      <p:sp>
        <p:nvSpPr>
          <p:cNvPr id="190" name="Google Shape;190;p15"/>
          <p:cNvSpPr txBox="1">
            <a:spLocks noGrp="1"/>
          </p:cNvSpPr>
          <p:nvPr>
            <p:ph type="subTitle" idx="1"/>
          </p:nvPr>
        </p:nvSpPr>
        <p:spPr>
          <a:xfrm>
            <a:off x="685800" y="2179350"/>
            <a:ext cx="5074500" cy="1069372"/>
          </a:xfrm>
          <a:prstGeom prst="rect">
            <a:avLst/>
          </a:prstGeom>
        </p:spPr>
        <p:txBody>
          <a:bodyPr spcFirstLastPara="1" wrap="square" lIns="91425" tIns="91425" rIns="91425" bIns="91425" anchor="t" anchorCtr="0">
            <a:noAutofit/>
          </a:bodyPr>
          <a:lstStyle/>
          <a:p>
            <a:pPr lvl="0" indent="-457200" algn="l" rtl="0">
              <a:spcBef>
                <a:spcPts val="0"/>
              </a:spcBef>
              <a:spcAft>
                <a:spcPts val="0"/>
              </a:spcAft>
              <a:buAutoNum type="arabicPeriod"/>
            </a:pPr>
            <a:r>
              <a:rPr lang="en"/>
              <a:t>Mai Th</a:t>
            </a:r>
            <a:r>
              <a:rPr lang="en-US"/>
              <a:t>ế H</a:t>
            </a:r>
            <a:r>
              <a:rPr lang="vi-VN"/>
              <a:t>ư</a:t>
            </a:r>
            <a:r>
              <a:rPr lang="en-US"/>
              <a:t>ng  - 20173161</a:t>
            </a:r>
          </a:p>
          <a:p>
            <a:pPr lvl="0" indent="-457200" algn="l" rtl="0">
              <a:spcBef>
                <a:spcPts val="0"/>
              </a:spcBef>
              <a:spcAft>
                <a:spcPts val="0"/>
              </a:spcAft>
              <a:buAutoNum type="arabicPeriod"/>
            </a:pPr>
            <a:r>
              <a:rPr lang="en-US"/>
              <a:t>Nguyễn Đức Thắng – 20173366</a:t>
            </a:r>
          </a:p>
          <a:p>
            <a:pPr lvl="0" indent="-457200" algn="l" rtl="0">
              <a:spcBef>
                <a:spcPts val="0"/>
              </a:spcBef>
              <a:spcAft>
                <a:spcPts val="0"/>
              </a:spcAft>
              <a:buAutoNum type="arabicPeriod"/>
            </a:pPr>
            <a:r>
              <a:rPr lang="en-US"/>
              <a:t>Nguyễn Văn Huy - 20173175</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9668FB2F-6444-4ADB-BF8D-5D9C14FBD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Hình ảnh 3">
            <a:extLst>
              <a:ext uri="{FF2B5EF4-FFF2-40B4-BE49-F238E27FC236}">
                <a16:creationId xmlns:a16="http://schemas.microsoft.com/office/drawing/2014/main" id="{AF2610CB-E983-4E3A-9763-4C5CD5482C15}"/>
              </a:ext>
            </a:extLst>
          </p:cNvPr>
          <p:cNvPicPr>
            <a:picLocks noChangeAspect="1"/>
          </p:cNvPicPr>
          <p:nvPr/>
        </p:nvPicPr>
        <p:blipFill>
          <a:blip r:embed="rId3"/>
          <a:stretch>
            <a:fillRect/>
          </a:stretch>
        </p:blipFill>
        <p:spPr>
          <a:xfrm>
            <a:off x="1228613" y="1619117"/>
            <a:ext cx="5611008" cy="1905266"/>
          </a:xfrm>
          <a:prstGeom prst="rect">
            <a:avLst/>
          </a:prstGeom>
        </p:spPr>
      </p:pic>
      <p:sp>
        <p:nvSpPr>
          <p:cNvPr id="5" name="Hộp Văn bản 4">
            <a:extLst>
              <a:ext uri="{FF2B5EF4-FFF2-40B4-BE49-F238E27FC236}">
                <a16:creationId xmlns:a16="http://schemas.microsoft.com/office/drawing/2014/main" id="{A72E078E-7B24-4F4A-B5F2-530A8F65C893}"/>
              </a:ext>
            </a:extLst>
          </p:cNvPr>
          <p:cNvSpPr txBox="1"/>
          <p:nvPr/>
        </p:nvSpPr>
        <p:spPr>
          <a:xfrm>
            <a:off x="2931459" y="632013"/>
            <a:ext cx="4383741" cy="553998"/>
          </a:xfrm>
          <a:prstGeom prst="rect">
            <a:avLst/>
          </a:prstGeom>
          <a:noFill/>
        </p:spPr>
        <p:txBody>
          <a:bodyPr wrap="square" rtlCol="0">
            <a:spAutoFit/>
          </a:bodyPr>
          <a:lstStyle/>
          <a:p>
            <a:r>
              <a:rPr lang="en-US" sz="3000" b="1" dirty="0">
                <a:solidFill>
                  <a:schemeClr val="accent1"/>
                </a:solidFill>
              </a:rPr>
              <a:t>II.1 </a:t>
            </a:r>
            <a:r>
              <a:rPr lang="en-US" sz="3000" b="1" dirty="0" err="1">
                <a:solidFill>
                  <a:schemeClr val="accent1"/>
                </a:solidFill>
              </a:rPr>
              <a:t>Kiến</a:t>
            </a:r>
            <a:r>
              <a:rPr lang="en-US" sz="3000" b="1" dirty="0">
                <a:solidFill>
                  <a:schemeClr val="accent1"/>
                </a:solidFill>
              </a:rPr>
              <a:t> </a:t>
            </a:r>
            <a:r>
              <a:rPr lang="en-US" sz="3000" b="1" dirty="0" err="1">
                <a:solidFill>
                  <a:schemeClr val="accent1"/>
                </a:solidFill>
              </a:rPr>
              <a:t>trúc</a:t>
            </a:r>
            <a:r>
              <a:rPr lang="en-US" sz="3000" b="1" dirty="0">
                <a:solidFill>
                  <a:schemeClr val="accent1"/>
                </a:solidFill>
              </a:rPr>
              <a:t> </a:t>
            </a:r>
            <a:r>
              <a:rPr lang="en-US" sz="3000" b="1" dirty="0" err="1">
                <a:solidFill>
                  <a:schemeClr val="accent1"/>
                </a:solidFill>
              </a:rPr>
              <a:t>của</a:t>
            </a:r>
            <a:r>
              <a:rPr lang="en-US" sz="3000" b="1" dirty="0">
                <a:solidFill>
                  <a:schemeClr val="accent1"/>
                </a:solidFill>
              </a:rPr>
              <a:t> Snort</a:t>
            </a:r>
          </a:p>
        </p:txBody>
      </p:sp>
      <p:cxnSp>
        <p:nvCxnSpPr>
          <p:cNvPr id="7" name="Đường kết nối Mũi tên Thẳng 6">
            <a:extLst>
              <a:ext uri="{FF2B5EF4-FFF2-40B4-BE49-F238E27FC236}">
                <a16:creationId xmlns:a16="http://schemas.microsoft.com/office/drawing/2014/main" id="{EB7AF0D6-81A3-4EA7-981A-A50993A4F243}"/>
              </a:ext>
            </a:extLst>
          </p:cNvPr>
          <p:cNvCxnSpPr>
            <a:cxnSpLocks/>
          </p:cNvCxnSpPr>
          <p:nvPr/>
        </p:nvCxnSpPr>
        <p:spPr>
          <a:xfrm flipV="1">
            <a:off x="1600426" y="2702858"/>
            <a:ext cx="1532740" cy="1254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Đường kết nối Mũi tên Thẳng 9">
            <a:extLst>
              <a:ext uri="{FF2B5EF4-FFF2-40B4-BE49-F238E27FC236}">
                <a16:creationId xmlns:a16="http://schemas.microsoft.com/office/drawing/2014/main" id="{E9A65154-9E3F-42E6-BC4C-DDA3536A0A0A}"/>
              </a:ext>
            </a:extLst>
          </p:cNvPr>
          <p:cNvCxnSpPr>
            <a:cxnSpLocks/>
          </p:cNvCxnSpPr>
          <p:nvPr/>
        </p:nvCxnSpPr>
        <p:spPr>
          <a:xfrm flipV="1">
            <a:off x="3209139" y="2702859"/>
            <a:ext cx="614762" cy="1254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Mũi tên Thẳng 10">
            <a:extLst>
              <a:ext uri="{FF2B5EF4-FFF2-40B4-BE49-F238E27FC236}">
                <a16:creationId xmlns:a16="http://schemas.microsoft.com/office/drawing/2014/main" id="{642872D2-6492-4291-9927-AD05FF177ACC}"/>
              </a:ext>
            </a:extLst>
          </p:cNvPr>
          <p:cNvCxnSpPr>
            <a:cxnSpLocks/>
            <a:stCxn id="21" idx="0"/>
          </p:cNvCxnSpPr>
          <p:nvPr/>
        </p:nvCxnSpPr>
        <p:spPr>
          <a:xfrm flipV="1">
            <a:off x="5500302" y="2702859"/>
            <a:ext cx="0" cy="15655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739C6CD3-982F-4FD7-AB09-D2EA3882735C}"/>
              </a:ext>
            </a:extLst>
          </p:cNvPr>
          <p:cNvCxnSpPr>
            <a:cxnSpLocks/>
          </p:cNvCxnSpPr>
          <p:nvPr/>
        </p:nvCxnSpPr>
        <p:spPr>
          <a:xfrm flipH="1">
            <a:off x="6710083" y="1842247"/>
            <a:ext cx="739588" cy="4437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Đường kết nối Mũi tên Thẳng 13">
            <a:extLst>
              <a:ext uri="{FF2B5EF4-FFF2-40B4-BE49-F238E27FC236}">
                <a16:creationId xmlns:a16="http://schemas.microsoft.com/office/drawing/2014/main" id="{5CAB565C-8289-4332-B2AF-D1B1964F5A3F}"/>
              </a:ext>
            </a:extLst>
          </p:cNvPr>
          <p:cNvCxnSpPr>
            <a:cxnSpLocks/>
          </p:cNvCxnSpPr>
          <p:nvPr/>
        </p:nvCxnSpPr>
        <p:spPr>
          <a:xfrm flipV="1">
            <a:off x="4177554" y="2690665"/>
            <a:ext cx="602651" cy="1612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Hộp Văn bản 18">
            <a:extLst>
              <a:ext uri="{FF2B5EF4-FFF2-40B4-BE49-F238E27FC236}">
                <a16:creationId xmlns:a16="http://schemas.microsoft.com/office/drawing/2014/main" id="{8465C637-077C-4A6E-A070-CECB7AF2AD58}"/>
              </a:ext>
            </a:extLst>
          </p:cNvPr>
          <p:cNvSpPr txBox="1"/>
          <p:nvPr/>
        </p:nvSpPr>
        <p:spPr>
          <a:xfrm>
            <a:off x="892440" y="3988267"/>
            <a:ext cx="1097728" cy="523220"/>
          </a:xfrm>
          <a:prstGeom prst="rect">
            <a:avLst/>
          </a:prstGeom>
          <a:noFill/>
        </p:spPr>
        <p:txBody>
          <a:bodyPr wrap="square" rtlCol="0">
            <a:spAutoFit/>
          </a:bodyPr>
          <a:lstStyle/>
          <a:p>
            <a:r>
              <a:rPr lang="en-US" dirty="0">
                <a:solidFill>
                  <a:schemeClr val="accent1"/>
                </a:solidFill>
              </a:rPr>
              <a:t>Module </a:t>
            </a:r>
            <a:r>
              <a:rPr lang="en-US" dirty="0" err="1">
                <a:solidFill>
                  <a:schemeClr val="accent1"/>
                </a:solidFill>
              </a:rPr>
              <a:t>giải</a:t>
            </a:r>
            <a:r>
              <a:rPr lang="en-US" dirty="0">
                <a:solidFill>
                  <a:schemeClr val="accent1"/>
                </a:solidFill>
              </a:rPr>
              <a:t> </a:t>
            </a:r>
            <a:r>
              <a:rPr lang="en-US" dirty="0" err="1">
                <a:solidFill>
                  <a:schemeClr val="accent1"/>
                </a:solidFill>
              </a:rPr>
              <a:t>mã</a:t>
            </a:r>
            <a:r>
              <a:rPr lang="en-US" dirty="0">
                <a:solidFill>
                  <a:schemeClr val="accent1"/>
                </a:solidFill>
              </a:rPr>
              <a:t> </a:t>
            </a:r>
            <a:r>
              <a:rPr lang="en-US" dirty="0" err="1">
                <a:solidFill>
                  <a:schemeClr val="accent1"/>
                </a:solidFill>
              </a:rPr>
              <a:t>gói</a:t>
            </a:r>
            <a:r>
              <a:rPr lang="en-US" dirty="0">
                <a:solidFill>
                  <a:schemeClr val="accent1"/>
                </a:solidFill>
              </a:rPr>
              <a:t> tin</a:t>
            </a:r>
          </a:p>
        </p:txBody>
      </p:sp>
      <p:sp>
        <p:nvSpPr>
          <p:cNvPr id="21" name="Hộp Văn bản 20">
            <a:extLst>
              <a:ext uri="{FF2B5EF4-FFF2-40B4-BE49-F238E27FC236}">
                <a16:creationId xmlns:a16="http://schemas.microsoft.com/office/drawing/2014/main" id="{164A99D7-BA76-4013-A82A-B100FD91D7CD}"/>
              </a:ext>
            </a:extLst>
          </p:cNvPr>
          <p:cNvSpPr txBox="1"/>
          <p:nvPr/>
        </p:nvSpPr>
        <p:spPr>
          <a:xfrm>
            <a:off x="4913339" y="4268433"/>
            <a:ext cx="1173926" cy="523220"/>
          </a:xfrm>
          <a:prstGeom prst="rect">
            <a:avLst/>
          </a:prstGeom>
          <a:noFill/>
        </p:spPr>
        <p:txBody>
          <a:bodyPr wrap="square" rtlCol="0">
            <a:spAutoFit/>
          </a:bodyPr>
          <a:lstStyle/>
          <a:p>
            <a:r>
              <a:rPr lang="en-US" dirty="0">
                <a:solidFill>
                  <a:schemeClr val="accent1"/>
                </a:solidFill>
              </a:rPr>
              <a:t>Module </a:t>
            </a:r>
            <a:r>
              <a:rPr lang="en-US" dirty="0" err="1">
                <a:solidFill>
                  <a:schemeClr val="accent1"/>
                </a:solidFill>
              </a:rPr>
              <a:t>cảnh</a:t>
            </a:r>
            <a:r>
              <a:rPr lang="en-US" dirty="0">
                <a:solidFill>
                  <a:schemeClr val="accent1"/>
                </a:solidFill>
              </a:rPr>
              <a:t> </a:t>
            </a:r>
            <a:r>
              <a:rPr lang="en-US" dirty="0" err="1">
                <a:solidFill>
                  <a:schemeClr val="accent1"/>
                </a:solidFill>
              </a:rPr>
              <a:t>báo</a:t>
            </a:r>
            <a:endParaRPr lang="en-US" dirty="0">
              <a:solidFill>
                <a:schemeClr val="accent1"/>
              </a:solidFill>
            </a:endParaRPr>
          </a:p>
        </p:txBody>
      </p:sp>
      <p:sp>
        <p:nvSpPr>
          <p:cNvPr id="22" name="Hộp Văn bản 21">
            <a:extLst>
              <a:ext uri="{FF2B5EF4-FFF2-40B4-BE49-F238E27FC236}">
                <a16:creationId xmlns:a16="http://schemas.microsoft.com/office/drawing/2014/main" id="{BF1FD586-4AB9-482A-8087-45C90469EFAE}"/>
              </a:ext>
            </a:extLst>
          </p:cNvPr>
          <p:cNvSpPr txBox="1"/>
          <p:nvPr/>
        </p:nvSpPr>
        <p:spPr>
          <a:xfrm>
            <a:off x="2432353" y="4006823"/>
            <a:ext cx="1173926" cy="523220"/>
          </a:xfrm>
          <a:prstGeom prst="rect">
            <a:avLst/>
          </a:prstGeom>
          <a:noFill/>
        </p:spPr>
        <p:txBody>
          <a:bodyPr wrap="square" rtlCol="0">
            <a:spAutoFit/>
          </a:bodyPr>
          <a:lstStyle/>
          <a:p>
            <a:r>
              <a:rPr lang="en-US" dirty="0">
                <a:solidFill>
                  <a:schemeClr val="accent1"/>
                </a:solidFill>
              </a:rPr>
              <a:t>Module </a:t>
            </a:r>
            <a:r>
              <a:rPr lang="en-US" dirty="0" err="1">
                <a:solidFill>
                  <a:schemeClr val="accent1"/>
                </a:solidFill>
              </a:rPr>
              <a:t>tiền</a:t>
            </a:r>
            <a:r>
              <a:rPr lang="en-US" dirty="0">
                <a:solidFill>
                  <a:schemeClr val="accent1"/>
                </a:solidFill>
              </a:rPr>
              <a:t> </a:t>
            </a:r>
            <a:r>
              <a:rPr lang="en-US" dirty="0" err="1">
                <a:solidFill>
                  <a:schemeClr val="accent1"/>
                </a:solidFill>
              </a:rPr>
              <a:t>xử</a:t>
            </a:r>
            <a:r>
              <a:rPr lang="en-US" dirty="0">
                <a:solidFill>
                  <a:schemeClr val="accent1"/>
                </a:solidFill>
              </a:rPr>
              <a:t> </a:t>
            </a:r>
            <a:r>
              <a:rPr lang="en-US" dirty="0" err="1">
                <a:solidFill>
                  <a:schemeClr val="accent1"/>
                </a:solidFill>
              </a:rPr>
              <a:t>lý</a:t>
            </a:r>
            <a:endParaRPr lang="en-US" dirty="0">
              <a:solidFill>
                <a:schemeClr val="accent1"/>
              </a:solidFill>
            </a:endParaRPr>
          </a:p>
        </p:txBody>
      </p:sp>
      <p:sp>
        <p:nvSpPr>
          <p:cNvPr id="23" name="Hộp Văn bản 22">
            <a:extLst>
              <a:ext uri="{FF2B5EF4-FFF2-40B4-BE49-F238E27FC236}">
                <a16:creationId xmlns:a16="http://schemas.microsoft.com/office/drawing/2014/main" id="{28C1AB66-A560-4E75-B98B-44C8241ADA8D}"/>
              </a:ext>
            </a:extLst>
          </p:cNvPr>
          <p:cNvSpPr txBox="1"/>
          <p:nvPr/>
        </p:nvSpPr>
        <p:spPr>
          <a:xfrm>
            <a:off x="3606279" y="4268433"/>
            <a:ext cx="1173926" cy="523220"/>
          </a:xfrm>
          <a:prstGeom prst="rect">
            <a:avLst/>
          </a:prstGeom>
          <a:noFill/>
        </p:spPr>
        <p:txBody>
          <a:bodyPr wrap="square" rtlCol="0">
            <a:spAutoFit/>
          </a:bodyPr>
          <a:lstStyle/>
          <a:p>
            <a:r>
              <a:rPr lang="en-US" dirty="0">
                <a:solidFill>
                  <a:schemeClr val="accent1"/>
                </a:solidFill>
              </a:rPr>
              <a:t>Module </a:t>
            </a:r>
            <a:r>
              <a:rPr lang="en-US" dirty="0" err="1">
                <a:solidFill>
                  <a:schemeClr val="accent1"/>
                </a:solidFill>
              </a:rPr>
              <a:t>phát</a:t>
            </a:r>
            <a:r>
              <a:rPr lang="en-US" dirty="0">
                <a:solidFill>
                  <a:schemeClr val="accent1"/>
                </a:solidFill>
              </a:rPr>
              <a:t> </a:t>
            </a:r>
            <a:r>
              <a:rPr lang="en-US" dirty="0" err="1">
                <a:solidFill>
                  <a:schemeClr val="accent1"/>
                </a:solidFill>
              </a:rPr>
              <a:t>hiện</a:t>
            </a:r>
            <a:endParaRPr lang="en-US" dirty="0">
              <a:solidFill>
                <a:schemeClr val="accent1"/>
              </a:solidFill>
            </a:endParaRPr>
          </a:p>
        </p:txBody>
      </p:sp>
      <p:sp>
        <p:nvSpPr>
          <p:cNvPr id="28" name="Hộp Văn bản 27">
            <a:extLst>
              <a:ext uri="{FF2B5EF4-FFF2-40B4-BE49-F238E27FC236}">
                <a16:creationId xmlns:a16="http://schemas.microsoft.com/office/drawing/2014/main" id="{6DADB843-32EE-470B-ABA5-F49D9DD3251D}"/>
              </a:ext>
            </a:extLst>
          </p:cNvPr>
          <p:cNvSpPr txBox="1"/>
          <p:nvPr/>
        </p:nvSpPr>
        <p:spPr>
          <a:xfrm>
            <a:off x="7449670" y="1469072"/>
            <a:ext cx="1358153" cy="523220"/>
          </a:xfrm>
          <a:prstGeom prst="rect">
            <a:avLst/>
          </a:prstGeom>
          <a:noFill/>
        </p:spPr>
        <p:txBody>
          <a:bodyPr wrap="square" rtlCol="0">
            <a:spAutoFit/>
          </a:bodyPr>
          <a:lstStyle/>
          <a:p>
            <a:r>
              <a:rPr lang="en-US" dirty="0">
                <a:solidFill>
                  <a:schemeClr val="accent1"/>
                </a:solidFill>
              </a:rPr>
              <a:t>Module </a:t>
            </a:r>
            <a:r>
              <a:rPr lang="en-US" dirty="0" err="1">
                <a:solidFill>
                  <a:schemeClr val="accent1"/>
                </a:solidFill>
              </a:rPr>
              <a:t>kết</a:t>
            </a:r>
            <a:r>
              <a:rPr lang="en-US" dirty="0">
                <a:solidFill>
                  <a:schemeClr val="accent1"/>
                </a:solidFill>
              </a:rPr>
              <a:t> </a:t>
            </a:r>
            <a:r>
              <a:rPr lang="en-US" dirty="0" err="1">
                <a:solidFill>
                  <a:schemeClr val="accent1"/>
                </a:solidFill>
              </a:rPr>
              <a:t>xuất</a:t>
            </a:r>
            <a:r>
              <a:rPr lang="en-US" dirty="0">
                <a:solidFill>
                  <a:schemeClr val="accent1"/>
                </a:solidFill>
              </a:rPr>
              <a:t> </a:t>
            </a:r>
            <a:r>
              <a:rPr lang="en-US" dirty="0" err="1">
                <a:solidFill>
                  <a:schemeClr val="accent1"/>
                </a:solidFill>
              </a:rPr>
              <a:t>thông</a:t>
            </a:r>
            <a:r>
              <a:rPr lang="en-US" dirty="0">
                <a:solidFill>
                  <a:schemeClr val="accent1"/>
                </a:solidFill>
              </a:rPr>
              <a:t>  tin</a:t>
            </a:r>
          </a:p>
        </p:txBody>
      </p:sp>
    </p:spTree>
    <p:extLst>
      <p:ext uri="{BB962C8B-B14F-4D97-AF65-F5344CB8AC3E}">
        <p14:creationId xmlns:p14="http://schemas.microsoft.com/office/powerpoint/2010/main" val="415329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EA0DE4-132F-49AC-AC37-4A4710206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Hộp Văn bản 2">
            <a:extLst>
              <a:ext uri="{FF2B5EF4-FFF2-40B4-BE49-F238E27FC236}">
                <a16:creationId xmlns:a16="http://schemas.microsoft.com/office/drawing/2014/main" id="{CE739860-5D58-4B2B-AEB9-B4819CFEBFB6}"/>
              </a:ext>
            </a:extLst>
          </p:cNvPr>
          <p:cNvSpPr txBox="1"/>
          <p:nvPr/>
        </p:nvSpPr>
        <p:spPr>
          <a:xfrm>
            <a:off x="1808626" y="779929"/>
            <a:ext cx="5015753" cy="553998"/>
          </a:xfrm>
          <a:prstGeom prst="rect">
            <a:avLst/>
          </a:prstGeom>
          <a:noFill/>
        </p:spPr>
        <p:txBody>
          <a:bodyPr wrap="square" rtlCol="0">
            <a:spAutoFit/>
          </a:bodyPr>
          <a:lstStyle/>
          <a:p>
            <a:r>
              <a:rPr lang="en-US" sz="3000" b="1" dirty="0">
                <a:solidFill>
                  <a:schemeClr val="accent1"/>
                </a:solidFill>
              </a:rPr>
              <a:t>II.1.1 Module </a:t>
            </a:r>
            <a:r>
              <a:rPr lang="en-US" sz="3000" b="1" dirty="0" err="1">
                <a:solidFill>
                  <a:schemeClr val="accent1"/>
                </a:solidFill>
              </a:rPr>
              <a:t>giải</a:t>
            </a:r>
            <a:r>
              <a:rPr lang="en-US" sz="3000" b="1" dirty="0">
                <a:solidFill>
                  <a:schemeClr val="accent1"/>
                </a:solidFill>
              </a:rPr>
              <a:t> </a:t>
            </a:r>
            <a:r>
              <a:rPr lang="en-US" sz="3000" b="1" dirty="0" err="1">
                <a:solidFill>
                  <a:schemeClr val="accent1"/>
                </a:solidFill>
              </a:rPr>
              <a:t>mã</a:t>
            </a:r>
            <a:endParaRPr lang="en-US" sz="3000" b="1" dirty="0">
              <a:solidFill>
                <a:schemeClr val="accent1"/>
              </a:solidFill>
            </a:endParaRPr>
          </a:p>
        </p:txBody>
      </p:sp>
      <p:sp>
        <p:nvSpPr>
          <p:cNvPr id="4" name="Hộp Văn bản 3">
            <a:extLst>
              <a:ext uri="{FF2B5EF4-FFF2-40B4-BE49-F238E27FC236}">
                <a16:creationId xmlns:a16="http://schemas.microsoft.com/office/drawing/2014/main" id="{C54B47A5-CE20-41B6-B1A7-6AD7EC434405}"/>
              </a:ext>
            </a:extLst>
          </p:cNvPr>
          <p:cNvSpPr txBox="1"/>
          <p:nvPr/>
        </p:nvSpPr>
        <p:spPr>
          <a:xfrm>
            <a:off x="1808627" y="1333927"/>
            <a:ext cx="6568891" cy="292388"/>
          </a:xfrm>
          <a:prstGeom prst="rect">
            <a:avLst/>
          </a:prstGeom>
          <a:noFill/>
        </p:spPr>
        <p:txBody>
          <a:bodyPr wrap="square" rtlCol="0">
            <a:spAutoFit/>
          </a:bodyPr>
          <a:lstStyle/>
          <a:p>
            <a:r>
              <a:rPr lang="vi-VN" sz="1300" dirty="0" err="1">
                <a:solidFill>
                  <a:schemeClr val="accent1"/>
                </a:solidFill>
              </a:rPr>
              <a:t>Snort</a:t>
            </a:r>
            <a:r>
              <a:rPr lang="vi-VN" sz="1300" dirty="0">
                <a:solidFill>
                  <a:schemeClr val="accent1"/>
                </a:solidFill>
              </a:rPr>
              <a:t> </a:t>
            </a:r>
            <a:r>
              <a:rPr lang="vi-VN" sz="1300" dirty="0" err="1">
                <a:solidFill>
                  <a:schemeClr val="accent1"/>
                </a:solidFill>
              </a:rPr>
              <a:t>sử</a:t>
            </a:r>
            <a:r>
              <a:rPr lang="vi-VN" sz="1300" dirty="0">
                <a:solidFill>
                  <a:schemeClr val="accent1"/>
                </a:solidFill>
              </a:rPr>
              <a:t> </a:t>
            </a:r>
            <a:r>
              <a:rPr lang="vi-VN" sz="1300" dirty="0" err="1">
                <a:solidFill>
                  <a:schemeClr val="accent1"/>
                </a:solidFill>
              </a:rPr>
              <a:t>dụng</a:t>
            </a:r>
            <a:r>
              <a:rPr lang="vi-VN" sz="1300" dirty="0">
                <a:solidFill>
                  <a:schemeClr val="accent1"/>
                </a:solidFill>
              </a:rPr>
              <a:t> thư </a:t>
            </a:r>
            <a:r>
              <a:rPr lang="vi-VN" sz="1300" dirty="0" err="1">
                <a:solidFill>
                  <a:schemeClr val="accent1"/>
                </a:solidFill>
              </a:rPr>
              <a:t>viện</a:t>
            </a:r>
            <a:r>
              <a:rPr lang="vi-VN" sz="1300" dirty="0">
                <a:solidFill>
                  <a:schemeClr val="accent1"/>
                </a:solidFill>
              </a:rPr>
              <a:t> </a:t>
            </a:r>
            <a:r>
              <a:rPr lang="vi-VN" sz="1300" dirty="0" err="1">
                <a:solidFill>
                  <a:schemeClr val="accent1"/>
                </a:solidFill>
              </a:rPr>
              <a:t>pcap</a:t>
            </a:r>
            <a:r>
              <a:rPr lang="vi-VN" sz="1300" dirty="0">
                <a:solidFill>
                  <a:schemeClr val="accent1"/>
                </a:solidFill>
              </a:rPr>
              <a:t> </a:t>
            </a:r>
            <a:r>
              <a:rPr lang="vi-VN" sz="1300" dirty="0" err="1">
                <a:solidFill>
                  <a:schemeClr val="accent1"/>
                </a:solidFill>
              </a:rPr>
              <a:t>để</a:t>
            </a:r>
            <a:r>
              <a:rPr lang="vi-VN" sz="1300" dirty="0">
                <a:solidFill>
                  <a:schemeClr val="accent1"/>
                </a:solidFill>
              </a:rPr>
              <a:t> </a:t>
            </a:r>
            <a:r>
              <a:rPr lang="vi-VN" sz="1300" dirty="0" err="1">
                <a:solidFill>
                  <a:schemeClr val="accent1"/>
                </a:solidFill>
              </a:rPr>
              <a:t>bắt</a:t>
            </a:r>
            <a:r>
              <a:rPr lang="vi-VN" sz="1300" dirty="0">
                <a:solidFill>
                  <a:schemeClr val="accent1"/>
                </a:solidFill>
              </a:rPr>
              <a:t> </a:t>
            </a:r>
            <a:r>
              <a:rPr lang="vi-VN" sz="1300" dirty="0" err="1">
                <a:solidFill>
                  <a:schemeClr val="accent1"/>
                </a:solidFill>
              </a:rPr>
              <a:t>mọi</a:t>
            </a:r>
            <a:r>
              <a:rPr lang="vi-VN" sz="1300" dirty="0">
                <a:solidFill>
                  <a:schemeClr val="accent1"/>
                </a:solidFill>
              </a:rPr>
              <a:t> </a:t>
            </a:r>
            <a:r>
              <a:rPr lang="vi-VN" sz="1300" dirty="0" err="1">
                <a:solidFill>
                  <a:schemeClr val="accent1"/>
                </a:solidFill>
              </a:rPr>
              <a:t>gói</a:t>
            </a:r>
            <a:r>
              <a:rPr lang="vi-VN" sz="1300" dirty="0">
                <a:solidFill>
                  <a:schemeClr val="accent1"/>
                </a:solidFill>
              </a:rPr>
              <a:t> tin trên </a:t>
            </a:r>
            <a:r>
              <a:rPr lang="vi-VN" sz="1300" dirty="0" err="1">
                <a:solidFill>
                  <a:schemeClr val="accent1"/>
                </a:solidFill>
              </a:rPr>
              <a:t>mạng</a:t>
            </a:r>
            <a:r>
              <a:rPr lang="vi-VN" sz="1300" dirty="0">
                <a:solidFill>
                  <a:schemeClr val="accent1"/>
                </a:solidFill>
              </a:rPr>
              <a:t> lưu thông qua </a:t>
            </a:r>
            <a:r>
              <a:rPr lang="vi-VN" sz="1300" dirty="0" err="1">
                <a:solidFill>
                  <a:schemeClr val="accent1"/>
                </a:solidFill>
              </a:rPr>
              <a:t>hệ</a:t>
            </a:r>
            <a:r>
              <a:rPr lang="vi-VN" sz="1300" dirty="0">
                <a:solidFill>
                  <a:schemeClr val="accent1"/>
                </a:solidFill>
              </a:rPr>
              <a:t> </a:t>
            </a:r>
            <a:r>
              <a:rPr lang="vi-VN" sz="1300" dirty="0" err="1">
                <a:solidFill>
                  <a:schemeClr val="accent1"/>
                </a:solidFill>
              </a:rPr>
              <a:t>thống</a:t>
            </a:r>
            <a:r>
              <a:rPr lang="vi-VN" sz="1300" dirty="0">
                <a:solidFill>
                  <a:schemeClr val="accent1"/>
                </a:solidFill>
              </a:rPr>
              <a:t>. </a:t>
            </a:r>
            <a:endParaRPr lang="en-US" sz="1300" dirty="0">
              <a:solidFill>
                <a:schemeClr val="accent1"/>
              </a:solidFill>
            </a:endParaRPr>
          </a:p>
        </p:txBody>
      </p:sp>
      <p:pic>
        <p:nvPicPr>
          <p:cNvPr id="6" name="Hình ảnh 5" descr="Ảnh có chứa văn bản, bản đồ&#10;&#10;Mô tả được tạo tự động">
            <a:extLst>
              <a:ext uri="{FF2B5EF4-FFF2-40B4-BE49-F238E27FC236}">
                <a16:creationId xmlns:a16="http://schemas.microsoft.com/office/drawing/2014/main" id="{6379B64F-3BAD-4B9A-B4DC-539E8BD3DA5F}"/>
              </a:ext>
            </a:extLst>
          </p:cNvPr>
          <p:cNvPicPr>
            <a:picLocks noChangeAspect="1"/>
          </p:cNvPicPr>
          <p:nvPr/>
        </p:nvPicPr>
        <p:blipFill>
          <a:blip r:embed="rId2"/>
          <a:stretch>
            <a:fillRect/>
          </a:stretch>
        </p:blipFill>
        <p:spPr>
          <a:xfrm>
            <a:off x="1808626" y="1757272"/>
            <a:ext cx="4188762" cy="3119718"/>
          </a:xfrm>
          <a:prstGeom prst="rect">
            <a:avLst/>
          </a:prstGeom>
        </p:spPr>
      </p:pic>
    </p:spTree>
    <p:extLst>
      <p:ext uri="{BB962C8B-B14F-4D97-AF65-F5344CB8AC3E}">
        <p14:creationId xmlns:p14="http://schemas.microsoft.com/office/powerpoint/2010/main" val="98959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EA0DE4-132F-49AC-AC37-4A4710206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Hộp Văn bản 2">
            <a:extLst>
              <a:ext uri="{FF2B5EF4-FFF2-40B4-BE49-F238E27FC236}">
                <a16:creationId xmlns:a16="http://schemas.microsoft.com/office/drawing/2014/main" id="{CE739860-5D58-4B2B-AEB9-B4819CFEBFB6}"/>
              </a:ext>
            </a:extLst>
          </p:cNvPr>
          <p:cNvSpPr txBox="1"/>
          <p:nvPr/>
        </p:nvSpPr>
        <p:spPr>
          <a:xfrm>
            <a:off x="1808628" y="779929"/>
            <a:ext cx="5015753" cy="553998"/>
          </a:xfrm>
          <a:prstGeom prst="rect">
            <a:avLst/>
          </a:prstGeom>
          <a:noFill/>
        </p:spPr>
        <p:txBody>
          <a:bodyPr wrap="square" rtlCol="0">
            <a:spAutoFit/>
          </a:bodyPr>
          <a:lstStyle/>
          <a:p>
            <a:r>
              <a:rPr lang="en-US" sz="3000" b="1" dirty="0">
                <a:solidFill>
                  <a:schemeClr val="accent1"/>
                </a:solidFill>
              </a:rPr>
              <a:t>II.1.2 Module </a:t>
            </a:r>
            <a:r>
              <a:rPr lang="en-US" sz="3000" b="1" dirty="0" err="1">
                <a:solidFill>
                  <a:schemeClr val="accent1"/>
                </a:solidFill>
              </a:rPr>
              <a:t>tiền</a:t>
            </a:r>
            <a:r>
              <a:rPr lang="en-US" sz="3000" b="1" dirty="0">
                <a:solidFill>
                  <a:schemeClr val="accent1"/>
                </a:solidFill>
              </a:rPr>
              <a:t> </a:t>
            </a:r>
            <a:r>
              <a:rPr lang="en-US" sz="3000" b="1" dirty="0" err="1">
                <a:solidFill>
                  <a:schemeClr val="accent1"/>
                </a:solidFill>
              </a:rPr>
              <a:t>xử</a:t>
            </a:r>
            <a:r>
              <a:rPr lang="en-US" sz="3000" b="1" dirty="0">
                <a:solidFill>
                  <a:schemeClr val="accent1"/>
                </a:solidFill>
              </a:rPr>
              <a:t> </a:t>
            </a:r>
            <a:r>
              <a:rPr lang="en-US" sz="3000" b="1" dirty="0" err="1">
                <a:solidFill>
                  <a:schemeClr val="accent1"/>
                </a:solidFill>
              </a:rPr>
              <a:t>lý</a:t>
            </a:r>
            <a:endParaRPr lang="en-US" sz="3000" b="1" dirty="0">
              <a:solidFill>
                <a:schemeClr val="accent1"/>
              </a:solidFill>
            </a:endParaRPr>
          </a:p>
        </p:txBody>
      </p:sp>
      <p:sp>
        <p:nvSpPr>
          <p:cNvPr id="4" name="Hộp Văn bản 3">
            <a:extLst>
              <a:ext uri="{FF2B5EF4-FFF2-40B4-BE49-F238E27FC236}">
                <a16:creationId xmlns:a16="http://schemas.microsoft.com/office/drawing/2014/main" id="{C54B47A5-CE20-41B6-B1A7-6AD7EC434405}"/>
              </a:ext>
            </a:extLst>
          </p:cNvPr>
          <p:cNvSpPr txBox="1"/>
          <p:nvPr/>
        </p:nvSpPr>
        <p:spPr>
          <a:xfrm>
            <a:off x="1808627" y="1333927"/>
            <a:ext cx="6568891" cy="1692771"/>
          </a:xfrm>
          <a:prstGeom prst="rect">
            <a:avLst/>
          </a:prstGeom>
          <a:noFill/>
        </p:spPr>
        <p:txBody>
          <a:bodyPr wrap="square" rtlCol="0">
            <a:spAutoFit/>
          </a:bodyPr>
          <a:lstStyle/>
          <a:p>
            <a:r>
              <a:rPr lang="en-US" sz="1300" dirty="0">
                <a:solidFill>
                  <a:schemeClr val="accent1"/>
                </a:solidFill>
                <a:latin typeface="+mj-lt"/>
              </a:rPr>
              <a:t>3 </a:t>
            </a:r>
            <a:r>
              <a:rPr lang="en-US" sz="1300" dirty="0" err="1">
                <a:solidFill>
                  <a:schemeClr val="accent1"/>
                </a:solidFill>
                <a:latin typeface="+mj-lt"/>
              </a:rPr>
              <a:t>nhiệm</a:t>
            </a:r>
            <a:r>
              <a:rPr lang="en-US" sz="1300" dirty="0">
                <a:solidFill>
                  <a:schemeClr val="accent1"/>
                </a:solidFill>
                <a:latin typeface="+mj-lt"/>
              </a:rPr>
              <a:t> </a:t>
            </a:r>
            <a:r>
              <a:rPr lang="en-US" sz="1300" dirty="0" err="1">
                <a:solidFill>
                  <a:schemeClr val="accent1"/>
                </a:solidFill>
                <a:latin typeface="+mj-lt"/>
              </a:rPr>
              <a:t>vụ</a:t>
            </a:r>
            <a:r>
              <a:rPr lang="en-US" sz="1300" dirty="0">
                <a:solidFill>
                  <a:schemeClr val="accent1"/>
                </a:solidFill>
                <a:latin typeface="+mj-lt"/>
              </a:rPr>
              <a:t> </a:t>
            </a:r>
            <a:r>
              <a:rPr lang="en-US" sz="1300" dirty="0" err="1">
                <a:solidFill>
                  <a:schemeClr val="accent1"/>
                </a:solidFill>
                <a:latin typeface="+mj-lt"/>
              </a:rPr>
              <a:t>chính</a:t>
            </a:r>
            <a:r>
              <a:rPr lang="en-US" sz="1300" dirty="0">
                <a:solidFill>
                  <a:schemeClr val="accent1"/>
                </a:solidFill>
                <a:latin typeface="+mj-lt"/>
              </a:rPr>
              <a:t>:</a:t>
            </a:r>
          </a:p>
          <a:p>
            <a:pPr marL="285750" indent="-285750">
              <a:buFont typeface="Arial" panose="020B0604020202020204" pitchFamily="34" charset="0"/>
              <a:buChar char="•"/>
            </a:pPr>
            <a:r>
              <a:rPr lang="en-US" sz="1300" dirty="0" err="1">
                <a:solidFill>
                  <a:schemeClr val="accent1"/>
                </a:solidFill>
                <a:latin typeface="+mj-lt"/>
              </a:rPr>
              <a:t>Kết</a:t>
            </a:r>
            <a:r>
              <a:rPr lang="en-US" sz="1300" dirty="0">
                <a:solidFill>
                  <a:schemeClr val="accent1"/>
                </a:solidFill>
                <a:latin typeface="+mj-lt"/>
              </a:rPr>
              <a:t> </a:t>
            </a:r>
            <a:r>
              <a:rPr lang="en-US" sz="1300" dirty="0" err="1">
                <a:solidFill>
                  <a:schemeClr val="accent1"/>
                </a:solidFill>
                <a:latin typeface="+mj-lt"/>
              </a:rPr>
              <a:t>hợp</a:t>
            </a:r>
            <a:r>
              <a:rPr lang="en-US" sz="1300" dirty="0">
                <a:solidFill>
                  <a:schemeClr val="accent1"/>
                </a:solidFill>
                <a:latin typeface="+mj-lt"/>
              </a:rPr>
              <a:t> </a:t>
            </a:r>
            <a:r>
              <a:rPr lang="en-US" sz="1300" dirty="0" err="1">
                <a:solidFill>
                  <a:schemeClr val="accent1"/>
                </a:solidFill>
                <a:latin typeface="+mj-lt"/>
              </a:rPr>
              <a:t>lại</a:t>
            </a:r>
            <a:r>
              <a:rPr lang="en-US" sz="1300" dirty="0">
                <a:solidFill>
                  <a:schemeClr val="accent1"/>
                </a:solidFill>
                <a:latin typeface="+mj-lt"/>
              </a:rPr>
              <a:t> </a:t>
            </a:r>
            <a:r>
              <a:rPr lang="en-US" sz="1300" dirty="0" err="1">
                <a:solidFill>
                  <a:schemeClr val="accent1"/>
                </a:solidFill>
                <a:latin typeface="+mj-lt"/>
              </a:rPr>
              <a:t>các</a:t>
            </a:r>
            <a:r>
              <a:rPr lang="en-US" sz="1300" dirty="0">
                <a:solidFill>
                  <a:schemeClr val="accent1"/>
                </a:solidFill>
                <a:latin typeface="+mj-lt"/>
              </a:rPr>
              <a:t> </a:t>
            </a:r>
            <a:r>
              <a:rPr lang="en-US" sz="1300" dirty="0" err="1">
                <a:solidFill>
                  <a:schemeClr val="accent1"/>
                </a:solidFill>
                <a:latin typeface="+mj-lt"/>
              </a:rPr>
              <a:t>gói</a:t>
            </a:r>
            <a:r>
              <a:rPr lang="en-US" sz="1300" dirty="0">
                <a:solidFill>
                  <a:schemeClr val="accent1"/>
                </a:solidFill>
                <a:latin typeface="+mj-lt"/>
              </a:rPr>
              <a:t> tin: </a:t>
            </a:r>
            <a:r>
              <a:rPr lang="en-US" sz="1300" dirty="0" err="1">
                <a:solidFill>
                  <a:schemeClr val="accent1"/>
                </a:solidFill>
                <a:latin typeface="+mj-lt"/>
              </a:rPr>
              <a:t>các</a:t>
            </a:r>
            <a:r>
              <a:rPr lang="en-US" sz="1300" dirty="0">
                <a:solidFill>
                  <a:schemeClr val="accent1"/>
                </a:solidFill>
                <a:latin typeface="+mj-lt"/>
              </a:rPr>
              <a:t> </a:t>
            </a:r>
            <a:r>
              <a:rPr lang="en-US" sz="1300" dirty="0" err="1">
                <a:solidFill>
                  <a:schemeClr val="accent1"/>
                </a:solidFill>
                <a:latin typeface="+mj-lt"/>
              </a:rPr>
              <a:t>gói</a:t>
            </a:r>
            <a:r>
              <a:rPr lang="en-US" sz="1300" dirty="0">
                <a:solidFill>
                  <a:schemeClr val="accent1"/>
                </a:solidFill>
                <a:latin typeface="+mj-lt"/>
              </a:rPr>
              <a:t> tin </a:t>
            </a:r>
            <a:r>
              <a:rPr lang="en-US" sz="1300" dirty="0" err="1">
                <a:solidFill>
                  <a:schemeClr val="accent1"/>
                </a:solidFill>
                <a:latin typeface="+mj-lt"/>
              </a:rPr>
              <a:t>khi</a:t>
            </a:r>
            <a:r>
              <a:rPr lang="en-US" sz="1300" dirty="0">
                <a:solidFill>
                  <a:schemeClr val="accent1"/>
                </a:solidFill>
                <a:latin typeface="+mj-lt"/>
              </a:rPr>
              <a:t> </a:t>
            </a:r>
            <a:r>
              <a:rPr lang="en-US" sz="1300" dirty="0" err="1">
                <a:solidFill>
                  <a:schemeClr val="accent1"/>
                </a:solidFill>
                <a:latin typeface="+mj-lt"/>
              </a:rPr>
              <a:t>gửi</a:t>
            </a:r>
            <a:r>
              <a:rPr lang="en-US" sz="1300" dirty="0">
                <a:solidFill>
                  <a:schemeClr val="accent1"/>
                </a:solidFill>
                <a:latin typeface="+mj-lt"/>
              </a:rPr>
              <a:t> </a:t>
            </a:r>
            <a:r>
              <a:rPr lang="en-US" sz="1300" dirty="0" err="1">
                <a:solidFill>
                  <a:schemeClr val="accent1"/>
                </a:solidFill>
                <a:latin typeface="+mj-lt"/>
              </a:rPr>
              <a:t>đi</a:t>
            </a:r>
            <a:r>
              <a:rPr lang="en-US" sz="1300" dirty="0">
                <a:solidFill>
                  <a:schemeClr val="accent1"/>
                </a:solidFill>
                <a:latin typeface="+mj-lt"/>
              </a:rPr>
              <a:t> </a:t>
            </a:r>
            <a:r>
              <a:rPr lang="en-US" sz="1300" dirty="0" err="1">
                <a:solidFill>
                  <a:schemeClr val="accent1"/>
                </a:solidFill>
                <a:latin typeface="+mj-lt"/>
              </a:rPr>
              <a:t>sẽ</a:t>
            </a:r>
            <a:r>
              <a:rPr lang="en-US" sz="1300" dirty="0">
                <a:solidFill>
                  <a:schemeClr val="accent1"/>
                </a:solidFill>
                <a:latin typeface="+mj-lt"/>
              </a:rPr>
              <a:t> đ</a:t>
            </a:r>
            <a:r>
              <a:rPr lang="vi-VN" sz="1300" dirty="0">
                <a:solidFill>
                  <a:schemeClr val="accent1"/>
                </a:solidFill>
                <a:latin typeface="+mj-lt"/>
              </a:rPr>
              <a:t>ư</a:t>
            </a:r>
            <a:r>
              <a:rPr lang="en-US" sz="1300" dirty="0" err="1">
                <a:solidFill>
                  <a:schemeClr val="accent1"/>
                </a:solidFill>
                <a:latin typeface="+mj-lt"/>
              </a:rPr>
              <a:t>ợc</a:t>
            </a:r>
            <a:r>
              <a:rPr lang="en-US" sz="1300" dirty="0">
                <a:solidFill>
                  <a:schemeClr val="accent1"/>
                </a:solidFill>
                <a:latin typeface="+mj-lt"/>
              </a:rPr>
              <a:t> </a:t>
            </a:r>
            <a:r>
              <a:rPr lang="en-US" sz="1300" dirty="0" err="1">
                <a:solidFill>
                  <a:schemeClr val="accent1"/>
                </a:solidFill>
                <a:latin typeface="+mj-lt"/>
              </a:rPr>
              <a:t>phân</a:t>
            </a:r>
            <a:r>
              <a:rPr lang="en-US" sz="1300" dirty="0">
                <a:solidFill>
                  <a:schemeClr val="accent1"/>
                </a:solidFill>
                <a:latin typeface="+mj-lt"/>
              </a:rPr>
              <a:t> </a:t>
            </a:r>
            <a:r>
              <a:rPr lang="en-US" sz="1300" dirty="0" err="1">
                <a:solidFill>
                  <a:schemeClr val="accent1"/>
                </a:solidFill>
                <a:latin typeface="+mj-lt"/>
              </a:rPr>
              <a:t>mảnh</a:t>
            </a:r>
            <a:r>
              <a:rPr lang="en-US" sz="1300" dirty="0">
                <a:solidFill>
                  <a:schemeClr val="accent1"/>
                </a:solidFill>
                <a:latin typeface="+mj-lt"/>
              </a:rPr>
              <a:t>, </a:t>
            </a:r>
            <a:r>
              <a:rPr lang="en-US" sz="1300" dirty="0" err="1">
                <a:solidFill>
                  <a:schemeClr val="accent1"/>
                </a:solidFill>
                <a:latin typeface="+mj-lt"/>
              </a:rPr>
              <a:t>nhiệm</a:t>
            </a:r>
            <a:r>
              <a:rPr lang="en-US" sz="1300" dirty="0">
                <a:solidFill>
                  <a:schemeClr val="accent1"/>
                </a:solidFill>
                <a:latin typeface="+mj-lt"/>
              </a:rPr>
              <a:t> </a:t>
            </a:r>
            <a:r>
              <a:rPr lang="en-US" sz="1300" dirty="0" err="1">
                <a:solidFill>
                  <a:schemeClr val="accent1"/>
                </a:solidFill>
                <a:latin typeface="+mj-lt"/>
              </a:rPr>
              <a:t>vụ</a:t>
            </a:r>
            <a:r>
              <a:rPr lang="en-US" sz="1300" dirty="0">
                <a:solidFill>
                  <a:schemeClr val="accent1"/>
                </a:solidFill>
                <a:latin typeface="+mj-lt"/>
              </a:rPr>
              <a:t> module </a:t>
            </a:r>
            <a:r>
              <a:rPr lang="en-US" sz="1300" dirty="0" err="1">
                <a:solidFill>
                  <a:schemeClr val="accent1"/>
                </a:solidFill>
                <a:latin typeface="+mj-lt"/>
              </a:rPr>
              <a:t>này</a:t>
            </a:r>
            <a:r>
              <a:rPr lang="en-US" sz="1300" dirty="0">
                <a:solidFill>
                  <a:schemeClr val="accent1"/>
                </a:solidFill>
                <a:latin typeface="+mj-lt"/>
              </a:rPr>
              <a:t> </a:t>
            </a:r>
            <a:r>
              <a:rPr lang="en-US" sz="1300" dirty="0" err="1">
                <a:solidFill>
                  <a:schemeClr val="accent1"/>
                </a:solidFill>
                <a:latin typeface="+mj-lt"/>
              </a:rPr>
              <a:t>là</a:t>
            </a:r>
            <a:r>
              <a:rPr lang="en-US" sz="1300" dirty="0">
                <a:solidFill>
                  <a:schemeClr val="accent1"/>
                </a:solidFill>
                <a:latin typeface="+mj-lt"/>
              </a:rPr>
              <a:t> </a:t>
            </a:r>
            <a:r>
              <a:rPr lang="en-US" sz="1300" dirty="0" err="1">
                <a:solidFill>
                  <a:schemeClr val="accent1"/>
                </a:solidFill>
                <a:latin typeface="+mj-lt"/>
              </a:rPr>
              <a:t>tổng</a:t>
            </a:r>
            <a:r>
              <a:rPr lang="en-US" sz="1300" dirty="0">
                <a:solidFill>
                  <a:schemeClr val="accent1"/>
                </a:solidFill>
                <a:latin typeface="+mj-lt"/>
              </a:rPr>
              <a:t> </a:t>
            </a:r>
            <a:r>
              <a:rPr lang="en-US" sz="1300" dirty="0" err="1">
                <a:solidFill>
                  <a:schemeClr val="accent1"/>
                </a:solidFill>
                <a:latin typeface="+mj-lt"/>
              </a:rPr>
              <a:t>hợp</a:t>
            </a:r>
            <a:r>
              <a:rPr lang="en-US" sz="1300" dirty="0">
                <a:solidFill>
                  <a:schemeClr val="accent1"/>
                </a:solidFill>
                <a:latin typeface="+mj-lt"/>
              </a:rPr>
              <a:t> </a:t>
            </a:r>
            <a:r>
              <a:rPr lang="en-US" sz="1300" dirty="0" err="1">
                <a:solidFill>
                  <a:schemeClr val="accent1"/>
                </a:solidFill>
                <a:latin typeface="+mj-lt"/>
              </a:rPr>
              <a:t>các</a:t>
            </a:r>
            <a:r>
              <a:rPr lang="en-US" sz="1300" dirty="0">
                <a:solidFill>
                  <a:schemeClr val="accent1"/>
                </a:solidFill>
                <a:latin typeface="+mj-lt"/>
              </a:rPr>
              <a:t> </a:t>
            </a:r>
            <a:r>
              <a:rPr lang="en-US" sz="1300" dirty="0" err="1">
                <a:solidFill>
                  <a:schemeClr val="accent1"/>
                </a:solidFill>
                <a:latin typeface="+mj-lt"/>
              </a:rPr>
              <a:t>gói</a:t>
            </a:r>
            <a:r>
              <a:rPr lang="en-US" sz="1300" dirty="0">
                <a:solidFill>
                  <a:schemeClr val="accent1"/>
                </a:solidFill>
                <a:latin typeface="+mj-lt"/>
              </a:rPr>
              <a:t> tin </a:t>
            </a:r>
            <a:r>
              <a:rPr lang="en-US" sz="1300" dirty="0" err="1">
                <a:solidFill>
                  <a:schemeClr val="accent1"/>
                </a:solidFill>
                <a:latin typeface="+mj-lt"/>
              </a:rPr>
              <a:t>thành</a:t>
            </a:r>
            <a:r>
              <a:rPr lang="en-US" sz="1300" dirty="0">
                <a:solidFill>
                  <a:schemeClr val="accent1"/>
                </a:solidFill>
                <a:latin typeface="+mj-lt"/>
              </a:rPr>
              <a:t> </a:t>
            </a:r>
            <a:r>
              <a:rPr lang="en-US" sz="1300" dirty="0" err="1">
                <a:solidFill>
                  <a:schemeClr val="accent1"/>
                </a:solidFill>
                <a:latin typeface="+mj-lt"/>
              </a:rPr>
              <a:t>gói</a:t>
            </a:r>
            <a:r>
              <a:rPr lang="en-US" sz="1300" dirty="0">
                <a:solidFill>
                  <a:schemeClr val="accent1"/>
                </a:solidFill>
                <a:latin typeface="+mj-lt"/>
              </a:rPr>
              <a:t> tin </a:t>
            </a:r>
            <a:r>
              <a:rPr lang="en-US" sz="1300" dirty="0" err="1">
                <a:solidFill>
                  <a:schemeClr val="accent1"/>
                </a:solidFill>
                <a:latin typeface="+mj-lt"/>
              </a:rPr>
              <a:t>nguyên</a:t>
            </a:r>
            <a:r>
              <a:rPr lang="en-US" sz="1300" dirty="0">
                <a:solidFill>
                  <a:schemeClr val="accent1"/>
                </a:solidFill>
                <a:latin typeface="+mj-lt"/>
              </a:rPr>
              <a:t> </a:t>
            </a:r>
            <a:r>
              <a:rPr lang="en-US" sz="1300" dirty="0" err="1">
                <a:solidFill>
                  <a:schemeClr val="accent1"/>
                </a:solidFill>
                <a:latin typeface="+mj-lt"/>
              </a:rPr>
              <a:t>dạng</a:t>
            </a:r>
            <a:r>
              <a:rPr lang="en-US" sz="1300" dirty="0">
                <a:solidFill>
                  <a:schemeClr val="accent1"/>
                </a:solidFill>
                <a:latin typeface="+mj-lt"/>
              </a:rPr>
              <a:t> ban </a:t>
            </a:r>
            <a:r>
              <a:rPr lang="en-US" sz="1300" dirty="0" err="1">
                <a:solidFill>
                  <a:schemeClr val="accent1"/>
                </a:solidFill>
                <a:latin typeface="+mj-lt"/>
              </a:rPr>
              <a:t>đầu</a:t>
            </a:r>
            <a:endParaRPr lang="en-US" sz="1300" dirty="0">
              <a:solidFill>
                <a:schemeClr val="accent1"/>
              </a:solidFill>
              <a:latin typeface="+mj-lt"/>
            </a:endParaRPr>
          </a:p>
          <a:p>
            <a:pPr marL="285750" indent="-285750">
              <a:buFont typeface="Arial" panose="020B0604020202020204" pitchFamily="34" charset="0"/>
              <a:buChar char="•"/>
            </a:pPr>
            <a:r>
              <a:rPr lang="en-US" sz="1300" dirty="0" err="1">
                <a:solidFill>
                  <a:schemeClr val="accent1"/>
                </a:solidFill>
                <a:latin typeface="+mj-lt"/>
              </a:rPr>
              <a:t>Giải</a:t>
            </a:r>
            <a:r>
              <a:rPr lang="en-US" sz="1300" dirty="0">
                <a:solidFill>
                  <a:schemeClr val="accent1"/>
                </a:solidFill>
                <a:latin typeface="+mj-lt"/>
              </a:rPr>
              <a:t> </a:t>
            </a:r>
            <a:r>
              <a:rPr lang="en-US" sz="1300" dirty="0" err="1">
                <a:solidFill>
                  <a:schemeClr val="accent1"/>
                </a:solidFill>
                <a:latin typeface="+mj-lt"/>
              </a:rPr>
              <a:t>mã</a:t>
            </a:r>
            <a:r>
              <a:rPr lang="en-US" sz="1300" dirty="0">
                <a:solidFill>
                  <a:schemeClr val="accent1"/>
                </a:solidFill>
                <a:latin typeface="+mj-lt"/>
              </a:rPr>
              <a:t> </a:t>
            </a:r>
            <a:r>
              <a:rPr lang="en-US" sz="1300" dirty="0" err="1">
                <a:solidFill>
                  <a:schemeClr val="accent1"/>
                </a:solidFill>
                <a:latin typeface="+mj-lt"/>
              </a:rPr>
              <a:t>và</a:t>
            </a:r>
            <a:r>
              <a:rPr lang="en-US" sz="1300" dirty="0">
                <a:solidFill>
                  <a:schemeClr val="accent1"/>
                </a:solidFill>
                <a:latin typeface="+mj-lt"/>
              </a:rPr>
              <a:t> </a:t>
            </a:r>
            <a:r>
              <a:rPr lang="en-US" sz="1300" dirty="0" err="1">
                <a:solidFill>
                  <a:schemeClr val="accent1"/>
                </a:solidFill>
                <a:latin typeface="+mj-lt"/>
              </a:rPr>
              <a:t>chuẩn</a:t>
            </a:r>
            <a:r>
              <a:rPr lang="en-US" sz="1300" dirty="0">
                <a:solidFill>
                  <a:schemeClr val="accent1"/>
                </a:solidFill>
                <a:latin typeface="+mj-lt"/>
              </a:rPr>
              <a:t> </a:t>
            </a:r>
            <a:r>
              <a:rPr lang="en-US" sz="1300" dirty="0" err="1">
                <a:solidFill>
                  <a:schemeClr val="accent1"/>
                </a:solidFill>
                <a:latin typeface="+mj-lt"/>
              </a:rPr>
              <a:t>hóa</a:t>
            </a:r>
            <a:r>
              <a:rPr lang="en-US" sz="1300" dirty="0">
                <a:solidFill>
                  <a:schemeClr val="accent1"/>
                </a:solidFill>
                <a:latin typeface="+mj-lt"/>
              </a:rPr>
              <a:t> </a:t>
            </a:r>
            <a:r>
              <a:rPr lang="en-US" sz="1300" dirty="0" err="1">
                <a:solidFill>
                  <a:schemeClr val="accent1"/>
                </a:solidFill>
                <a:latin typeface="+mj-lt"/>
              </a:rPr>
              <a:t>giao</a:t>
            </a:r>
            <a:r>
              <a:rPr lang="en-US" sz="1300" dirty="0">
                <a:solidFill>
                  <a:schemeClr val="accent1"/>
                </a:solidFill>
                <a:latin typeface="+mj-lt"/>
              </a:rPr>
              <a:t> </a:t>
            </a:r>
            <a:r>
              <a:rPr lang="en-US" sz="1300" dirty="0" err="1">
                <a:solidFill>
                  <a:schemeClr val="accent1"/>
                </a:solidFill>
                <a:latin typeface="+mj-lt"/>
              </a:rPr>
              <a:t>thức</a:t>
            </a:r>
            <a:r>
              <a:rPr lang="en-US" sz="1300" dirty="0">
                <a:solidFill>
                  <a:schemeClr val="accent1"/>
                </a:solidFill>
                <a:latin typeface="+mj-lt"/>
              </a:rPr>
              <a:t>: </a:t>
            </a:r>
            <a:r>
              <a:rPr lang="vi-VN" sz="1300" dirty="0">
                <a:solidFill>
                  <a:schemeClr val="accent1"/>
                </a:solidFill>
                <a:latin typeface="+mj-lt"/>
              </a:rPr>
              <a:t>công </a:t>
            </a:r>
            <a:r>
              <a:rPr lang="vi-VN" sz="1300" dirty="0" err="1">
                <a:solidFill>
                  <a:schemeClr val="accent1"/>
                </a:solidFill>
                <a:latin typeface="+mj-lt"/>
              </a:rPr>
              <a:t>việc</a:t>
            </a:r>
            <a:r>
              <a:rPr lang="vi-VN" sz="1300" dirty="0">
                <a:solidFill>
                  <a:schemeClr val="accent1"/>
                </a:solidFill>
                <a:latin typeface="+mj-lt"/>
              </a:rPr>
              <a:t> </a:t>
            </a:r>
            <a:r>
              <a:rPr lang="vi-VN" sz="1300" dirty="0" err="1">
                <a:solidFill>
                  <a:schemeClr val="accent1"/>
                </a:solidFill>
                <a:latin typeface="+mj-lt"/>
              </a:rPr>
              <a:t>phát</a:t>
            </a:r>
            <a:r>
              <a:rPr lang="vi-VN" sz="1300" dirty="0">
                <a:solidFill>
                  <a:schemeClr val="accent1"/>
                </a:solidFill>
                <a:latin typeface="+mj-lt"/>
              </a:rPr>
              <a:t> </a:t>
            </a:r>
            <a:r>
              <a:rPr lang="vi-VN" sz="1300" dirty="0" err="1">
                <a:solidFill>
                  <a:schemeClr val="accent1"/>
                </a:solidFill>
                <a:latin typeface="+mj-lt"/>
              </a:rPr>
              <a:t>hiện</a:t>
            </a:r>
            <a:r>
              <a:rPr lang="vi-VN" sz="1300" dirty="0">
                <a:solidFill>
                  <a:schemeClr val="accent1"/>
                </a:solidFill>
                <a:latin typeface="+mj-lt"/>
              </a:rPr>
              <a:t> xâm </a:t>
            </a:r>
            <a:r>
              <a:rPr lang="vi-VN" sz="1300" dirty="0" err="1">
                <a:solidFill>
                  <a:schemeClr val="accent1"/>
                </a:solidFill>
                <a:latin typeface="+mj-lt"/>
              </a:rPr>
              <a:t>nhập</a:t>
            </a:r>
            <a:r>
              <a:rPr lang="vi-VN" sz="1300" dirty="0">
                <a:solidFill>
                  <a:schemeClr val="accent1"/>
                </a:solidFill>
                <a:latin typeface="+mj-lt"/>
              </a:rPr>
              <a:t> </a:t>
            </a:r>
            <a:r>
              <a:rPr lang="vi-VN" sz="1300" dirty="0" err="1">
                <a:solidFill>
                  <a:schemeClr val="accent1"/>
                </a:solidFill>
                <a:latin typeface="+mj-lt"/>
              </a:rPr>
              <a:t>dựa</a:t>
            </a:r>
            <a:r>
              <a:rPr lang="vi-VN" sz="1300" dirty="0">
                <a:solidFill>
                  <a:schemeClr val="accent1"/>
                </a:solidFill>
                <a:latin typeface="+mj-lt"/>
              </a:rPr>
              <a:t> trên </a:t>
            </a:r>
            <a:r>
              <a:rPr lang="vi-VN" sz="1300" dirty="0" err="1">
                <a:solidFill>
                  <a:schemeClr val="accent1"/>
                </a:solidFill>
                <a:latin typeface="+mj-lt"/>
              </a:rPr>
              <a:t>dấu</a:t>
            </a:r>
            <a:r>
              <a:rPr lang="vi-VN" sz="1300" dirty="0">
                <a:solidFill>
                  <a:schemeClr val="accent1"/>
                </a:solidFill>
                <a:latin typeface="+mj-lt"/>
              </a:rPr>
              <a:t> </a:t>
            </a:r>
            <a:r>
              <a:rPr lang="vi-VN" sz="1300" dirty="0" err="1">
                <a:solidFill>
                  <a:schemeClr val="accent1"/>
                </a:solidFill>
                <a:latin typeface="+mj-lt"/>
              </a:rPr>
              <a:t>hiệu</a:t>
            </a:r>
            <a:r>
              <a:rPr lang="vi-VN" sz="1300" dirty="0">
                <a:solidFill>
                  <a:schemeClr val="accent1"/>
                </a:solidFill>
                <a:latin typeface="+mj-lt"/>
              </a:rPr>
              <a:t> </a:t>
            </a:r>
            <a:r>
              <a:rPr lang="vi-VN" sz="1300" dirty="0" err="1">
                <a:solidFill>
                  <a:schemeClr val="accent1"/>
                </a:solidFill>
                <a:latin typeface="+mj-lt"/>
              </a:rPr>
              <a:t>nhận</a:t>
            </a:r>
            <a:r>
              <a:rPr lang="vi-VN" sz="1300" dirty="0">
                <a:solidFill>
                  <a:schemeClr val="accent1"/>
                </a:solidFill>
                <a:latin typeface="+mj-lt"/>
              </a:rPr>
              <a:t> </a:t>
            </a:r>
            <a:r>
              <a:rPr lang="vi-VN" sz="1300" dirty="0" err="1">
                <a:solidFill>
                  <a:schemeClr val="accent1"/>
                </a:solidFill>
                <a:latin typeface="+mj-lt"/>
              </a:rPr>
              <a:t>dạng</a:t>
            </a:r>
            <a:r>
              <a:rPr lang="vi-VN" sz="1300" dirty="0">
                <a:solidFill>
                  <a:schemeClr val="accent1"/>
                </a:solidFill>
                <a:latin typeface="+mj-lt"/>
              </a:rPr>
              <a:t> </a:t>
            </a:r>
            <a:r>
              <a:rPr lang="vi-VN" sz="1300" dirty="0" err="1">
                <a:solidFill>
                  <a:schemeClr val="accent1"/>
                </a:solidFill>
                <a:latin typeface="+mj-lt"/>
              </a:rPr>
              <a:t>nhiều</a:t>
            </a:r>
            <a:r>
              <a:rPr lang="vi-VN" sz="1300" dirty="0">
                <a:solidFill>
                  <a:schemeClr val="accent1"/>
                </a:solidFill>
                <a:latin typeface="+mj-lt"/>
              </a:rPr>
              <a:t> khi </a:t>
            </a:r>
            <a:r>
              <a:rPr lang="vi-VN" sz="1300" dirty="0" err="1">
                <a:solidFill>
                  <a:schemeClr val="accent1"/>
                </a:solidFill>
                <a:latin typeface="+mj-lt"/>
              </a:rPr>
              <a:t>bị</a:t>
            </a:r>
            <a:r>
              <a:rPr lang="vi-VN" sz="1300" dirty="0">
                <a:solidFill>
                  <a:schemeClr val="accent1"/>
                </a:solidFill>
                <a:latin typeface="+mj-lt"/>
              </a:rPr>
              <a:t> </a:t>
            </a:r>
            <a:r>
              <a:rPr lang="vi-VN" sz="1300" dirty="0" err="1">
                <a:solidFill>
                  <a:schemeClr val="accent1"/>
                </a:solidFill>
                <a:latin typeface="+mj-lt"/>
              </a:rPr>
              <a:t>thất</a:t>
            </a:r>
            <a:r>
              <a:rPr lang="vi-VN" sz="1300" dirty="0">
                <a:solidFill>
                  <a:schemeClr val="accent1"/>
                </a:solidFill>
                <a:latin typeface="+mj-lt"/>
              </a:rPr>
              <a:t> </a:t>
            </a:r>
            <a:r>
              <a:rPr lang="vi-VN" sz="1300" dirty="0" err="1">
                <a:solidFill>
                  <a:schemeClr val="accent1"/>
                </a:solidFill>
                <a:latin typeface="+mj-lt"/>
              </a:rPr>
              <a:t>bại</a:t>
            </a:r>
            <a:r>
              <a:rPr lang="vi-VN" sz="1300" dirty="0">
                <a:solidFill>
                  <a:schemeClr val="accent1"/>
                </a:solidFill>
                <a:latin typeface="+mj-lt"/>
              </a:rPr>
              <a:t> khi </a:t>
            </a:r>
            <a:r>
              <a:rPr lang="vi-VN" sz="1300" dirty="0" err="1">
                <a:solidFill>
                  <a:schemeClr val="accent1"/>
                </a:solidFill>
                <a:latin typeface="+mj-lt"/>
              </a:rPr>
              <a:t>kiểm</a:t>
            </a:r>
            <a:r>
              <a:rPr lang="vi-VN" sz="1300" dirty="0">
                <a:solidFill>
                  <a:schemeClr val="accent1"/>
                </a:solidFill>
                <a:latin typeface="+mj-lt"/>
              </a:rPr>
              <a:t> tra </a:t>
            </a:r>
            <a:r>
              <a:rPr lang="vi-VN" sz="1300" dirty="0" err="1">
                <a:solidFill>
                  <a:schemeClr val="accent1"/>
                </a:solidFill>
                <a:latin typeface="+mj-lt"/>
              </a:rPr>
              <a:t>các</a:t>
            </a:r>
            <a:r>
              <a:rPr lang="vi-VN" sz="1300" dirty="0">
                <a:solidFill>
                  <a:schemeClr val="accent1"/>
                </a:solidFill>
                <a:latin typeface="+mj-lt"/>
              </a:rPr>
              <a:t> giao </a:t>
            </a:r>
            <a:r>
              <a:rPr lang="vi-VN" sz="1300" dirty="0" err="1">
                <a:solidFill>
                  <a:schemeClr val="accent1"/>
                </a:solidFill>
                <a:latin typeface="+mj-lt"/>
              </a:rPr>
              <a:t>thức</a:t>
            </a:r>
            <a:r>
              <a:rPr lang="vi-VN" sz="1300" dirty="0">
                <a:solidFill>
                  <a:schemeClr val="accent1"/>
                </a:solidFill>
                <a:latin typeface="+mj-lt"/>
              </a:rPr>
              <a:t> </a:t>
            </a:r>
            <a:r>
              <a:rPr lang="vi-VN" sz="1300" dirty="0" err="1">
                <a:solidFill>
                  <a:schemeClr val="accent1"/>
                </a:solidFill>
                <a:latin typeface="+mj-lt"/>
              </a:rPr>
              <a:t>có</a:t>
            </a:r>
            <a:r>
              <a:rPr lang="vi-VN" sz="1300" dirty="0">
                <a:solidFill>
                  <a:schemeClr val="accent1"/>
                </a:solidFill>
                <a:latin typeface="+mj-lt"/>
              </a:rPr>
              <a:t> </a:t>
            </a:r>
            <a:r>
              <a:rPr lang="vi-VN" sz="1300" dirty="0" err="1">
                <a:solidFill>
                  <a:schemeClr val="accent1"/>
                </a:solidFill>
                <a:latin typeface="+mj-lt"/>
              </a:rPr>
              <a:t>dữ</a:t>
            </a:r>
            <a:r>
              <a:rPr lang="vi-VN" sz="1300" dirty="0">
                <a:solidFill>
                  <a:schemeClr val="accent1"/>
                </a:solidFill>
                <a:latin typeface="+mj-lt"/>
              </a:rPr>
              <a:t> </a:t>
            </a:r>
            <a:r>
              <a:rPr lang="vi-VN" sz="1300" dirty="0" err="1">
                <a:solidFill>
                  <a:schemeClr val="accent1"/>
                </a:solidFill>
                <a:latin typeface="+mj-lt"/>
              </a:rPr>
              <a:t>liệu</a:t>
            </a:r>
            <a:r>
              <a:rPr lang="vi-VN" sz="1300" dirty="0">
                <a:solidFill>
                  <a:schemeClr val="accent1"/>
                </a:solidFill>
                <a:latin typeface="+mj-lt"/>
              </a:rPr>
              <a:t> </a:t>
            </a:r>
            <a:r>
              <a:rPr lang="vi-VN" sz="1300" dirty="0" err="1">
                <a:solidFill>
                  <a:schemeClr val="accent1"/>
                </a:solidFill>
                <a:latin typeface="+mj-lt"/>
              </a:rPr>
              <a:t>có</a:t>
            </a:r>
            <a:r>
              <a:rPr lang="vi-VN" sz="1300" dirty="0">
                <a:solidFill>
                  <a:schemeClr val="accent1"/>
                </a:solidFill>
                <a:latin typeface="+mj-lt"/>
              </a:rPr>
              <a:t> </a:t>
            </a:r>
            <a:r>
              <a:rPr lang="vi-VN" sz="1300" dirty="0" err="1">
                <a:solidFill>
                  <a:schemeClr val="accent1"/>
                </a:solidFill>
                <a:latin typeface="+mj-lt"/>
              </a:rPr>
              <a:t>thể</a:t>
            </a:r>
            <a:r>
              <a:rPr lang="vi-VN" sz="1300" dirty="0">
                <a:solidFill>
                  <a:schemeClr val="accent1"/>
                </a:solidFill>
                <a:latin typeface="+mj-lt"/>
              </a:rPr>
              <a:t> </a:t>
            </a:r>
            <a:r>
              <a:rPr lang="vi-VN" sz="1300" dirty="0" err="1">
                <a:solidFill>
                  <a:schemeClr val="accent1"/>
                </a:solidFill>
                <a:latin typeface="+mj-lt"/>
              </a:rPr>
              <a:t>được</a:t>
            </a:r>
            <a:r>
              <a:rPr lang="vi-VN" sz="1300" dirty="0">
                <a:solidFill>
                  <a:schemeClr val="accent1"/>
                </a:solidFill>
                <a:latin typeface="+mj-lt"/>
              </a:rPr>
              <a:t> </a:t>
            </a:r>
            <a:r>
              <a:rPr lang="vi-VN" sz="1300" dirty="0" err="1">
                <a:solidFill>
                  <a:schemeClr val="accent1"/>
                </a:solidFill>
                <a:latin typeface="+mj-lt"/>
              </a:rPr>
              <a:t>thể</a:t>
            </a:r>
            <a:r>
              <a:rPr lang="vi-VN" sz="1300" dirty="0">
                <a:solidFill>
                  <a:schemeClr val="accent1"/>
                </a:solidFill>
                <a:latin typeface="+mj-lt"/>
              </a:rPr>
              <a:t> </a:t>
            </a:r>
            <a:r>
              <a:rPr lang="vi-VN" sz="1300" dirty="0" err="1">
                <a:solidFill>
                  <a:schemeClr val="accent1"/>
                </a:solidFill>
                <a:latin typeface="+mj-lt"/>
              </a:rPr>
              <a:t>hiện</a:t>
            </a:r>
            <a:r>
              <a:rPr lang="vi-VN" sz="1300" dirty="0">
                <a:solidFill>
                  <a:schemeClr val="accent1"/>
                </a:solidFill>
                <a:latin typeface="+mj-lt"/>
              </a:rPr>
              <a:t> </a:t>
            </a:r>
            <a:r>
              <a:rPr lang="vi-VN" sz="1300" dirty="0" err="1">
                <a:solidFill>
                  <a:schemeClr val="accent1"/>
                </a:solidFill>
                <a:latin typeface="+mj-lt"/>
              </a:rPr>
              <a:t>dưới</a:t>
            </a:r>
            <a:r>
              <a:rPr lang="vi-VN" sz="1300" dirty="0">
                <a:solidFill>
                  <a:schemeClr val="accent1"/>
                </a:solidFill>
                <a:latin typeface="+mj-lt"/>
              </a:rPr>
              <a:t> </a:t>
            </a:r>
            <a:r>
              <a:rPr lang="vi-VN" sz="1300" dirty="0" err="1">
                <a:solidFill>
                  <a:schemeClr val="accent1"/>
                </a:solidFill>
                <a:latin typeface="+mj-lt"/>
              </a:rPr>
              <a:t>nhiều</a:t>
            </a:r>
            <a:r>
              <a:rPr lang="vi-VN" sz="1300" dirty="0">
                <a:solidFill>
                  <a:schemeClr val="accent1"/>
                </a:solidFill>
                <a:latin typeface="+mj-lt"/>
              </a:rPr>
              <a:t> </a:t>
            </a:r>
            <a:r>
              <a:rPr lang="vi-VN" sz="1300" dirty="0" err="1">
                <a:solidFill>
                  <a:schemeClr val="accent1"/>
                </a:solidFill>
                <a:latin typeface="+mj-lt"/>
              </a:rPr>
              <a:t>dạng</a:t>
            </a:r>
            <a:r>
              <a:rPr lang="vi-VN" sz="1300" dirty="0">
                <a:solidFill>
                  <a:schemeClr val="accent1"/>
                </a:solidFill>
                <a:latin typeface="+mj-lt"/>
              </a:rPr>
              <a:t> </a:t>
            </a:r>
            <a:r>
              <a:rPr lang="vi-VN" sz="1300" dirty="0" err="1">
                <a:solidFill>
                  <a:schemeClr val="accent1"/>
                </a:solidFill>
                <a:latin typeface="+mj-lt"/>
              </a:rPr>
              <a:t>khác</a:t>
            </a:r>
            <a:r>
              <a:rPr lang="vi-VN" sz="1300" dirty="0">
                <a:solidFill>
                  <a:schemeClr val="accent1"/>
                </a:solidFill>
                <a:latin typeface="+mj-lt"/>
              </a:rPr>
              <a:t> nhau</a:t>
            </a:r>
            <a:r>
              <a:rPr lang="en-US" sz="1300" dirty="0">
                <a:solidFill>
                  <a:schemeClr val="accent1"/>
                </a:solidFill>
                <a:latin typeface="+mj-lt"/>
              </a:rPr>
              <a:t>. Snort </a:t>
            </a:r>
            <a:r>
              <a:rPr lang="en-US" sz="1300" dirty="0" err="1">
                <a:solidFill>
                  <a:schemeClr val="accent1"/>
                </a:solidFill>
                <a:latin typeface="+mj-lt"/>
              </a:rPr>
              <a:t>đã</a:t>
            </a:r>
            <a:r>
              <a:rPr lang="en-US" sz="1300" dirty="0">
                <a:solidFill>
                  <a:schemeClr val="accent1"/>
                </a:solidFill>
                <a:latin typeface="+mj-lt"/>
              </a:rPr>
              <a:t> </a:t>
            </a:r>
            <a:r>
              <a:rPr lang="en-US" sz="1300" dirty="0" err="1">
                <a:solidFill>
                  <a:schemeClr val="accent1"/>
                </a:solidFill>
                <a:latin typeface="+mj-lt"/>
              </a:rPr>
              <a:t>hỗ</a:t>
            </a:r>
            <a:r>
              <a:rPr lang="en-US" sz="1300" dirty="0">
                <a:solidFill>
                  <a:schemeClr val="accent1"/>
                </a:solidFill>
                <a:latin typeface="+mj-lt"/>
              </a:rPr>
              <a:t> </a:t>
            </a:r>
            <a:r>
              <a:rPr lang="en-US" sz="1300" dirty="0" err="1">
                <a:solidFill>
                  <a:schemeClr val="accent1"/>
                </a:solidFill>
                <a:latin typeface="+mj-lt"/>
              </a:rPr>
              <a:t>trợ</a:t>
            </a:r>
            <a:r>
              <a:rPr lang="en-US" sz="1300" dirty="0">
                <a:solidFill>
                  <a:schemeClr val="accent1"/>
                </a:solidFill>
                <a:latin typeface="+mj-lt"/>
              </a:rPr>
              <a:t> </a:t>
            </a:r>
            <a:r>
              <a:rPr lang="en-US" sz="1300" dirty="0" err="1">
                <a:solidFill>
                  <a:schemeClr val="accent1"/>
                </a:solidFill>
                <a:latin typeface="+mj-lt"/>
              </a:rPr>
              <a:t>chuẩn</a:t>
            </a:r>
            <a:r>
              <a:rPr lang="en-US" sz="1300" dirty="0">
                <a:solidFill>
                  <a:schemeClr val="accent1"/>
                </a:solidFill>
                <a:latin typeface="+mj-lt"/>
              </a:rPr>
              <a:t> </a:t>
            </a:r>
            <a:r>
              <a:rPr lang="en-US" sz="1300" dirty="0" err="1">
                <a:solidFill>
                  <a:schemeClr val="accent1"/>
                </a:solidFill>
                <a:latin typeface="+mj-lt"/>
              </a:rPr>
              <a:t>hóa</a:t>
            </a:r>
            <a:r>
              <a:rPr lang="en-US" sz="1300" dirty="0">
                <a:solidFill>
                  <a:schemeClr val="accent1"/>
                </a:solidFill>
                <a:latin typeface="+mj-lt"/>
              </a:rPr>
              <a:t> </a:t>
            </a:r>
            <a:r>
              <a:rPr lang="en-US" sz="1300" dirty="0" err="1">
                <a:solidFill>
                  <a:schemeClr val="accent1"/>
                </a:solidFill>
                <a:latin typeface="+mj-lt"/>
              </a:rPr>
              <a:t>các</a:t>
            </a:r>
            <a:r>
              <a:rPr lang="en-US" sz="1300" dirty="0">
                <a:solidFill>
                  <a:schemeClr val="accent1"/>
                </a:solidFill>
                <a:latin typeface="+mj-lt"/>
              </a:rPr>
              <a:t> </a:t>
            </a:r>
            <a:r>
              <a:rPr lang="en-US" sz="1300" dirty="0" err="1">
                <a:solidFill>
                  <a:schemeClr val="accent1"/>
                </a:solidFill>
                <a:latin typeface="+mj-lt"/>
              </a:rPr>
              <a:t>giao</a:t>
            </a:r>
            <a:r>
              <a:rPr lang="en-US" sz="1300" dirty="0">
                <a:solidFill>
                  <a:schemeClr val="accent1"/>
                </a:solidFill>
                <a:latin typeface="+mj-lt"/>
              </a:rPr>
              <a:t> </a:t>
            </a:r>
            <a:r>
              <a:rPr lang="en-US" sz="1300" dirty="0" err="1">
                <a:solidFill>
                  <a:schemeClr val="accent1"/>
                </a:solidFill>
                <a:latin typeface="+mj-lt"/>
              </a:rPr>
              <a:t>thức</a:t>
            </a:r>
            <a:r>
              <a:rPr lang="en-US" sz="1300" dirty="0">
                <a:solidFill>
                  <a:schemeClr val="accent1"/>
                </a:solidFill>
                <a:latin typeface="+mj-lt"/>
              </a:rPr>
              <a:t> http, </a:t>
            </a:r>
            <a:r>
              <a:rPr lang="en-US" sz="1300" dirty="0" err="1">
                <a:solidFill>
                  <a:schemeClr val="accent1"/>
                </a:solidFill>
                <a:latin typeface="+mj-lt"/>
              </a:rPr>
              <a:t>rpc,telnet,arp</a:t>
            </a:r>
            <a:endParaRPr lang="en-US" sz="1300" dirty="0">
              <a:solidFill>
                <a:schemeClr val="accent1"/>
              </a:solidFill>
              <a:latin typeface="+mj-lt"/>
            </a:endParaRPr>
          </a:p>
          <a:p>
            <a:pPr marL="285750" indent="-285750">
              <a:buFont typeface="Arial" panose="020B0604020202020204" pitchFamily="34" charset="0"/>
              <a:buChar char="•"/>
            </a:pPr>
            <a:r>
              <a:rPr lang="en-US" sz="1300" dirty="0" err="1">
                <a:solidFill>
                  <a:schemeClr val="accent1"/>
                </a:solidFill>
                <a:latin typeface="+mj-lt"/>
              </a:rPr>
              <a:t>Phát</a:t>
            </a:r>
            <a:r>
              <a:rPr lang="en-US" sz="1300" dirty="0">
                <a:solidFill>
                  <a:schemeClr val="accent1"/>
                </a:solidFill>
                <a:latin typeface="+mj-lt"/>
              </a:rPr>
              <a:t> </a:t>
            </a:r>
            <a:r>
              <a:rPr lang="en-US" sz="1300" dirty="0" err="1">
                <a:solidFill>
                  <a:schemeClr val="accent1"/>
                </a:solidFill>
                <a:latin typeface="+mj-lt"/>
              </a:rPr>
              <a:t>hiện</a:t>
            </a:r>
            <a:r>
              <a:rPr lang="en-US" sz="1300" dirty="0">
                <a:solidFill>
                  <a:schemeClr val="accent1"/>
                </a:solidFill>
                <a:latin typeface="+mj-lt"/>
              </a:rPr>
              <a:t> </a:t>
            </a:r>
            <a:r>
              <a:rPr lang="en-US" sz="1300" dirty="0" err="1">
                <a:solidFill>
                  <a:schemeClr val="accent1"/>
                </a:solidFill>
                <a:latin typeface="+mj-lt"/>
              </a:rPr>
              <a:t>xâm</a:t>
            </a:r>
            <a:r>
              <a:rPr lang="en-US" sz="1300" dirty="0">
                <a:solidFill>
                  <a:schemeClr val="accent1"/>
                </a:solidFill>
                <a:latin typeface="+mj-lt"/>
              </a:rPr>
              <a:t> </a:t>
            </a:r>
            <a:r>
              <a:rPr lang="en-US" sz="1300" dirty="0" err="1">
                <a:solidFill>
                  <a:schemeClr val="accent1"/>
                </a:solidFill>
                <a:latin typeface="+mj-lt"/>
              </a:rPr>
              <a:t>nhập</a:t>
            </a:r>
            <a:r>
              <a:rPr lang="en-US" sz="1300" dirty="0">
                <a:solidFill>
                  <a:schemeClr val="accent1"/>
                </a:solidFill>
                <a:latin typeface="+mj-lt"/>
              </a:rPr>
              <a:t> </a:t>
            </a:r>
            <a:r>
              <a:rPr lang="en-US" sz="1300" dirty="0" err="1">
                <a:solidFill>
                  <a:schemeClr val="accent1"/>
                </a:solidFill>
                <a:latin typeface="+mj-lt"/>
              </a:rPr>
              <a:t>bất</a:t>
            </a:r>
            <a:r>
              <a:rPr lang="en-US" sz="1300" dirty="0">
                <a:solidFill>
                  <a:schemeClr val="accent1"/>
                </a:solidFill>
                <a:latin typeface="+mj-lt"/>
              </a:rPr>
              <a:t> </a:t>
            </a:r>
            <a:r>
              <a:rPr lang="en-US" sz="1300" dirty="0" err="1">
                <a:solidFill>
                  <a:schemeClr val="accent1"/>
                </a:solidFill>
                <a:latin typeface="+mj-lt"/>
              </a:rPr>
              <a:t>th</a:t>
            </a:r>
            <a:r>
              <a:rPr lang="vi-VN" sz="1300" dirty="0">
                <a:solidFill>
                  <a:schemeClr val="accent1"/>
                </a:solidFill>
                <a:latin typeface="+mj-lt"/>
              </a:rPr>
              <a:t>ư</a:t>
            </a:r>
            <a:r>
              <a:rPr lang="en-US" sz="1300" dirty="0" err="1">
                <a:solidFill>
                  <a:schemeClr val="accent1"/>
                </a:solidFill>
                <a:latin typeface="+mj-lt"/>
              </a:rPr>
              <a:t>ờng</a:t>
            </a:r>
            <a:endParaRPr lang="en-US" sz="1300" dirty="0">
              <a:solidFill>
                <a:schemeClr val="accent1"/>
              </a:solidFill>
              <a:latin typeface="+mj-lt"/>
            </a:endParaRPr>
          </a:p>
          <a:p>
            <a:pPr marL="285750" indent="-285750">
              <a:buFont typeface="Arial" panose="020B0604020202020204" pitchFamily="34" charset="0"/>
              <a:buChar char="•"/>
            </a:pPr>
            <a:endParaRPr lang="en-US" sz="1300" dirty="0">
              <a:solidFill>
                <a:schemeClr val="accent1"/>
              </a:solidFill>
            </a:endParaRPr>
          </a:p>
        </p:txBody>
      </p:sp>
    </p:spTree>
    <p:extLst>
      <p:ext uri="{BB962C8B-B14F-4D97-AF65-F5344CB8AC3E}">
        <p14:creationId xmlns:p14="http://schemas.microsoft.com/office/powerpoint/2010/main" val="43853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EA0DE4-132F-49AC-AC37-4A4710206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Hộp Văn bản 2">
            <a:extLst>
              <a:ext uri="{FF2B5EF4-FFF2-40B4-BE49-F238E27FC236}">
                <a16:creationId xmlns:a16="http://schemas.microsoft.com/office/drawing/2014/main" id="{CE739860-5D58-4B2B-AEB9-B4819CFEBFB6}"/>
              </a:ext>
            </a:extLst>
          </p:cNvPr>
          <p:cNvSpPr txBox="1"/>
          <p:nvPr/>
        </p:nvSpPr>
        <p:spPr>
          <a:xfrm>
            <a:off x="1808628" y="779929"/>
            <a:ext cx="5015753" cy="553998"/>
          </a:xfrm>
          <a:prstGeom prst="rect">
            <a:avLst/>
          </a:prstGeom>
          <a:noFill/>
        </p:spPr>
        <p:txBody>
          <a:bodyPr wrap="square" rtlCol="0">
            <a:spAutoFit/>
          </a:bodyPr>
          <a:lstStyle/>
          <a:p>
            <a:r>
              <a:rPr lang="en-US" sz="3000" b="1" dirty="0">
                <a:solidFill>
                  <a:schemeClr val="accent1"/>
                </a:solidFill>
              </a:rPr>
              <a:t>II.1.3 Module </a:t>
            </a:r>
            <a:r>
              <a:rPr lang="en-US" sz="3000" b="1" dirty="0" err="1">
                <a:solidFill>
                  <a:schemeClr val="accent1"/>
                </a:solidFill>
              </a:rPr>
              <a:t>phát</a:t>
            </a:r>
            <a:r>
              <a:rPr lang="en-US" sz="3000" b="1" dirty="0">
                <a:solidFill>
                  <a:schemeClr val="accent1"/>
                </a:solidFill>
              </a:rPr>
              <a:t> </a:t>
            </a:r>
            <a:r>
              <a:rPr lang="en-US" sz="3000" b="1" dirty="0" err="1">
                <a:solidFill>
                  <a:schemeClr val="accent1"/>
                </a:solidFill>
              </a:rPr>
              <a:t>hiện</a:t>
            </a:r>
            <a:endParaRPr lang="en-US" sz="3000" b="1" dirty="0">
              <a:solidFill>
                <a:schemeClr val="accent1"/>
              </a:solidFill>
            </a:endParaRPr>
          </a:p>
        </p:txBody>
      </p:sp>
      <p:sp>
        <p:nvSpPr>
          <p:cNvPr id="4" name="Hộp Văn bản 3">
            <a:extLst>
              <a:ext uri="{FF2B5EF4-FFF2-40B4-BE49-F238E27FC236}">
                <a16:creationId xmlns:a16="http://schemas.microsoft.com/office/drawing/2014/main" id="{C54B47A5-CE20-41B6-B1A7-6AD7EC434405}"/>
              </a:ext>
            </a:extLst>
          </p:cNvPr>
          <p:cNvSpPr txBox="1"/>
          <p:nvPr/>
        </p:nvSpPr>
        <p:spPr>
          <a:xfrm>
            <a:off x="1808627" y="1333927"/>
            <a:ext cx="6568891" cy="1892826"/>
          </a:xfrm>
          <a:prstGeom prst="rect">
            <a:avLst/>
          </a:prstGeom>
          <a:noFill/>
        </p:spPr>
        <p:txBody>
          <a:bodyPr wrap="square" rtlCol="0">
            <a:spAutoFit/>
          </a:bodyPr>
          <a:lstStyle/>
          <a:p>
            <a:r>
              <a:rPr lang="en-US" sz="1300" b="1" dirty="0" err="1">
                <a:solidFill>
                  <a:schemeClr val="accent1"/>
                </a:solidFill>
              </a:rPr>
              <a:t>Là</a:t>
            </a:r>
            <a:r>
              <a:rPr lang="en-US" sz="1300" b="1" dirty="0">
                <a:solidFill>
                  <a:schemeClr val="accent1"/>
                </a:solidFill>
              </a:rPr>
              <a:t> module </a:t>
            </a:r>
            <a:r>
              <a:rPr lang="en-US" sz="1300" b="1" dirty="0" err="1">
                <a:solidFill>
                  <a:schemeClr val="accent1"/>
                </a:solidFill>
              </a:rPr>
              <a:t>quan</a:t>
            </a:r>
            <a:r>
              <a:rPr lang="en-US" sz="1300" b="1" dirty="0">
                <a:solidFill>
                  <a:schemeClr val="accent1"/>
                </a:solidFill>
              </a:rPr>
              <a:t> </a:t>
            </a:r>
            <a:r>
              <a:rPr lang="en-US" sz="1300" b="1" dirty="0" err="1">
                <a:solidFill>
                  <a:schemeClr val="accent1"/>
                </a:solidFill>
              </a:rPr>
              <a:t>trọng</a:t>
            </a:r>
            <a:r>
              <a:rPr lang="en-US" sz="1300" b="1" dirty="0">
                <a:solidFill>
                  <a:schemeClr val="accent1"/>
                </a:solidFill>
              </a:rPr>
              <a:t> </a:t>
            </a:r>
            <a:r>
              <a:rPr lang="en-US" sz="1300" b="1" dirty="0" err="1">
                <a:solidFill>
                  <a:schemeClr val="accent1"/>
                </a:solidFill>
              </a:rPr>
              <a:t>nhất</a:t>
            </a:r>
            <a:r>
              <a:rPr lang="en-US" sz="1300" b="1" dirty="0">
                <a:solidFill>
                  <a:schemeClr val="accent1"/>
                </a:solidFill>
              </a:rPr>
              <a:t> </a:t>
            </a:r>
            <a:r>
              <a:rPr lang="en-US" sz="1300" b="1" dirty="0" err="1">
                <a:solidFill>
                  <a:schemeClr val="accent1"/>
                </a:solidFill>
              </a:rPr>
              <a:t>của</a:t>
            </a:r>
            <a:r>
              <a:rPr lang="en-US" sz="1300" b="1" dirty="0">
                <a:solidFill>
                  <a:schemeClr val="accent1"/>
                </a:solidFill>
              </a:rPr>
              <a:t> Snort</a:t>
            </a:r>
          </a:p>
          <a:p>
            <a:pPr marL="285750" indent="-285750">
              <a:buFont typeface="Arial" panose="020B0604020202020204" pitchFamily="34" charset="0"/>
              <a:buChar char="•"/>
            </a:pPr>
            <a:r>
              <a:rPr lang="en-US" sz="1300" dirty="0" err="1">
                <a:solidFill>
                  <a:schemeClr val="accent1"/>
                </a:solidFill>
              </a:rPr>
              <a:t>Sử</a:t>
            </a:r>
            <a:r>
              <a:rPr lang="en-US" sz="1300" dirty="0">
                <a:solidFill>
                  <a:schemeClr val="accent1"/>
                </a:solidFill>
              </a:rPr>
              <a:t> </a:t>
            </a:r>
            <a:r>
              <a:rPr lang="en-US" sz="1300" dirty="0" err="1">
                <a:solidFill>
                  <a:schemeClr val="accent1"/>
                </a:solidFill>
              </a:rPr>
              <a:t>dụng</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luật</a:t>
            </a:r>
            <a:r>
              <a:rPr lang="en-US" sz="1300" dirty="0">
                <a:solidFill>
                  <a:schemeClr val="accent1"/>
                </a:solidFill>
              </a:rPr>
              <a:t>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định</a:t>
            </a:r>
            <a:r>
              <a:rPr lang="en-US" sz="1300" dirty="0">
                <a:solidFill>
                  <a:schemeClr val="accent1"/>
                </a:solidFill>
              </a:rPr>
              <a:t> </a:t>
            </a:r>
            <a:r>
              <a:rPr lang="en-US" sz="1300" dirty="0" err="1">
                <a:solidFill>
                  <a:schemeClr val="accent1"/>
                </a:solidFill>
              </a:rPr>
              <a:t>nghĩa</a:t>
            </a:r>
            <a:r>
              <a:rPr lang="en-US" sz="1300" dirty="0">
                <a:solidFill>
                  <a:schemeClr val="accent1"/>
                </a:solidFill>
              </a:rPr>
              <a:t> tr</a:t>
            </a:r>
            <a:r>
              <a:rPr lang="vi-VN" sz="1300" dirty="0">
                <a:solidFill>
                  <a:schemeClr val="accent1"/>
                </a:solidFill>
              </a:rPr>
              <a:t>ư</a:t>
            </a:r>
            <a:r>
              <a:rPr lang="en-US" sz="1300" dirty="0" err="1">
                <a:solidFill>
                  <a:schemeClr val="accent1"/>
                </a:solidFill>
              </a:rPr>
              <a:t>ớc</a:t>
            </a:r>
            <a:r>
              <a:rPr lang="en-US" sz="1300" dirty="0">
                <a:solidFill>
                  <a:schemeClr val="accent1"/>
                </a:solidFill>
              </a:rPr>
              <a:t> </a:t>
            </a:r>
            <a:r>
              <a:rPr lang="en-US" sz="1300" dirty="0" err="1">
                <a:solidFill>
                  <a:schemeClr val="accent1"/>
                </a:solidFill>
              </a:rPr>
              <a:t>rồi</a:t>
            </a:r>
            <a:r>
              <a:rPr lang="en-US" sz="1300" dirty="0">
                <a:solidFill>
                  <a:schemeClr val="accent1"/>
                </a:solidFill>
              </a:rPr>
              <a:t> so </a:t>
            </a:r>
            <a:r>
              <a:rPr lang="en-US" sz="1300" dirty="0" err="1">
                <a:solidFill>
                  <a:schemeClr val="accent1"/>
                </a:solidFill>
              </a:rPr>
              <a:t>sánh</a:t>
            </a:r>
            <a:r>
              <a:rPr lang="en-US" sz="1300" dirty="0">
                <a:solidFill>
                  <a:schemeClr val="accent1"/>
                </a:solidFill>
              </a:rPr>
              <a:t> </a:t>
            </a:r>
            <a:r>
              <a:rPr lang="en-US" sz="1300" dirty="0" err="1">
                <a:solidFill>
                  <a:schemeClr val="accent1"/>
                </a:solidFill>
              </a:rPr>
              <a:t>với</a:t>
            </a:r>
            <a:r>
              <a:rPr lang="en-US" sz="1300" dirty="0">
                <a:solidFill>
                  <a:schemeClr val="accent1"/>
                </a:solidFill>
              </a:rPr>
              <a:t> </a:t>
            </a:r>
            <a:r>
              <a:rPr lang="en-US" sz="1300" dirty="0" err="1">
                <a:solidFill>
                  <a:schemeClr val="accent1"/>
                </a:solidFill>
              </a:rPr>
              <a:t>dữ</a:t>
            </a:r>
            <a:r>
              <a:rPr lang="en-US" sz="1300" dirty="0">
                <a:solidFill>
                  <a:schemeClr val="accent1"/>
                </a:solidFill>
              </a:rPr>
              <a:t> </a:t>
            </a:r>
            <a:r>
              <a:rPr lang="en-US" sz="1300" dirty="0" err="1">
                <a:solidFill>
                  <a:schemeClr val="accent1"/>
                </a:solidFill>
              </a:rPr>
              <a:t>liệu</a:t>
            </a:r>
            <a:r>
              <a:rPr lang="en-US" sz="1300" dirty="0">
                <a:solidFill>
                  <a:schemeClr val="accent1"/>
                </a:solidFill>
              </a:rPr>
              <a:t> </a:t>
            </a:r>
            <a:r>
              <a:rPr lang="en-US" sz="1300" dirty="0" err="1">
                <a:solidFill>
                  <a:schemeClr val="accent1"/>
                </a:solidFill>
              </a:rPr>
              <a:t>thu</a:t>
            </a:r>
            <a:r>
              <a:rPr lang="en-US" sz="1300" dirty="0">
                <a:solidFill>
                  <a:schemeClr val="accent1"/>
                </a:solidFill>
              </a:rPr>
              <a:t> </a:t>
            </a:r>
            <a:r>
              <a:rPr lang="en-US" sz="1300" dirty="0" err="1">
                <a:solidFill>
                  <a:schemeClr val="accent1"/>
                </a:solidFill>
              </a:rPr>
              <a:t>thập</a:t>
            </a:r>
            <a:r>
              <a:rPr lang="en-US" sz="1300" dirty="0">
                <a:solidFill>
                  <a:schemeClr val="accent1"/>
                </a:solidFill>
              </a:rPr>
              <a:t>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từ</a:t>
            </a:r>
            <a:r>
              <a:rPr lang="en-US" sz="1300" dirty="0">
                <a:solidFill>
                  <a:schemeClr val="accent1"/>
                </a:solidFill>
              </a:rPr>
              <a:t> </a:t>
            </a:r>
            <a:r>
              <a:rPr lang="en-US" sz="1300" dirty="0" err="1">
                <a:solidFill>
                  <a:schemeClr val="accent1"/>
                </a:solidFill>
              </a:rPr>
              <a:t>đó</a:t>
            </a:r>
            <a:r>
              <a:rPr lang="en-US" sz="1300" dirty="0">
                <a:solidFill>
                  <a:schemeClr val="accent1"/>
                </a:solidFill>
              </a:rPr>
              <a:t> </a:t>
            </a:r>
            <a:r>
              <a:rPr lang="en-US" sz="1300" dirty="0" err="1">
                <a:solidFill>
                  <a:schemeClr val="accent1"/>
                </a:solidFill>
              </a:rPr>
              <a:t>xác</a:t>
            </a:r>
            <a:r>
              <a:rPr lang="en-US" sz="1300" dirty="0">
                <a:solidFill>
                  <a:schemeClr val="accent1"/>
                </a:solidFill>
              </a:rPr>
              <a:t> </a:t>
            </a:r>
            <a:r>
              <a:rPr lang="en-US" sz="1300" dirty="0" err="1">
                <a:solidFill>
                  <a:schemeClr val="accent1"/>
                </a:solidFill>
              </a:rPr>
              <a:t>định</a:t>
            </a:r>
            <a:r>
              <a:rPr lang="en-US" sz="1300" dirty="0">
                <a:solidFill>
                  <a:schemeClr val="accent1"/>
                </a:solidFill>
              </a:rPr>
              <a:t> </a:t>
            </a:r>
            <a:r>
              <a:rPr lang="en-US" sz="1300" dirty="0" err="1">
                <a:solidFill>
                  <a:schemeClr val="accent1"/>
                </a:solidFill>
              </a:rPr>
              <a:t>xem</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xâm</a:t>
            </a:r>
            <a:r>
              <a:rPr lang="en-US" sz="1300" dirty="0">
                <a:solidFill>
                  <a:schemeClr val="accent1"/>
                </a:solidFill>
              </a:rPr>
              <a:t> </a:t>
            </a:r>
            <a:r>
              <a:rPr lang="en-US" sz="1300" dirty="0" err="1">
                <a:solidFill>
                  <a:schemeClr val="accent1"/>
                </a:solidFill>
              </a:rPr>
              <a:t>nhập</a:t>
            </a:r>
            <a:r>
              <a:rPr lang="en-US" sz="1300" dirty="0">
                <a:solidFill>
                  <a:schemeClr val="accent1"/>
                </a:solidFill>
              </a:rPr>
              <a:t> </a:t>
            </a:r>
            <a:r>
              <a:rPr lang="en-US" sz="1300" dirty="0" err="1">
                <a:solidFill>
                  <a:schemeClr val="accent1"/>
                </a:solidFill>
              </a:rPr>
              <a:t>xảy</a:t>
            </a:r>
            <a:r>
              <a:rPr lang="en-US" sz="1300" dirty="0">
                <a:solidFill>
                  <a:schemeClr val="accent1"/>
                </a:solidFill>
              </a:rPr>
              <a:t> ra hay </a:t>
            </a:r>
            <a:r>
              <a:rPr lang="en-US" sz="1300" dirty="0" err="1">
                <a:solidFill>
                  <a:schemeClr val="accent1"/>
                </a:solidFill>
              </a:rPr>
              <a:t>không</a:t>
            </a:r>
            <a:endParaRPr lang="en-US" sz="1300" dirty="0">
              <a:solidFill>
                <a:schemeClr val="accent1"/>
              </a:solidFill>
            </a:endParaRPr>
          </a:p>
          <a:p>
            <a:pPr marL="285750" indent="-285750">
              <a:buFont typeface="Arial" panose="020B0604020202020204" pitchFamily="34" charset="0"/>
              <a:buChar char="•"/>
            </a:pPr>
            <a:r>
              <a:rPr lang="en-US" sz="1300" dirty="0" err="1">
                <a:solidFill>
                  <a:schemeClr val="accent1"/>
                </a:solidFill>
              </a:rPr>
              <a:t>Thời</a:t>
            </a:r>
            <a:r>
              <a:rPr lang="en-US" sz="1300" dirty="0">
                <a:solidFill>
                  <a:schemeClr val="accent1"/>
                </a:solidFill>
              </a:rPr>
              <a:t> </a:t>
            </a:r>
            <a:r>
              <a:rPr lang="en-US" sz="1300" dirty="0" err="1">
                <a:solidFill>
                  <a:schemeClr val="accent1"/>
                </a:solidFill>
              </a:rPr>
              <a:t>gian</a:t>
            </a:r>
            <a:r>
              <a:rPr lang="en-US" sz="1300" dirty="0">
                <a:solidFill>
                  <a:schemeClr val="accent1"/>
                </a:solidFill>
              </a:rPr>
              <a:t> </a:t>
            </a:r>
            <a:r>
              <a:rPr lang="en-US" sz="1300" dirty="0" err="1">
                <a:solidFill>
                  <a:schemeClr val="accent1"/>
                </a:solidFill>
              </a:rPr>
              <a:t>xử</a:t>
            </a:r>
            <a:r>
              <a:rPr lang="en-US" sz="1300" dirty="0">
                <a:solidFill>
                  <a:schemeClr val="accent1"/>
                </a:solidFill>
              </a:rPr>
              <a:t> </a:t>
            </a:r>
            <a:r>
              <a:rPr lang="en-US" sz="1300" dirty="0" err="1">
                <a:solidFill>
                  <a:schemeClr val="accent1"/>
                </a:solidFill>
              </a:rPr>
              <a:t>lý</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gói</a:t>
            </a:r>
            <a:r>
              <a:rPr lang="en-US" sz="1300" dirty="0">
                <a:solidFill>
                  <a:schemeClr val="accent1"/>
                </a:solidFill>
              </a:rPr>
              <a:t> tin: </a:t>
            </a:r>
            <a:r>
              <a:rPr lang="en-US" sz="1300" dirty="0" err="1">
                <a:solidFill>
                  <a:schemeClr val="accent1"/>
                </a:solidFill>
              </a:rPr>
              <a:t>có</a:t>
            </a:r>
            <a:r>
              <a:rPr lang="en-US" sz="1300" dirty="0">
                <a:solidFill>
                  <a:schemeClr val="accent1"/>
                </a:solidFill>
              </a:rPr>
              <a:t> </a:t>
            </a:r>
            <a:r>
              <a:rPr lang="en-US" sz="1300" dirty="0" err="1">
                <a:solidFill>
                  <a:schemeClr val="accent1"/>
                </a:solidFill>
              </a:rPr>
              <a:t>thể</a:t>
            </a:r>
            <a:r>
              <a:rPr lang="en-US" sz="1300" dirty="0">
                <a:solidFill>
                  <a:schemeClr val="accent1"/>
                </a:solidFill>
              </a:rPr>
              <a:t> </a:t>
            </a:r>
            <a:r>
              <a:rPr lang="en-US" sz="1300" dirty="0" err="1">
                <a:solidFill>
                  <a:schemeClr val="accent1"/>
                </a:solidFill>
              </a:rPr>
              <a:t>mất</a:t>
            </a:r>
            <a:r>
              <a:rPr lang="en-US" sz="1300" dirty="0">
                <a:solidFill>
                  <a:schemeClr val="accent1"/>
                </a:solidFill>
              </a:rPr>
              <a:t> </a:t>
            </a:r>
            <a:r>
              <a:rPr lang="en-US" sz="1300" dirty="0" err="1">
                <a:solidFill>
                  <a:schemeClr val="accent1"/>
                </a:solidFill>
              </a:rPr>
              <a:t>những</a:t>
            </a:r>
            <a:r>
              <a:rPr lang="en-US" sz="1300" dirty="0">
                <a:solidFill>
                  <a:schemeClr val="accent1"/>
                </a:solidFill>
              </a:rPr>
              <a:t> </a:t>
            </a:r>
            <a:r>
              <a:rPr lang="en-US" sz="1300" dirty="0" err="1">
                <a:solidFill>
                  <a:schemeClr val="accent1"/>
                </a:solidFill>
              </a:rPr>
              <a:t>khoảng</a:t>
            </a:r>
            <a:r>
              <a:rPr lang="en-US" sz="1300" dirty="0">
                <a:solidFill>
                  <a:schemeClr val="accent1"/>
                </a:solidFill>
              </a:rPr>
              <a:t> </a:t>
            </a:r>
            <a:r>
              <a:rPr lang="en-US" sz="1300" dirty="0" err="1">
                <a:solidFill>
                  <a:schemeClr val="accent1"/>
                </a:solidFill>
              </a:rPr>
              <a:t>thời</a:t>
            </a:r>
            <a:r>
              <a:rPr lang="en-US" sz="1300" dirty="0">
                <a:solidFill>
                  <a:schemeClr val="accent1"/>
                </a:solidFill>
              </a:rPr>
              <a:t> </a:t>
            </a:r>
            <a:r>
              <a:rPr lang="en-US" sz="1300" dirty="0" err="1">
                <a:solidFill>
                  <a:schemeClr val="accent1"/>
                </a:solidFill>
              </a:rPr>
              <a:t>gian</a:t>
            </a:r>
            <a:r>
              <a:rPr lang="en-US" sz="1300" dirty="0">
                <a:solidFill>
                  <a:schemeClr val="accent1"/>
                </a:solidFill>
              </a:rPr>
              <a:t> </a:t>
            </a:r>
            <a:r>
              <a:rPr lang="en-US" sz="1300" dirty="0" err="1">
                <a:solidFill>
                  <a:schemeClr val="accent1"/>
                </a:solidFill>
              </a:rPr>
              <a:t>khác</a:t>
            </a:r>
            <a:r>
              <a:rPr lang="en-US" sz="1300" dirty="0">
                <a:solidFill>
                  <a:schemeClr val="accent1"/>
                </a:solidFill>
              </a:rPr>
              <a:t> </a:t>
            </a:r>
            <a:r>
              <a:rPr lang="en-US" sz="1300" dirty="0" err="1">
                <a:solidFill>
                  <a:schemeClr val="accent1"/>
                </a:solidFill>
              </a:rPr>
              <a:t>nhau</a:t>
            </a:r>
            <a:r>
              <a:rPr lang="en-US" sz="1300" dirty="0">
                <a:solidFill>
                  <a:schemeClr val="accent1"/>
                </a:solidFill>
              </a:rPr>
              <a:t> </a:t>
            </a:r>
            <a:r>
              <a:rPr lang="en-US" sz="1300" dirty="0" err="1">
                <a:solidFill>
                  <a:schemeClr val="accent1"/>
                </a:solidFill>
              </a:rPr>
              <a:t>tùy</a:t>
            </a:r>
            <a:r>
              <a:rPr lang="en-US" sz="1300" dirty="0">
                <a:solidFill>
                  <a:schemeClr val="accent1"/>
                </a:solidFill>
              </a:rPr>
              <a:t> </a:t>
            </a:r>
            <a:r>
              <a:rPr lang="en-US" sz="1300" dirty="0" err="1">
                <a:solidFill>
                  <a:schemeClr val="accent1"/>
                </a:solidFill>
              </a:rPr>
              <a:t>thuộc</a:t>
            </a:r>
            <a:r>
              <a:rPr lang="en-US" sz="1300" dirty="0">
                <a:solidFill>
                  <a:schemeClr val="accent1"/>
                </a:solidFill>
              </a:rPr>
              <a:t> </a:t>
            </a:r>
            <a:r>
              <a:rPr lang="en-US" sz="1300" dirty="0" err="1">
                <a:solidFill>
                  <a:schemeClr val="accent1"/>
                </a:solidFill>
              </a:rPr>
              <a:t>vào</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gói</a:t>
            </a:r>
            <a:r>
              <a:rPr lang="en-US" sz="1300" dirty="0">
                <a:solidFill>
                  <a:schemeClr val="accent1"/>
                </a:solidFill>
              </a:rPr>
              <a:t> tin. L</a:t>
            </a:r>
            <a:r>
              <a:rPr lang="vi-VN" sz="1300" dirty="0">
                <a:solidFill>
                  <a:schemeClr val="accent1"/>
                </a:solidFill>
              </a:rPr>
              <a:t>ư</a:t>
            </a:r>
            <a:r>
              <a:rPr lang="en-US" sz="1300" dirty="0">
                <a:solidFill>
                  <a:schemeClr val="accent1"/>
                </a:solidFill>
              </a:rPr>
              <a:t>u l</a:t>
            </a:r>
            <a:r>
              <a:rPr lang="vi-VN" sz="1300" dirty="0">
                <a:solidFill>
                  <a:schemeClr val="accent1"/>
                </a:solidFill>
              </a:rPr>
              <a:t>ư</a:t>
            </a:r>
            <a:r>
              <a:rPr lang="en-US" sz="1300" dirty="0" err="1">
                <a:solidFill>
                  <a:schemeClr val="accent1"/>
                </a:solidFill>
              </a:rPr>
              <a:t>ợng</a:t>
            </a:r>
            <a:r>
              <a:rPr lang="en-US" sz="1300" dirty="0">
                <a:solidFill>
                  <a:schemeClr val="accent1"/>
                </a:solidFill>
              </a:rPr>
              <a:t> </a:t>
            </a:r>
            <a:r>
              <a:rPr lang="en-US" sz="1300" dirty="0" err="1">
                <a:solidFill>
                  <a:schemeClr val="accent1"/>
                </a:solidFill>
              </a:rPr>
              <a:t>mạng</a:t>
            </a:r>
            <a:r>
              <a:rPr lang="en-US" sz="1300" dirty="0">
                <a:solidFill>
                  <a:schemeClr val="accent1"/>
                </a:solidFill>
              </a:rPr>
              <a:t> </a:t>
            </a:r>
            <a:r>
              <a:rPr lang="en-US" sz="1300" dirty="0" err="1">
                <a:solidFill>
                  <a:schemeClr val="accent1"/>
                </a:solidFill>
              </a:rPr>
              <a:t>lớn</a:t>
            </a:r>
            <a:r>
              <a:rPr lang="en-US" sz="1300" dirty="0">
                <a:solidFill>
                  <a:schemeClr val="accent1"/>
                </a:solidFill>
              </a:rPr>
              <a:t> + </a:t>
            </a:r>
            <a:r>
              <a:rPr lang="en-US" sz="1300" dirty="0" err="1">
                <a:solidFill>
                  <a:schemeClr val="accent1"/>
                </a:solidFill>
              </a:rPr>
              <a:t>số</a:t>
            </a:r>
            <a:r>
              <a:rPr lang="en-US" sz="1300" dirty="0">
                <a:solidFill>
                  <a:schemeClr val="accent1"/>
                </a:solidFill>
              </a:rPr>
              <a:t>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lớn</a:t>
            </a:r>
            <a:r>
              <a:rPr lang="en-US" sz="1300" dirty="0">
                <a:solidFill>
                  <a:schemeClr val="accent1"/>
                </a:solidFill>
              </a:rPr>
              <a:t> =&gt; </a:t>
            </a:r>
            <a:r>
              <a:rPr lang="en-US" sz="1300" dirty="0" err="1">
                <a:solidFill>
                  <a:schemeClr val="accent1"/>
                </a:solidFill>
              </a:rPr>
              <a:t>bỏ</a:t>
            </a:r>
            <a:r>
              <a:rPr lang="en-US" sz="1300" dirty="0">
                <a:solidFill>
                  <a:schemeClr val="accent1"/>
                </a:solidFill>
              </a:rPr>
              <a:t> </a:t>
            </a:r>
            <a:r>
              <a:rPr lang="en-US" sz="1300" dirty="0" err="1">
                <a:solidFill>
                  <a:schemeClr val="accent1"/>
                </a:solidFill>
              </a:rPr>
              <a:t>sót</a:t>
            </a:r>
            <a:r>
              <a:rPr lang="en-US" sz="1300" dirty="0">
                <a:solidFill>
                  <a:schemeClr val="accent1"/>
                </a:solidFill>
              </a:rPr>
              <a:t> </a:t>
            </a:r>
            <a:r>
              <a:rPr lang="en-US" sz="1300" dirty="0" err="1">
                <a:solidFill>
                  <a:schemeClr val="accent1"/>
                </a:solidFill>
              </a:rPr>
              <a:t>gói</a:t>
            </a:r>
            <a:r>
              <a:rPr lang="en-US" sz="1300" dirty="0">
                <a:solidFill>
                  <a:schemeClr val="accent1"/>
                </a:solidFill>
              </a:rPr>
              <a:t> tin; </a:t>
            </a:r>
            <a:r>
              <a:rPr lang="en-US" sz="1300" dirty="0" err="1">
                <a:solidFill>
                  <a:schemeClr val="accent1"/>
                </a:solidFill>
              </a:rPr>
              <a:t>dựa</a:t>
            </a:r>
            <a:r>
              <a:rPr lang="en-US" sz="1300" dirty="0">
                <a:solidFill>
                  <a:schemeClr val="accent1"/>
                </a:solidFill>
              </a:rPr>
              <a:t> </a:t>
            </a:r>
            <a:r>
              <a:rPr lang="en-US" sz="1300" dirty="0" err="1">
                <a:solidFill>
                  <a:schemeClr val="accent1"/>
                </a:solidFill>
              </a:rPr>
              <a:t>trên</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yếu</a:t>
            </a:r>
            <a:r>
              <a:rPr lang="en-US" sz="1300" dirty="0">
                <a:solidFill>
                  <a:schemeClr val="accent1"/>
                </a:solidFill>
              </a:rPr>
              <a:t> </a:t>
            </a:r>
            <a:r>
              <a:rPr lang="en-US" sz="1300" dirty="0" err="1">
                <a:solidFill>
                  <a:schemeClr val="accent1"/>
                </a:solidFill>
              </a:rPr>
              <a:t>tố</a:t>
            </a:r>
            <a:r>
              <a:rPr lang="en-US" sz="1300" dirty="0">
                <a:solidFill>
                  <a:schemeClr val="accent1"/>
                </a:solidFill>
              </a:rPr>
              <a:t> </a:t>
            </a:r>
            <a:r>
              <a:rPr lang="en-US" sz="1300" dirty="0" err="1">
                <a:solidFill>
                  <a:schemeClr val="accent1"/>
                </a:solidFill>
              </a:rPr>
              <a:t>nh</a:t>
            </a:r>
            <a:r>
              <a:rPr lang="vi-VN" sz="1300" dirty="0">
                <a:solidFill>
                  <a:schemeClr val="accent1"/>
                </a:solidFill>
              </a:rPr>
              <a:t>ư</a:t>
            </a:r>
            <a:r>
              <a:rPr lang="en-US" sz="1300" dirty="0">
                <a:solidFill>
                  <a:schemeClr val="accent1"/>
                </a:solidFill>
              </a:rPr>
              <a:t> </a:t>
            </a:r>
            <a:r>
              <a:rPr lang="en-US" sz="1300" dirty="0" err="1">
                <a:solidFill>
                  <a:schemeClr val="accent1"/>
                </a:solidFill>
              </a:rPr>
              <a:t>tải</a:t>
            </a:r>
            <a:r>
              <a:rPr lang="en-US" sz="1300" dirty="0">
                <a:solidFill>
                  <a:schemeClr val="accent1"/>
                </a:solidFill>
              </a:rPr>
              <a:t> </a:t>
            </a:r>
            <a:r>
              <a:rPr lang="en-US" sz="1300" dirty="0" err="1">
                <a:solidFill>
                  <a:schemeClr val="accent1"/>
                </a:solidFill>
              </a:rPr>
              <a:t>mạng</a:t>
            </a:r>
            <a:r>
              <a:rPr lang="en-US" sz="1300" dirty="0">
                <a:solidFill>
                  <a:schemeClr val="accent1"/>
                </a:solidFill>
              </a:rPr>
              <a:t>, </a:t>
            </a:r>
            <a:r>
              <a:rPr lang="en-US" sz="1300" dirty="0" err="1">
                <a:solidFill>
                  <a:schemeClr val="accent1"/>
                </a:solidFill>
              </a:rPr>
              <a:t>tốc</a:t>
            </a:r>
            <a:r>
              <a:rPr lang="en-US" sz="1300" dirty="0">
                <a:solidFill>
                  <a:schemeClr val="accent1"/>
                </a:solidFill>
              </a:rPr>
              <a:t> </a:t>
            </a:r>
            <a:r>
              <a:rPr lang="en-US" sz="1300" dirty="0" err="1">
                <a:solidFill>
                  <a:schemeClr val="accent1"/>
                </a:solidFill>
              </a:rPr>
              <a:t>độ</a:t>
            </a:r>
            <a:r>
              <a:rPr lang="en-US" sz="1300" dirty="0">
                <a:solidFill>
                  <a:schemeClr val="accent1"/>
                </a:solidFill>
              </a:rPr>
              <a:t> </a:t>
            </a:r>
            <a:r>
              <a:rPr lang="en-US" sz="1300" dirty="0" err="1">
                <a:solidFill>
                  <a:schemeClr val="accent1"/>
                </a:solidFill>
              </a:rPr>
              <a:t>hệ</a:t>
            </a:r>
            <a:r>
              <a:rPr lang="en-US" sz="1300" dirty="0">
                <a:solidFill>
                  <a:schemeClr val="accent1"/>
                </a:solidFill>
              </a:rPr>
              <a:t> </a:t>
            </a:r>
            <a:r>
              <a:rPr lang="en-US" sz="1300" dirty="0" err="1">
                <a:solidFill>
                  <a:schemeClr val="accent1"/>
                </a:solidFill>
              </a:rPr>
              <a:t>thống</a:t>
            </a:r>
            <a:r>
              <a:rPr lang="en-US" sz="1300" dirty="0">
                <a:solidFill>
                  <a:schemeClr val="accent1"/>
                </a:solidFill>
              </a:rPr>
              <a:t>, </a:t>
            </a:r>
            <a:r>
              <a:rPr lang="en-US" sz="1300" dirty="0" err="1">
                <a:solidFill>
                  <a:schemeClr val="accent1"/>
                </a:solidFill>
              </a:rPr>
              <a:t>số</a:t>
            </a:r>
            <a:r>
              <a:rPr lang="en-US" sz="1300" dirty="0">
                <a:solidFill>
                  <a:schemeClr val="accent1"/>
                </a:solidFill>
              </a:rPr>
              <a:t> l</a:t>
            </a:r>
            <a:r>
              <a:rPr lang="vi-VN" sz="1300" dirty="0">
                <a:solidFill>
                  <a:schemeClr val="accent1"/>
                </a:solidFill>
              </a:rPr>
              <a:t>ư</a:t>
            </a:r>
            <a:r>
              <a:rPr lang="en-US" sz="1300" dirty="0" err="1">
                <a:solidFill>
                  <a:schemeClr val="accent1"/>
                </a:solidFill>
              </a:rPr>
              <a:t>ợng</a:t>
            </a:r>
            <a:r>
              <a:rPr lang="en-US" sz="1300" dirty="0">
                <a:solidFill>
                  <a:schemeClr val="accent1"/>
                </a:solidFill>
              </a:rPr>
              <a:t> </a:t>
            </a:r>
            <a:r>
              <a:rPr lang="en-US" sz="1300" dirty="0" err="1">
                <a:solidFill>
                  <a:schemeClr val="accent1"/>
                </a:solidFill>
              </a:rPr>
              <a:t>luật</a:t>
            </a:r>
            <a:r>
              <a:rPr lang="en-US" sz="1300" dirty="0">
                <a:solidFill>
                  <a:schemeClr val="accent1"/>
                </a:solidFill>
              </a:rPr>
              <a:t>.</a:t>
            </a:r>
          </a:p>
          <a:p>
            <a:pPr marL="285750" indent="-285750">
              <a:buFont typeface="Arial" panose="020B0604020202020204" pitchFamily="34" charset="0"/>
              <a:buChar char="•"/>
            </a:pPr>
            <a:r>
              <a:rPr lang="en-US" sz="1300" dirty="0" err="1">
                <a:solidFill>
                  <a:schemeClr val="accent1"/>
                </a:solidFill>
              </a:rPr>
              <a:t>Tách</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phần</a:t>
            </a:r>
            <a:r>
              <a:rPr lang="en-US" sz="1300" dirty="0">
                <a:solidFill>
                  <a:schemeClr val="accent1"/>
                </a:solidFill>
              </a:rPr>
              <a:t> </a:t>
            </a:r>
            <a:r>
              <a:rPr lang="en-US" sz="1300" dirty="0" err="1">
                <a:solidFill>
                  <a:schemeClr val="accent1"/>
                </a:solidFill>
              </a:rPr>
              <a:t>của</a:t>
            </a:r>
            <a:r>
              <a:rPr lang="en-US" sz="1300" dirty="0">
                <a:solidFill>
                  <a:schemeClr val="accent1"/>
                </a:solidFill>
              </a:rPr>
              <a:t> </a:t>
            </a:r>
            <a:r>
              <a:rPr lang="en-US" sz="1300" dirty="0" err="1">
                <a:solidFill>
                  <a:schemeClr val="accent1"/>
                </a:solidFill>
              </a:rPr>
              <a:t>gói</a:t>
            </a:r>
            <a:r>
              <a:rPr lang="en-US" sz="1300" dirty="0">
                <a:solidFill>
                  <a:schemeClr val="accent1"/>
                </a:solidFill>
              </a:rPr>
              <a:t> tin </a:t>
            </a:r>
            <a:r>
              <a:rPr lang="en-US" sz="1300" dirty="0" err="1">
                <a:solidFill>
                  <a:schemeClr val="accent1"/>
                </a:solidFill>
              </a:rPr>
              <a:t>và</a:t>
            </a:r>
            <a:r>
              <a:rPr lang="en-US" sz="1300" dirty="0">
                <a:solidFill>
                  <a:schemeClr val="accent1"/>
                </a:solidFill>
              </a:rPr>
              <a:t> </a:t>
            </a:r>
            <a:r>
              <a:rPr lang="en-US" sz="1300" dirty="0" err="1">
                <a:solidFill>
                  <a:schemeClr val="accent1"/>
                </a:solidFill>
              </a:rPr>
              <a:t>áp</a:t>
            </a:r>
            <a:r>
              <a:rPr lang="en-US" sz="1300" dirty="0">
                <a:solidFill>
                  <a:schemeClr val="accent1"/>
                </a:solidFill>
              </a:rPr>
              <a:t> </a:t>
            </a:r>
            <a:r>
              <a:rPr lang="en-US" sz="1300" dirty="0" err="1">
                <a:solidFill>
                  <a:schemeClr val="accent1"/>
                </a:solidFill>
              </a:rPr>
              <a:t>dụng</a:t>
            </a:r>
            <a:r>
              <a:rPr lang="en-US" sz="1300" dirty="0">
                <a:solidFill>
                  <a:schemeClr val="accent1"/>
                </a:solidFill>
              </a:rPr>
              <a:t>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lên</a:t>
            </a:r>
            <a:r>
              <a:rPr lang="en-US" sz="1300" dirty="0">
                <a:solidFill>
                  <a:schemeClr val="accent1"/>
                </a:solidFill>
              </a:rPr>
              <a:t> </a:t>
            </a:r>
            <a:r>
              <a:rPr lang="en-US" sz="1300" dirty="0" err="1">
                <a:solidFill>
                  <a:schemeClr val="accent1"/>
                </a:solidFill>
              </a:rPr>
              <a:t>từng</a:t>
            </a:r>
            <a:r>
              <a:rPr lang="en-US" sz="1300" dirty="0">
                <a:solidFill>
                  <a:schemeClr val="accent1"/>
                </a:solidFill>
              </a:rPr>
              <a:t> </a:t>
            </a:r>
            <a:r>
              <a:rPr lang="en-US" sz="1300" dirty="0" err="1">
                <a:solidFill>
                  <a:schemeClr val="accent1"/>
                </a:solidFill>
              </a:rPr>
              <a:t>phần</a:t>
            </a:r>
            <a:endParaRPr lang="en-US" sz="1300" dirty="0">
              <a:solidFill>
                <a:schemeClr val="accent1"/>
              </a:solidFill>
            </a:endParaRPr>
          </a:p>
          <a:p>
            <a:pPr marL="285750" indent="-285750">
              <a:buFont typeface="Arial" panose="020B0604020202020204" pitchFamily="34" charset="0"/>
              <a:buChar char="•"/>
            </a:pPr>
            <a:r>
              <a:rPr lang="en-US" sz="1300" dirty="0" err="1">
                <a:solidFill>
                  <a:schemeClr val="accent1"/>
                </a:solidFill>
              </a:rPr>
              <a:t>Nếu</a:t>
            </a:r>
            <a:r>
              <a:rPr lang="en-US" sz="1300" dirty="0">
                <a:solidFill>
                  <a:schemeClr val="accent1"/>
                </a:solidFill>
              </a:rPr>
              <a:t> </a:t>
            </a:r>
            <a:r>
              <a:rPr lang="en-US" sz="1300" dirty="0" err="1">
                <a:solidFill>
                  <a:schemeClr val="accent1"/>
                </a:solidFill>
              </a:rPr>
              <a:t>số</a:t>
            </a:r>
            <a:r>
              <a:rPr lang="en-US" sz="1300" dirty="0">
                <a:solidFill>
                  <a:schemeClr val="accent1"/>
                </a:solidFill>
              </a:rPr>
              <a:t> l</a:t>
            </a:r>
            <a:r>
              <a:rPr lang="vi-VN" sz="1300" dirty="0">
                <a:solidFill>
                  <a:schemeClr val="accent1"/>
                </a:solidFill>
              </a:rPr>
              <a:t>ư</a:t>
            </a:r>
            <a:r>
              <a:rPr lang="en-US" sz="1300" dirty="0" err="1">
                <a:solidFill>
                  <a:schemeClr val="accent1"/>
                </a:solidFill>
              </a:rPr>
              <a:t>ợng</a:t>
            </a:r>
            <a:r>
              <a:rPr lang="en-US" sz="1300" dirty="0">
                <a:solidFill>
                  <a:schemeClr val="accent1"/>
                </a:solidFill>
              </a:rPr>
              <a:t>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thỏa</a:t>
            </a:r>
            <a:r>
              <a:rPr lang="en-US" sz="1300" dirty="0">
                <a:solidFill>
                  <a:schemeClr val="accent1"/>
                </a:solidFill>
              </a:rPr>
              <a:t> </a:t>
            </a:r>
            <a:r>
              <a:rPr lang="en-US" sz="1300" dirty="0" err="1">
                <a:solidFill>
                  <a:schemeClr val="accent1"/>
                </a:solidFill>
              </a:rPr>
              <a:t>mãn</a:t>
            </a:r>
            <a:r>
              <a:rPr lang="en-US" sz="1300" dirty="0">
                <a:solidFill>
                  <a:schemeClr val="accent1"/>
                </a:solidFill>
              </a:rPr>
              <a:t> </a:t>
            </a:r>
            <a:r>
              <a:rPr lang="en-US" sz="1300" dirty="0" err="1">
                <a:solidFill>
                  <a:schemeClr val="accent1"/>
                </a:solidFill>
              </a:rPr>
              <a:t>lớn</a:t>
            </a:r>
            <a:r>
              <a:rPr lang="en-US" sz="1300" dirty="0">
                <a:solidFill>
                  <a:schemeClr val="accent1"/>
                </a:solidFill>
              </a:rPr>
              <a:t>, </a:t>
            </a:r>
            <a:r>
              <a:rPr lang="en-US" sz="1300" dirty="0" err="1">
                <a:solidFill>
                  <a:schemeClr val="accent1"/>
                </a:solidFill>
              </a:rPr>
              <a:t>luật</a:t>
            </a:r>
            <a:r>
              <a:rPr lang="en-US" sz="1300" dirty="0">
                <a:solidFill>
                  <a:schemeClr val="accent1"/>
                </a:solidFill>
              </a:rPr>
              <a:t>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áp</a:t>
            </a:r>
            <a:r>
              <a:rPr lang="en-US" sz="1300" dirty="0">
                <a:solidFill>
                  <a:schemeClr val="accent1"/>
                </a:solidFill>
              </a:rPr>
              <a:t> </a:t>
            </a:r>
            <a:r>
              <a:rPr lang="en-US" sz="1300" dirty="0" err="1">
                <a:solidFill>
                  <a:schemeClr val="accent1"/>
                </a:solidFill>
              </a:rPr>
              <a:t>dụng</a:t>
            </a:r>
            <a:r>
              <a:rPr lang="en-US" sz="1300" dirty="0">
                <a:solidFill>
                  <a:schemeClr val="accent1"/>
                </a:solidFill>
              </a:rPr>
              <a:t> </a:t>
            </a:r>
            <a:r>
              <a:rPr lang="en-US" sz="1300" dirty="0" err="1">
                <a:solidFill>
                  <a:schemeClr val="accent1"/>
                </a:solidFill>
              </a:rPr>
              <a:t>là</a:t>
            </a:r>
            <a:r>
              <a:rPr lang="en-US" sz="1300" dirty="0">
                <a:solidFill>
                  <a:schemeClr val="accent1"/>
                </a:solidFill>
              </a:rPr>
              <a:t>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độ</a:t>
            </a:r>
            <a:r>
              <a:rPr lang="en-US" sz="1300" dirty="0">
                <a:solidFill>
                  <a:schemeClr val="accent1"/>
                </a:solidFill>
              </a:rPr>
              <a:t> </a:t>
            </a:r>
            <a:r>
              <a:rPr lang="vi-VN" sz="1300" dirty="0">
                <a:solidFill>
                  <a:schemeClr val="accent1"/>
                </a:solidFill>
              </a:rPr>
              <a:t>ư</a:t>
            </a:r>
            <a:r>
              <a:rPr lang="en-US" sz="1300" dirty="0">
                <a:solidFill>
                  <a:schemeClr val="accent1"/>
                </a:solidFill>
              </a:rPr>
              <a:t>u </a:t>
            </a:r>
            <a:r>
              <a:rPr lang="en-US" sz="1300" dirty="0" err="1">
                <a:solidFill>
                  <a:schemeClr val="accent1"/>
                </a:solidFill>
              </a:rPr>
              <a:t>tiên</a:t>
            </a:r>
            <a:r>
              <a:rPr lang="en-US" sz="1300" dirty="0">
                <a:solidFill>
                  <a:schemeClr val="accent1"/>
                </a:solidFill>
              </a:rPr>
              <a:t> </a:t>
            </a:r>
            <a:r>
              <a:rPr lang="en-US" sz="1300" dirty="0" err="1">
                <a:solidFill>
                  <a:schemeClr val="accent1"/>
                </a:solidFill>
              </a:rPr>
              <a:t>lớn</a:t>
            </a:r>
            <a:r>
              <a:rPr lang="en-US" sz="1300" dirty="0">
                <a:solidFill>
                  <a:schemeClr val="accent1"/>
                </a:solidFill>
              </a:rPr>
              <a:t> </a:t>
            </a:r>
            <a:r>
              <a:rPr lang="en-US" sz="1300" dirty="0" err="1">
                <a:solidFill>
                  <a:schemeClr val="accent1"/>
                </a:solidFill>
              </a:rPr>
              <a:t>nhất</a:t>
            </a:r>
            <a:r>
              <a:rPr lang="en-US" sz="1300" dirty="0">
                <a:solidFill>
                  <a:schemeClr val="accent1"/>
                </a:solidFill>
              </a:rPr>
              <a:t> (do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luật</a:t>
            </a:r>
            <a:r>
              <a:rPr lang="en-US" sz="1300" dirty="0">
                <a:solidFill>
                  <a:schemeClr val="accent1"/>
                </a:solidFill>
              </a:rPr>
              <a:t>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đánh</a:t>
            </a:r>
            <a:r>
              <a:rPr lang="en-US" sz="1300" dirty="0">
                <a:solidFill>
                  <a:schemeClr val="accent1"/>
                </a:solidFill>
              </a:rPr>
              <a:t> </a:t>
            </a:r>
            <a:r>
              <a:rPr lang="en-US" sz="1300" dirty="0" err="1">
                <a:solidFill>
                  <a:schemeClr val="accent1"/>
                </a:solidFill>
              </a:rPr>
              <a:t>thứ</a:t>
            </a:r>
            <a:r>
              <a:rPr lang="en-US" sz="1300" dirty="0">
                <a:solidFill>
                  <a:schemeClr val="accent1"/>
                </a:solidFill>
              </a:rPr>
              <a:t> </a:t>
            </a:r>
            <a:r>
              <a:rPr lang="en-US" sz="1300" dirty="0" err="1">
                <a:solidFill>
                  <a:schemeClr val="accent1"/>
                </a:solidFill>
              </a:rPr>
              <a:t>tự</a:t>
            </a:r>
            <a:r>
              <a:rPr lang="en-US" sz="1300" dirty="0">
                <a:solidFill>
                  <a:schemeClr val="accent1"/>
                </a:solidFill>
              </a:rPr>
              <a:t> </a:t>
            </a:r>
            <a:r>
              <a:rPr lang="vi-VN" sz="1300" dirty="0">
                <a:solidFill>
                  <a:schemeClr val="accent1"/>
                </a:solidFill>
              </a:rPr>
              <a:t>ư</a:t>
            </a:r>
            <a:r>
              <a:rPr lang="en-US" sz="1300" dirty="0">
                <a:solidFill>
                  <a:schemeClr val="accent1"/>
                </a:solidFill>
              </a:rPr>
              <a:t>u </a:t>
            </a:r>
            <a:r>
              <a:rPr lang="en-US" sz="1300" dirty="0" err="1">
                <a:solidFill>
                  <a:schemeClr val="accent1"/>
                </a:solidFill>
              </a:rPr>
              <a:t>tiên</a:t>
            </a:r>
            <a:r>
              <a:rPr lang="en-US" sz="1300" dirty="0">
                <a:solidFill>
                  <a:schemeClr val="accent1"/>
                </a:solidFill>
              </a:rPr>
              <a:t>)</a:t>
            </a:r>
          </a:p>
        </p:txBody>
      </p:sp>
    </p:spTree>
    <p:extLst>
      <p:ext uri="{BB962C8B-B14F-4D97-AF65-F5344CB8AC3E}">
        <p14:creationId xmlns:p14="http://schemas.microsoft.com/office/powerpoint/2010/main" val="1982021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EA0DE4-132F-49AC-AC37-4A4710206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Hộp Văn bản 2">
            <a:extLst>
              <a:ext uri="{FF2B5EF4-FFF2-40B4-BE49-F238E27FC236}">
                <a16:creationId xmlns:a16="http://schemas.microsoft.com/office/drawing/2014/main" id="{CE739860-5D58-4B2B-AEB9-B4819CFEBFB6}"/>
              </a:ext>
            </a:extLst>
          </p:cNvPr>
          <p:cNvSpPr txBox="1"/>
          <p:nvPr/>
        </p:nvSpPr>
        <p:spPr>
          <a:xfrm>
            <a:off x="1808628" y="779929"/>
            <a:ext cx="6031007" cy="1015663"/>
          </a:xfrm>
          <a:prstGeom prst="rect">
            <a:avLst/>
          </a:prstGeom>
          <a:noFill/>
        </p:spPr>
        <p:txBody>
          <a:bodyPr wrap="square" rtlCol="0">
            <a:spAutoFit/>
          </a:bodyPr>
          <a:lstStyle/>
          <a:p>
            <a:r>
              <a:rPr lang="en-US" sz="3000" b="1" dirty="0">
                <a:solidFill>
                  <a:schemeClr val="accent1"/>
                </a:solidFill>
                <a:latin typeface="+mj-lt"/>
              </a:rPr>
              <a:t>II.1.4 Module </a:t>
            </a:r>
            <a:r>
              <a:rPr lang="en-US" sz="3000" b="1" dirty="0" err="1">
                <a:solidFill>
                  <a:schemeClr val="accent1"/>
                </a:solidFill>
                <a:latin typeface="+mj-lt"/>
              </a:rPr>
              <a:t>cảnh</a:t>
            </a:r>
            <a:r>
              <a:rPr lang="en-US" sz="3000" b="1" dirty="0">
                <a:solidFill>
                  <a:schemeClr val="accent1"/>
                </a:solidFill>
                <a:latin typeface="+mj-lt"/>
              </a:rPr>
              <a:t> </a:t>
            </a:r>
            <a:r>
              <a:rPr lang="en-US" sz="3000" b="1" dirty="0" err="1">
                <a:solidFill>
                  <a:schemeClr val="accent1"/>
                </a:solidFill>
                <a:latin typeface="+mj-lt"/>
              </a:rPr>
              <a:t>báo</a:t>
            </a:r>
            <a:r>
              <a:rPr lang="en-US" sz="3000" b="1" dirty="0">
                <a:solidFill>
                  <a:schemeClr val="accent1"/>
                </a:solidFill>
                <a:latin typeface="+mj-lt"/>
              </a:rPr>
              <a:t> </a:t>
            </a:r>
            <a:r>
              <a:rPr lang="en-US" sz="3000" b="1" dirty="0" err="1">
                <a:solidFill>
                  <a:schemeClr val="accent1"/>
                </a:solidFill>
                <a:latin typeface="+mj-lt"/>
              </a:rPr>
              <a:t>và</a:t>
            </a:r>
            <a:r>
              <a:rPr lang="en-US" sz="3000" b="1" dirty="0">
                <a:solidFill>
                  <a:schemeClr val="accent1"/>
                </a:solidFill>
                <a:latin typeface="+mj-lt"/>
              </a:rPr>
              <a:t> Module </a:t>
            </a:r>
            <a:r>
              <a:rPr lang="en-US" sz="3000" b="1" dirty="0" err="1">
                <a:solidFill>
                  <a:schemeClr val="accent1"/>
                </a:solidFill>
                <a:latin typeface="+mj-lt"/>
              </a:rPr>
              <a:t>kết</a:t>
            </a:r>
            <a:r>
              <a:rPr lang="en-US" sz="3000" b="1" dirty="0">
                <a:solidFill>
                  <a:schemeClr val="accent1"/>
                </a:solidFill>
                <a:latin typeface="+mj-lt"/>
              </a:rPr>
              <a:t> </a:t>
            </a:r>
            <a:r>
              <a:rPr lang="en-US" sz="3000" b="1" dirty="0" err="1">
                <a:solidFill>
                  <a:schemeClr val="accent1"/>
                </a:solidFill>
                <a:latin typeface="+mj-lt"/>
              </a:rPr>
              <a:t>xuất</a:t>
            </a:r>
            <a:r>
              <a:rPr lang="en-US" sz="3000" b="1" dirty="0">
                <a:solidFill>
                  <a:schemeClr val="accent1"/>
                </a:solidFill>
                <a:latin typeface="+mj-lt"/>
              </a:rPr>
              <a:t> </a:t>
            </a:r>
            <a:r>
              <a:rPr lang="en-US" sz="3000" b="1" dirty="0" err="1">
                <a:solidFill>
                  <a:schemeClr val="accent1"/>
                </a:solidFill>
                <a:latin typeface="+mj-lt"/>
              </a:rPr>
              <a:t>thông</a:t>
            </a:r>
            <a:r>
              <a:rPr lang="en-US" sz="3000" b="1" dirty="0">
                <a:solidFill>
                  <a:schemeClr val="accent1"/>
                </a:solidFill>
                <a:latin typeface="+mj-lt"/>
              </a:rPr>
              <a:t> tin</a:t>
            </a:r>
          </a:p>
        </p:txBody>
      </p:sp>
      <p:sp>
        <p:nvSpPr>
          <p:cNvPr id="4" name="Hộp Văn bản 3">
            <a:extLst>
              <a:ext uri="{FF2B5EF4-FFF2-40B4-BE49-F238E27FC236}">
                <a16:creationId xmlns:a16="http://schemas.microsoft.com/office/drawing/2014/main" id="{C54B47A5-CE20-41B6-B1A7-6AD7EC434405}"/>
              </a:ext>
            </a:extLst>
          </p:cNvPr>
          <p:cNvSpPr txBox="1"/>
          <p:nvPr/>
        </p:nvSpPr>
        <p:spPr>
          <a:xfrm>
            <a:off x="1721221" y="1898703"/>
            <a:ext cx="5432616" cy="1292662"/>
          </a:xfrm>
          <a:prstGeom prst="rect">
            <a:avLst/>
          </a:prstGeom>
          <a:noFill/>
        </p:spPr>
        <p:txBody>
          <a:bodyPr wrap="square" rtlCol="0">
            <a:spAutoFit/>
          </a:bodyPr>
          <a:lstStyle/>
          <a:p>
            <a:endParaRPr lang="en-US" sz="1300" b="1" dirty="0">
              <a:solidFill>
                <a:schemeClr val="accent1"/>
              </a:solidFill>
            </a:endParaRPr>
          </a:p>
          <a:p>
            <a:pPr marL="285750" indent="-285750">
              <a:buFont typeface="Arial" panose="020B0604020202020204" pitchFamily="34" charset="0"/>
              <a:buChar char="•"/>
            </a:pPr>
            <a:r>
              <a:rPr lang="en-US" sz="1300" dirty="0" err="1">
                <a:solidFill>
                  <a:schemeClr val="accent1"/>
                </a:solidFill>
              </a:rPr>
              <a:t>Tùy</a:t>
            </a:r>
            <a:r>
              <a:rPr lang="en-US" sz="1300" dirty="0">
                <a:solidFill>
                  <a:schemeClr val="accent1"/>
                </a:solidFill>
              </a:rPr>
              <a:t> </a:t>
            </a:r>
            <a:r>
              <a:rPr lang="en-US" sz="1300" dirty="0" err="1">
                <a:solidFill>
                  <a:schemeClr val="accent1"/>
                </a:solidFill>
              </a:rPr>
              <a:t>thuộc</a:t>
            </a:r>
            <a:r>
              <a:rPr lang="en-US" sz="1300" dirty="0">
                <a:solidFill>
                  <a:schemeClr val="accent1"/>
                </a:solidFill>
              </a:rPr>
              <a:t> </a:t>
            </a:r>
            <a:r>
              <a:rPr lang="en-US" sz="1300" dirty="0" err="1">
                <a:solidFill>
                  <a:schemeClr val="accent1"/>
                </a:solidFill>
              </a:rPr>
              <a:t>vào</a:t>
            </a:r>
            <a:r>
              <a:rPr lang="en-US" sz="1300" dirty="0">
                <a:solidFill>
                  <a:schemeClr val="accent1"/>
                </a:solidFill>
              </a:rPr>
              <a:t> module </a:t>
            </a:r>
            <a:r>
              <a:rPr lang="en-US" sz="1300" dirty="0" err="1">
                <a:solidFill>
                  <a:schemeClr val="accent1"/>
                </a:solidFill>
              </a:rPr>
              <a:t>phát</a:t>
            </a:r>
            <a:r>
              <a:rPr lang="en-US" sz="1300" dirty="0">
                <a:solidFill>
                  <a:schemeClr val="accent1"/>
                </a:solidFill>
              </a:rPr>
              <a:t> </a:t>
            </a:r>
            <a:r>
              <a:rPr lang="en-US" sz="1300" dirty="0" err="1">
                <a:solidFill>
                  <a:schemeClr val="accent1"/>
                </a:solidFill>
              </a:rPr>
              <a:t>hiện</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phát</a:t>
            </a:r>
            <a:r>
              <a:rPr lang="en-US" sz="1300" dirty="0">
                <a:solidFill>
                  <a:schemeClr val="accent1"/>
                </a:solidFill>
              </a:rPr>
              <a:t> </a:t>
            </a:r>
            <a:r>
              <a:rPr lang="en-US" sz="1300" dirty="0" err="1">
                <a:solidFill>
                  <a:schemeClr val="accent1"/>
                </a:solidFill>
              </a:rPr>
              <a:t>hiện</a:t>
            </a:r>
            <a:r>
              <a:rPr lang="en-US" sz="1300" dirty="0">
                <a:solidFill>
                  <a:schemeClr val="accent1"/>
                </a:solidFill>
              </a:rPr>
              <a:t> ra </a:t>
            </a:r>
            <a:r>
              <a:rPr lang="en-US" sz="1300" dirty="0" err="1">
                <a:solidFill>
                  <a:schemeClr val="accent1"/>
                </a:solidFill>
              </a:rPr>
              <a:t>xâm</a:t>
            </a:r>
            <a:r>
              <a:rPr lang="en-US" sz="1300" dirty="0">
                <a:solidFill>
                  <a:schemeClr val="accent1"/>
                </a:solidFill>
              </a:rPr>
              <a:t> </a:t>
            </a:r>
            <a:r>
              <a:rPr lang="en-US" sz="1300" dirty="0" err="1">
                <a:solidFill>
                  <a:schemeClr val="accent1"/>
                </a:solidFill>
              </a:rPr>
              <a:t>nhập</a:t>
            </a:r>
            <a:r>
              <a:rPr lang="en-US" sz="1300" dirty="0">
                <a:solidFill>
                  <a:schemeClr val="accent1"/>
                </a:solidFill>
              </a:rPr>
              <a:t> </a:t>
            </a:r>
            <a:r>
              <a:rPr lang="en-US" sz="1300" dirty="0" err="1">
                <a:solidFill>
                  <a:schemeClr val="accent1"/>
                </a:solidFill>
              </a:rPr>
              <a:t>không</a:t>
            </a:r>
            <a:r>
              <a:rPr lang="en-US" sz="1300" dirty="0">
                <a:solidFill>
                  <a:schemeClr val="accent1"/>
                </a:solidFill>
              </a:rPr>
              <a:t> </a:t>
            </a:r>
            <a:r>
              <a:rPr lang="en-US" sz="1300" dirty="0" err="1">
                <a:solidFill>
                  <a:schemeClr val="accent1"/>
                </a:solidFill>
              </a:rPr>
              <a:t>mà</a:t>
            </a:r>
            <a:r>
              <a:rPr lang="en-US" sz="1300" dirty="0">
                <a:solidFill>
                  <a:schemeClr val="accent1"/>
                </a:solidFill>
              </a:rPr>
              <a:t> </a:t>
            </a:r>
            <a:r>
              <a:rPr lang="en-US" sz="1300" dirty="0" err="1">
                <a:solidFill>
                  <a:schemeClr val="accent1"/>
                </a:solidFill>
              </a:rPr>
              <a:t>gói</a:t>
            </a:r>
            <a:r>
              <a:rPr lang="en-US" sz="1300" dirty="0">
                <a:solidFill>
                  <a:schemeClr val="accent1"/>
                </a:solidFill>
              </a:rPr>
              <a:t> tin </a:t>
            </a:r>
            <a:r>
              <a:rPr lang="en-US" sz="1300" dirty="0" err="1">
                <a:solidFill>
                  <a:schemeClr val="accent1"/>
                </a:solidFill>
              </a:rPr>
              <a:t>có</a:t>
            </a:r>
            <a:r>
              <a:rPr lang="en-US" sz="1300" dirty="0">
                <a:solidFill>
                  <a:schemeClr val="accent1"/>
                </a:solidFill>
              </a:rPr>
              <a:t> </a:t>
            </a:r>
            <a:r>
              <a:rPr lang="en-US" sz="1300" dirty="0" err="1">
                <a:solidFill>
                  <a:schemeClr val="accent1"/>
                </a:solidFill>
              </a:rPr>
              <a:t>thể</a:t>
            </a:r>
            <a:r>
              <a:rPr lang="en-US" sz="1300" dirty="0">
                <a:solidFill>
                  <a:schemeClr val="accent1"/>
                </a:solidFill>
              </a:rPr>
              <a:t> đ</a:t>
            </a:r>
            <a:r>
              <a:rPr lang="vi-VN" sz="1300" dirty="0">
                <a:solidFill>
                  <a:schemeClr val="accent1"/>
                </a:solidFill>
              </a:rPr>
              <a:t>ư</a:t>
            </a:r>
            <a:r>
              <a:rPr lang="en-US" sz="1300" dirty="0" err="1">
                <a:solidFill>
                  <a:schemeClr val="accent1"/>
                </a:solidFill>
              </a:rPr>
              <a:t>ợc</a:t>
            </a:r>
            <a:r>
              <a:rPr lang="en-US" sz="1300" dirty="0">
                <a:solidFill>
                  <a:schemeClr val="accent1"/>
                </a:solidFill>
              </a:rPr>
              <a:t> </a:t>
            </a:r>
            <a:r>
              <a:rPr lang="en-US" sz="1300" dirty="0" err="1">
                <a:solidFill>
                  <a:schemeClr val="accent1"/>
                </a:solidFill>
              </a:rPr>
              <a:t>ghi</a:t>
            </a:r>
            <a:r>
              <a:rPr lang="en-US" sz="1300" dirty="0">
                <a:solidFill>
                  <a:schemeClr val="accent1"/>
                </a:solidFill>
              </a:rPr>
              <a:t> log </a:t>
            </a:r>
            <a:r>
              <a:rPr lang="en-US" sz="1300" dirty="0" err="1">
                <a:solidFill>
                  <a:schemeClr val="accent1"/>
                </a:solidFill>
              </a:rPr>
              <a:t>và</a:t>
            </a:r>
            <a:r>
              <a:rPr lang="en-US" sz="1300" dirty="0">
                <a:solidFill>
                  <a:schemeClr val="accent1"/>
                </a:solidFill>
              </a:rPr>
              <a:t> đ</a:t>
            </a:r>
            <a:r>
              <a:rPr lang="vi-VN" sz="1300" dirty="0">
                <a:solidFill>
                  <a:schemeClr val="accent1"/>
                </a:solidFill>
              </a:rPr>
              <a:t>ư</a:t>
            </a:r>
            <a:r>
              <a:rPr lang="en-US" sz="1300" dirty="0">
                <a:solidFill>
                  <a:schemeClr val="accent1"/>
                </a:solidFill>
              </a:rPr>
              <a:t>a ra </a:t>
            </a:r>
            <a:r>
              <a:rPr lang="en-US" sz="1300" dirty="0" err="1">
                <a:solidFill>
                  <a:schemeClr val="accent1"/>
                </a:solidFill>
              </a:rPr>
              <a:t>cảnh</a:t>
            </a:r>
            <a:r>
              <a:rPr lang="en-US" sz="1300" dirty="0">
                <a:solidFill>
                  <a:schemeClr val="accent1"/>
                </a:solidFill>
              </a:rPr>
              <a:t> </a:t>
            </a:r>
            <a:r>
              <a:rPr lang="en-US" sz="1300" dirty="0" err="1">
                <a:solidFill>
                  <a:schemeClr val="accent1"/>
                </a:solidFill>
              </a:rPr>
              <a:t>báo</a:t>
            </a:r>
            <a:r>
              <a:rPr lang="en-US" sz="1300" dirty="0">
                <a:solidFill>
                  <a:schemeClr val="accent1"/>
                </a:solidFill>
              </a:rPr>
              <a:t> </a:t>
            </a:r>
            <a:r>
              <a:rPr lang="en-US" sz="1300" dirty="0" err="1">
                <a:solidFill>
                  <a:schemeClr val="accent1"/>
                </a:solidFill>
              </a:rPr>
              <a:t>tại</a:t>
            </a:r>
            <a:r>
              <a:rPr lang="en-US" sz="1300" dirty="0">
                <a:solidFill>
                  <a:schemeClr val="accent1"/>
                </a:solidFill>
              </a:rPr>
              <a:t> Module </a:t>
            </a:r>
            <a:r>
              <a:rPr lang="en-US" sz="1300" dirty="0" err="1">
                <a:solidFill>
                  <a:schemeClr val="accent1"/>
                </a:solidFill>
              </a:rPr>
              <a:t>cảnh</a:t>
            </a:r>
            <a:r>
              <a:rPr lang="en-US" sz="1300" dirty="0">
                <a:solidFill>
                  <a:schemeClr val="accent1"/>
                </a:solidFill>
              </a:rPr>
              <a:t> </a:t>
            </a:r>
            <a:r>
              <a:rPr lang="en-US" sz="1300" dirty="0" err="1">
                <a:solidFill>
                  <a:schemeClr val="accent1"/>
                </a:solidFill>
              </a:rPr>
              <a:t>báo</a:t>
            </a:r>
            <a:endParaRPr lang="en-US" sz="1300" dirty="0">
              <a:solidFill>
                <a:schemeClr val="accent1"/>
              </a:solidFill>
            </a:endParaRPr>
          </a:p>
          <a:p>
            <a:pPr marL="285750" indent="-285750">
              <a:buFont typeface="Arial" panose="020B0604020202020204" pitchFamily="34" charset="0"/>
              <a:buChar char="•"/>
            </a:pPr>
            <a:r>
              <a:rPr lang="en-US" sz="1300" dirty="0">
                <a:solidFill>
                  <a:schemeClr val="accent1"/>
                </a:solidFill>
              </a:rPr>
              <a:t>Module </a:t>
            </a:r>
            <a:r>
              <a:rPr lang="en-US" sz="1300" dirty="0" err="1">
                <a:solidFill>
                  <a:schemeClr val="accent1"/>
                </a:solidFill>
              </a:rPr>
              <a:t>kết</a:t>
            </a:r>
            <a:r>
              <a:rPr lang="en-US" sz="1300" dirty="0">
                <a:solidFill>
                  <a:schemeClr val="accent1"/>
                </a:solidFill>
              </a:rPr>
              <a:t> </a:t>
            </a:r>
            <a:r>
              <a:rPr lang="en-US" sz="1300" dirty="0" err="1">
                <a:solidFill>
                  <a:schemeClr val="accent1"/>
                </a:solidFill>
              </a:rPr>
              <a:t>xuất</a:t>
            </a:r>
            <a:r>
              <a:rPr lang="en-US" sz="1300" dirty="0">
                <a:solidFill>
                  <a:schemeClr val="accent1"/>
                </a:solidFill>
              </a:rPr>
              <a:t> </a:t>
            </a:r>
            <a:r>
              <a:rPr lang="en-US" sz="1300" dirty="0" err="1">
                <a:solidFill>
                  <a:schemeClr val="accent1"/>
                </a:solidFill>
              </a:rPr>
              <a:t>phụ</a:t>
            </a:r>
            <a:r>
              <a:rPr lang="en-US" sz="1300" dirty="0">
                <a:solidFill>
                  <a:schemeClr val="accent1"/>
                </a:solidFill>
              </a:rPr>
              <a:t> </a:t>
            </a:r>
            <a:r>
              <a:rPr lang="en-US" sz="1300" dirty="0" err="1">
                <a:solidFill>
                  <a:schemeClr val="accent1"/>
                </a:solidFill>
              </a:rPr>
              <a:t>trách</a:t>
            </a:r>
            <a:r>
              <a:rPr lang="en-US" sz="1300" dirty="0">
                <a:solidFill>
                  <a:schemeClr val="accent1"/>
                </a:solidFill>
              </a:rPr>
              <a:t> </a:t>
            </a:r>
            <a:r>
              <a:rPr lang="en-US" sz="1300" dirty="0" err="1">
                <a:solidFill>
                  <a:schemeClr val="accent1"/>
                </a:solidFill>
              </a:rPr>
              <a:t>việc</a:t>
            </a:r>
            <a:r>
              <a:rPr lang="en-US" sz="1300" dirty="0">
                <a:solidFill>
                  <a:schemeClr val="accent1"/>
                </a:solidFill>
              </a:rPr>
              <a:t> </a:t>
            </a:r>
            <a:r>
              <a:rPr lang="en-US" sz="1300" dirty="0" err="1">
                <a:solidFill>
                  <a:schemeClr val="accent1"/>
                </a:solidFill>
              </a:rPr>
              <a:t>bạn</a:t>
            </a:r>
            <a:r>
              <a:rPr lang="en-US" sz="1300" dirty="0">
                <a:solidFill>
                  <a:schemeClr val="accent1"/>
                </a:solidFill>
              </a:rPr>
              <a:t> </a:t>
            </a:r>
            <a:r>
              <a:rPr lang="en-US" sz="1300" dirty="0" err="1">
                <a:solidFill>
                  <a:schemeClr val="accent1"/>
                </a:solidFill>
              </a:rPr>
              <a:t>muốn</a:t>
            </a:r>
            <a:r>
              <a:rPr lang="en-US" sz="1300" dirty="0">
                <a:solidFill>
                  <a:schemeClr val="accent1"/>
                </a:solidFill>
              </a:rPr>
              <a:t> l</a:t>
            </a:r>
            <a:r>
              <a:rPr lang="vi-VN" sz="1300" dirty="0">
                <a:solidFill>
                  <a:schemeClr val="accent1"/>
                </a:solidFill>
              </a:rPr>
              <a:t>ư</a:t>
            </a:r>
            <a:r>
              <a:rPr lang="en-US" sz="1300" dirty="0">
                <a:solidFill>
                  <a:schemeClr val="accent1"/>
                </a:solidFill>
              </a:rPr>
              <a:t>u </a:t>
            </a:r>
            <a:r>
              <a:rPr lang="en-US" sz="1300" dirty="0" err="1">
                <a:solidFill>
                  <a:schemeClr val="accent1"/>
                </a:solidFill>
              </a:rPr>
              <a:t>kết</a:t>
            </a:r>
            <a:r>
              <a:rPr lang="en-US" sz="1300" dirty="0">
                <a:solidFill>
                  <a:schemeClr val="accent1"/>
                </a:solidFill>
              </a:rPr>
              <a:t> </a:t>
            </a:r>
            <a:r>
              <a:rPr lang="en-US" sz="1300" dirty="0" err="1">
                <a:solidFill>
                  <a:schemeClr val="accent1"/>
                </a:solidFill>
              </a:rPr>
              <a:t>quả</a:t>
            </a:r>
            <a:r>
              <a:rPr lang="en-US" sz="1300" dirty="0">
                <a:solidFill>
                  <a:schemeClr val="accent1"/>
                </a:solidFill>
              </a:rPr>
              <a:t> </a:t>
            </a:r>
            <a:r>
              <a:rPr lang="en-US" sz="1300" dirty="0" err="1">
                <a:solidFill>
                  <a:schemeClr val="accent1"/>
                </a:solidFill>
              </a:rPr>
              <a:t>xuất</a:t>
            </a:r>
            <a:r>
              <a:rPr lang="en-US" sz="1300" dirty="0">
                <a:solidFill>
                  <a:schemeClr val="accent1"/>
                </a:solidFill>
              </a:rPr>
              <a:t> ra </a:t>
            </a:r>
            <a:r>
              <a:rPr lang="en-US" sz="1300" dirty="0" err="1">
                <a:solidFill>
                  <a:schemeClr val="accent1"/>
                </a:solidFill>
              </a:rPr>
              <a:t>nh</a:t>
            </a:r>
            <a:r>
              <a:rPr lang="vi-VN" sz="1300" dirty="0">
                <a:solidFill>
                  <a:schemeClr val="accent1"/>
                </a:solidFill>
              </a:rPr>
              <a:t>ư</a:t>
            </a:r>
            <a:r>
              <a:rPr lang="en-US" sz="1300" dirty="0">
                <a:solidFill>
                  <a:schemeClr val="accent1"/>
                </a:solidFill>
              </a:rPr>
              <a:t> </a:t>
            </a:r>
            <a:r>
              <a:rPr lang="en-US" sz="1300" dirty="0" err="1">
                <a:solidFill>
                  <a:schemeClr val="accent1"/>
                </a:solidFill>
              </a:rPr>
              <a:t>thế</a:t>
            </a:r>
            <a:r>
              <a:rPr lang="en-US" sz="1300" dirty="0">
                <a:solidFill>
                  <a:schemeClr val="accent1"/>
                </a:solidFill>
              </a:rPr>
              <a:t> </a:t>
            </a:r>
            <a:r>
              <a:rPr lang="en-US" sz="1300" dirty="0" err="1">
                <a:solidFill>
                  <a:schemeClr val="accent1"/>
                </a:solidFill>
              </a:rPr>
              <a:t>nào</a:t>
            </a:r>
            <a:r>
              <a:rPr lang="en-US" sz="1300" dirty="0">
                <a:solidFill>
                  <a:schemeClr val="accent1"/>
                </a:solidFill>
              </a:rPr>
              <a:t>: </a:t>
            </a:r>
            <a:r>
              <a:rPr lang="en-US" sz="1300" dirty="0" err="1">
                <a:solidFill>
                  <a:schemeClr val="accent1"/>
                </a:solidFill>
              </a:rPr>
              <a:t>ghi</a:t>
            </a:r>
            <a:r>
              <a:rPr lang="en-US" sz="1300" dirty="0">
                <a:solidFill>
                  <a:schemeClr val="accent1"/>
                </a:solidFill>
              </a:rPr>
              <a:t> log file, syslog, </a:t>
            </a:r>
            <a:r>
              <a:rPr lang="en-US" sz="1300" dirty="0" err="1">
                <a:solidFill>
                  <a:schemeClr val="accent1"/>
                </a:solidFill>
              </a:rPr>
              <a:t>cảnh</a:t>
            </a:r>
            <a:r>
              <a:rPr lang="en-US" sz="1300" dirty="0">
                <a:solidFill>
                  <a:schemeClr val="accent1"/>
                </a:solidFill>
              </a:rPr>
              <a:t> </a:t>
            </a:r>
            <a:r>
              <a:rPr lang="en-US" sz="1300" dirty="0" err="1">
                <a:solidFill>
                  <a:schemeClr val="accent1"/>
                </a:solidFill>
              </a:rPr>
              <a:t>báo</a:t>
            </a:r>
            <a:r>
              <a:rPr lang="en-US" sz="1300" dirty="0">
                <a:solidFill>
                  <a:schemeClr val="accent1"/>
                </a:solidFill>
              </a:rPr>
              <a:t> </a:t>
            </a:r>
            <a:r>
              <a:rPr lang="en-US" sz="1300" dirty="0" err="1">
                <a:solidFill>
                  <a:schemeClr val="accent1"/>
                </a:solidFill>
              </a:rPr>
              <a:t>vào</a:t>
            </a:r>
            <a:r>
              <a:rPr lang="en-US" sz="1300" dirty="0">
                <a:solidFill>
                  <a:schemeClr val="accent1"/>
                </a:solidFill>
              </a:rPr>
              <a:t> c</a:t>
            </a:r>
            <a:r>
              <a:rPr lang="vi-VN" sz="1300" dirty="0">
                <a:solidFill>
                  <a:schemeClr val="accent1"/>
                </a:solidFill>
              </a:rPr>
              <a:t>ơ</a:t>
            </a:r>
            <a:r>
              <a:rPr lang="en-US" sz="1300" dirty="0">
                <a:solidFill>
                  <a:schemeClr val="accent1"/>
                </a:solidFill>
              </a:rPr>
              <a:t> </a:t>
            </a:r>
            <a:r>
              <a:rPr lang="en-US" sz="1300" dirty="0" err="1">
                <a:solidFill>
                  <a:schemeClr val="accent1"/>
                </a:solidFill>
              </a:rPr>
              <a:t>sở</a:t>
            </a:r>
            <a:r>
              <a:rPr lang="en-US" sz="1300" dirty="0">
                <a:solidFill>
                  <a:schemeClr val="accent1"/>
                </a:solidFill>
              </a:rPr>
              <a:t> </a:t>
            </a:r>
            <a:r>
              <a:rPr lang="en-US" sz="1300" dirty="0" err="1">
                <a:solidFill>
                  <a:schemeClr val="accent1"/>
                </a:solidFill>
              </a:rPr>
              <a:t>dữ</a:t>
            </a:r>
            <a:r>
              <a:rPr lang="en-US" sz="1300" dirty="0">
                <a:solidFill>
                  <a:schemeClr val="accent1"/>
                </a:solidFill>
              </a:rPr>
              <a:t> </a:t>
            </a:r>
            <a:r>
              <a:rPr lang="en-US" sz="1300" dirty="0" err="1">
                <a:solidFill>
                  <a:schemeClr val="accent1"/>
                </a:solidFill>
              </a:rPr>
              <a:t>liệu</a:t>
            </a:r>
            <a:r>
              <a:rPr lang="en-US" sz="1300" dirty="0">
                <a:solidFill>
                  <a:schemeClr val="accent1"/>
                </a:solidFill>
              </a:rPr>
              <a:t>,…</a:t>
            </a:r>
          </a:p>
        </p:txBody>
      </p:sp>
    </p:spTree>
    <p:extLst>
      <p:ext uri="{BB962C8B-B14F-4D97-AF65-F5344CB8AC3E}">
        <p14:creationId xmlns:p14="http://schemas.microsoft.com/office/powerpoint/2010/main" val="916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EA0DE4-132F-49AC-AC37-4A4710206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Hộp Văn bản 2">
            <a:extLst>
              <a:ext uri="{FF2B5EF4-FFF2-40B4-BE49-F238E27FC236}">
                <a16:creationId xmlns:a16="http://schemas.microsoft.com/office/drawing/2014/main" id="{CE739860-5D58-4B2B-AEB9-B4819CFEBFB6}"/>
              </a:ext>
            </a:extLst>
          </p:cNvPr>
          <p:cNvSpPr txBox="1"/>
          <p:nvPr/>
        </p:nvSpPr>
        <p:spPr>
          <a:xfrm>
            <a:off x="1808628" y="779929"/>
            <a:ext cx="6031007" cy="553998"/>
          </a:xfrm>
          <a:prstGeom prst="rect">
            <a:avLst/>
          </a:prstGeom>
          <a:noFill/>
        </p:spPr>
        <p:txBody>
          <a:bodyPr wrap="square" rtlCol="0">
            <a:spAutoFit/>
          </a:bodyPr>
          <a:lstStyle/>
          <a:p>
            <a:r>
              <a:rPr lang="en-US" sz="3000" b="1" dirty="0">
                <a:solidFill>
                  <a:schemeClr val="accent1"/>
                </a:solidFill>
              </a:rPr>
              <a:t>II.2 </a:t>
            </a:r>
            <a:r>
              <a:rPr lang="en-US" sz="3000" b="1" dirty="0" err="1">
                <a:solidFill>
                  <a:schemeClr val="accent1"/>
                </a:solidFill>
              </a:rPr>
              <a:t>Bộ</a:t>
            </a:r>
            <a:r>
              <a:rPr lang="en-US" sz="3000" b="1" dirty="0">
                <a:solidFill>
                  <a:schemeClr val="accent1"/>
                </a:solidFill>
              </a:rPr>
              <a:t> </a:t>
            </a:r>
            <a:r>
              <a:rPr lang="en-US" sz="3000" b="1" dirty="0" err="1">
                <a:solidFill>
                  <a:schemeClr val="accent1"/>
                </a:solidFill>
              </a:rPr>
              <a:t>luật</a:t>
            </a:r>
            <a:r>
              <a:rPr lang="en-US" sz="3000" b="1" dirty="0">
                <a:solidFill>
                  <a:schemeClr val="accent1"/>
                </a:solidFill>
              </a:rPr>
              <a:t> </a:t>
            </a:r>
            <a:r>
              <a:rPr lang="en-US" sz="3000" b="1" dirty="0" err="1">
                <a:solidFill>
                  <a:schemeClr val="accent1"/>
                </a:solidFill>
              </a:rPr>
              <a:t>của</a:t>
            </a:r>
            <a:r>
              <a:rPr lang="en-US" sz="3000" b="1" dirty="0">
                <a:solidFill>
                  <a:schemeClr val="accent1"/>
                </a:solidFill>
              </a:rPr>
              <a:t> Snort</a:t>
            </a:r>
          </a:p>
        </p:txBody>
      </p:sp>
      <p:sp>
        <p:nvSpPr>
          <p:cNvPr id="4" name="Hộp Văn bản 3">
            <a:extLst>
              <a:ext uri="{FF2B5EF4-FFF2-40B4-BE49-F238E27FC236}">
                <a16:creationId xmlns:a16="http://schemas.microsoft.com/office/drawing/2014/main" id="{C54B47A5-CE20-41B6-B1A7-6AD7EC434405}"/>
              </a:ext>
            </a:extLst>
          </p:cNvPr>
          <p:cNvSpPr txBox="1"/>
          <p:nvPr/>
        </p:nvSpPr>
        <p:spPr>
          <a:xfrm>
            <a:off x="1808628" y="1479143"/>
            <a:ext cx="5432616" cy="2323713"/>
          </a:xfrm>
          <a:prstGeom prst="rect">
            <a:avLst/>
          </a:prstGeom>
          <a:noFill/>
        </p:spPr>
        <p:txBody>
          <a:bodyPr wrap="square" rtlCol="0">
            <a:spAutoFit/>
          </a:bodyPr>
          <a:lstStyle/>
          <a:p>
            <a:r>
              <a:rPr lang="en-US" sz="1500" b="1" dirty="0" err="1">
                <a:solidFill>
                  <a:schemeClr val="accent1"/>
                </a:solidFill>
              </a:rPr>
              <a:t>Giới</a:t>
            </a:r>
            <a:r>
              <a:rPr lang="en-US" sz="1500" b="1" dirty="0">
                <a:solidFill>
                  <a:schemeClr val="accent1"/>
                </a:solidFill>
              </a:rPr>
              <a:t> </a:t>
            </a:r>
            <a:r>
              <a:rPr lang="en-US" sz="1500" b="1" dirty="0" err="1">
                <a:solidFill>
                  <a:schemeClr val="accent1"/>
                </a:solidFill>
              </a:rPr>
              <a:t>thiệu</a:t>
            </a:r>
            <a:endParaRPr lang="en-US" sz="1500" b="1" dirty="0">
              <a:solidFill>
                <a:schemeClr val="accent1"/>
              </a:solidFill>
            </a:endParaRPr>
          </a:p>
          <a:p>
            <a:r>
              <a:rPr lang="en-US" sz="1300" dirty="0" err="1">
                <a:solidFill>
                  <a:schemeClr val="accent1"/>
                </a:solidFill>
              </a:rPr>
              <a:t>Cũng</a:t>
            </a:r>
            <a:r>
              <a:rPr lang="en-US" sz="1300" dirty="0">
                <a:solidFill>
                  <a:schemeClr val="accent1"/>
                </a:solidFill>
              </a:rPr>
              <a:t> </a:t>
            </a:r>
            <a:r>
              <a:rPr lang="en-US" sz="1300" dirty="0" err="1">
                <a:solidFill>
                  <a:schemeClr val="accent1"/>
                </a:solidFill>
              </a:rPr>
              <a:t>giống</a:t>
            </a:r>
            <a:r>
              <a:rPr lang="en-US" sz="1300" dirty="0">
                <a:solidFill>
                  <a:schemeClr val="accent1"/>
                </a:solidFill>
              </a:rPr>
              <a:t> </a:t>
            </a:r>
            <a:r>
              <a:rPr lang="en-US" sz="1300" dirty="0" err="1">
                <a:solidFill>
                  <a:schemeClr val="accent1"/>
                </a:solidFill>
              </a:rPr>
              <a:t>như</a:t>
            </a:r>
            <a:r>
              <a:rPr lang="en-US" sz="1300" dirty="0">
                <a:solidFill>
                  <a:schemeClr val="accent1"/>
                </a:solidFill>
              </a:rPr>
              <a:t> virus, </a:t>
            </a:r>
            <a:r>
              <a:rPr lang="en-US" sz="1300" dirty="0" err="1">
                <a:solidFill>
                  <a:schemeClr val="accent1"/>
                </a:solidFill>
              </a:rPr>
              <a:t>hầu</a:t>
            </a:r>
            <a:r>
              <a:rPr lang="en-US" sz="1300" dirty="0">
                <a:solidFill>
                  <a:schemeClr val="accent1"/>
                </a:solidFill>
              </a:rPr>
              <a:t> </a:t>
            </a:r>
            <a:r>
              <a:rPr lang="en-US" sz="1300" dirty="0" err="1">
                <a:solidFill>
                  <a:schemeClr val="accent1"/>
                </a:solidFill>
              </a:rPr>
              <a:t>hết</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hoạt</a:t>
            </a:r>
            <a:r>
              <a:rPr lang="en-US" sz="1300" dirty="0">
                <a:solidFill>
                  <a:schemeClr val="accent1"/>
                </a:solidFill>
              </a:rPr>
              <a:t> </a:t>
            </a:r>
            <a:r>
              <a:rPr lang="en-US" sz="1300" dirty="0" err="1">
                <a:solidFill>
                  <a:schemeClr val="accent1"/>
                </a:solidFill>
              </a:rPr>
              <a:t>động</a:t>
            </a:r>
            <a:r>
              <a:rPr lang="en-US" sz="1300" dirty="0">
                <a:solidFill>
                  <a:schemeClr val="accent1"/>
                </a:solidFill>
              </a:rPr>
              <a:t> </a:t>
            </a:r>
            <a:r>
              <a:rPr lang="en-US" sz="1300" dirty="0" err="1">
                <a:solidFill>
                  <a:schemeClr val="accent1"/>
                </a:solidFill>
              </a:rPr>
              <a:t>tấn</a:t>
            </a:r>
            <a:r>
              <a:rPr lang="en-US" sz="1300" dirty="0">
                <a:solidFill>
                  <a:schemeClr val="accent1"/>
                </a:solidFill>
              </a:rPr>
              <a:t> </a:t>
            </a:r>
            <a:r>
              <a:rPr lang="en-US" sz="1300" dirty="0" err="1">
                <a:solidFill>
                  <a:schemeClr val="accent1"/>
                </a:solidFill>
              </a:rPr>
              <a:t>công</a:t>
            </a:r>
            <a:r>
              <a:rPr lang="en-US" sz="1300" dirty="0">
                <a:solidFill>
                  <a:schemeClr val="accent1"/>
                </a:solidFill>
              </a:rPr>
              <a:t> hay </a:t>
            </a:r>
            <a:r>
              <a:rPr lang="en-US" sz="1300" dirty="0" err="1">
                <a:solidFill>
                  <a:schemeClr val="accent1"/>
                </a:solidFill>
              </a:rPr>
              <a:t>xâm</a:t>
            </a:r>
            <a:r>
              <a:rPr lang="en-US" sz="1300" dirty="0">
                <a:solidFill>
                  <a:schemeClr val="accent1"/>
                </a:solidFill>
              </a:rPr>
              <a:t> </a:t>
            </a:r>
            <a:r>
              <a:rPr lang="en-US" sz="1300" dirty="0" err="1">
                <a:solidFill>
                  <a:schemeClr val="accent1"/>
                </a:solidFill>
              </a:rPr>
              <a:t>nhập</a:t>
            </a:r>
            <a:r>
              <a:rPr lang="en-US" sz="1300" dirty="0">
                <a:solidFill>
                  <a:schemeClr val="accent1"/>
                </a:solidFill>
              </a:rPr>
              <a:t> </a:t>
            </a:r>
            <a:r>
              <a:rPr lang="en-US" sz="1300" dirty="0" err="1">
                <a:solidFill>
                  <a:schemeClr val="accent1"/>
                </a:solidFill>
              </a:rPr>
              <a:t>đều</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dấu</a:t>
            </a:r>
            <a:r>
              <a:rPr lang="en-US" sz="1300" dirty="0">
                <a:solidFill>
                  <a:schemeClr val="accent1"/>
                </a:solidFill>
              </a:rPr>
              <a:t> </a:t>
            </a:r>
            <a:r>
              <a:rPr lang="en-US" sz="1300" dirty="0" err="1">
                <a:solidFill>
                  <a:schemeClr val="accent1"/>
                </a:solidFill>
              </a:rPr>
              <a:t>hiệu</a:t>
            </a:r>
            <a:r>
              <a:rPr lang="en-US" sz="1300" dirty="0">
                <a:solidFill>
                  <a:schemeClr val="accent1"/>
                </a:solidFill>
              </a:rPr>
              <a:t> </a:t>
            </a:r>
            <a:r>
              <a:rPr lang="en-US" sz="1300" dirty="0" err="1">
                <a:solidFill>
                  <a:schemeClr val="accent1"/>
                </a:solidFill>
              </a:rPr>
              <a:t>riêng</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thông</a:t>
            </a:r>
            <a:r>
              <a:rPr lang="en-US" sz="1300" dirty="0">
                <a:solidFill>
                  <a:schemeClr val="accent1"/>
                </a:solidFill>
              </a:rPr>
              <a:t> tin </a:t>
            </a:r>
            <a:r>
              <a:rPr lang="en-US" sz="1300" dirty="0" err="1">
                <a:solidFill>
                  <a:schemeClr val="accent1"/>
                </a:solidFill>
              </a:rPr>
              <a:t>về</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dấu</a:t>
            </a:r>
            <a:r>
              <a:rPr lang="en-US" sz="1300" dirty="0">
                <a:solidFill>
                  <a:schemeClr val="accent1"/>
                </a:solidFill>
              </a:rPr>
              <a:t> </a:t>
            </a:r>
            <a:r>
              <a:rPr lang="en-US" sz="1300" dirty="0" err="1">
                <a:solidFill>
                  <a:schemeClr val="accent1"/>
                </a:solidFill>
              </a:rPr>
              <a:t>hiệu</a:t>
            </a:r>
            <a:r>
              <a:rPr lang="en-US" sz="1300" dirty="0">
                <a:solidFill>
                  <a:schemeClr val="accent1"/>
                </a:solidFill>
              </a:rPr>
              <a:t> </a:t>
            </a:r>
            <a:r>
              <a:rPr lang="en-US" sz="1300" dirty="0" err="1">
                <a:solidFill>
                  <a:schemeClr val="accent1"/>
                </a:solidFill>
              </a:rPr>
              <a:t>này</a:t>
            </a:r>
            <a:r>
              <a:rPr lang="en-US" sz="1300" dirty="0">
                <a:solidFill>
                  <a:schemeClr val="accent1"/>
                </a:solidFill>
              </a:rPr>
              <a:t> </a:t>
            </a:r>
            <a:r>
              <a:rPr lang="en-US" sz="1300" dirty="0" err="1">
                <a:solidFill>
                  <a:schemeClr val="accent1"/>
                </a:solidFill>
              </a:rPr>
              <a:t>sẽ</a:t>
            </a:r>
            <a:r>
              <a:rPr lang="en-US" sz="1300" dirty="0">
                <a:solidFill>
                  <a:schemeClr val="accent1"/>
                </a:solidFill>
              </a:rPr>
              <a:t> </a:t>
            </a:r>
            <a:r>
              <a:rPr lang="en-US" sz="1300" dirty="0" err="1">
                <a:solidFill>
                  <a:schemeClr val="accent1"/>
                </a:solidFill>
              </a:rPr>
              <a:t>được</a:t>
            </a:r>
            <a:r>
              <a:rPr lang="en-US" sz="1300" dirty="0">
                <a:solidFill>
                  <a:schemeClr val="accent1"/>
                </a:solidFill>
              </a:rPr>
              <a:t> </a:t>
            </a:r>
            <a:r>
              <a:rPr lang="en-US" sz="1300" dirty="0" err="1">
                <a:solidFill>
                  <a:schemeClr val="accent1"/>
                </a:solidFill>
              </a:rPr>
              <a:t>sử</a:t>
            </a:r>
            <a:r>
              <a:rPr lang="en-US" sz="1300" dirty="0">
                <a:solidFill>
                  <a:schemeClr val="accent1"/>
                </a:solidFill>
              </a:rPr>
              <a:t> </a:t>
            </a:r>
            <a:r>
              <a:rPr lang="en-US" sz="1300" dirty="0" err="1">
                <a:solidFill>
                  <a:schemeClr val="accent1"/>
                </a:solidFill>
              </a:rPr>
              <a:t>dụng</a:t>
            </a:r>
            <a:r>
              <a:rPr lang="en-US" sz="1300" dirty="0">
                <a:solidFill>
                  <a:schemeClr val="accent1"/>
                </a:solidFill>
              </a:rPr>
              <a:t> </a:t>
            </a:r>
            <a:r>
              <a:rPr lang="en-US" sz="1300" dirty="0" err="1">
                <a:solidFill>
                  <a:schemeClr val="accent1"/>
                </a:solidFill>
              </a:rPr>
              <a:t>để</a:t>
            </a:r>
            <a:r>
              <a:rPr lang="en-US" sz="1300" dirty="0">
                <a:solidFill>
                  <a:schemeClr val="accent1"/>
                </a:solidFill>
              </a:rPr>
              <a:t> </a:t>
            </a:r>
            <a:r>
              <a:rPr lang="en-US" sz="1300" dirty="0" err="1">
                <a:solidFill>
                  <a:schemeClr val="accent1"/>
                </a:solidFill>
              </a:rPr>
              <a:t>tạo</a:t>
            </a:r>
            <a:r>
              <a:rPr lang="en-US" sz="1300" dirty="0">
                <a:solidFill>
                  <a:schemeClr val="accent1"/>
                </a:solidFill>
              </a:rPr>
              <a:t> </a:t>
            </a:r>
            <a:r>
              <a:rPr lang="en-US" sz="1300" dirty="0" err="1">
                <a:solidFill>
                  <a:schemeClr val="accent1"/>
                </a:solidFill>
              </a:rPr>
              <a:t>nên</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luật</a:t>
            </a:r>
            <a:r>
              <a:rPr lang="en-US" sz="1300" dirty="0">
                <a:solidFill>
                  <a:schemeClr val="accent1"/>
                </a:solidFill>
              </a:rPr>
              <a:t> </a:t>
            </a:r>
            <a:r>
              <a:rPr lang="en-US" sz="1300" dirty="0" err="1">
                <a:solidFill>
                  <a:schemeClr val="accent1"/>
                </a:solidFill>
              </a:rPr>
              <a:t>cho</a:t>
            </a:r>
            <a:r>
              <a:rPr lang="en-US" sz="1300" dirty="0">
                <a:solidFill>
                  <a:schemeClr val="accent1"/>
                </a:solidFill>
              </a:rPr>
              <a:t> Snort. </a:t>
            </a:r>
          </a:p>
          <a:p>
            <a:r>
              <a:rPr lang="en-US" sz="1300" dirty="0" err="1">
                <a:solidFill>
                  <a:schemeClr val="accent1"/>
                </a:solidFill>
              </a:rPr>
              <a:t>Thông</a:t>
            </a:r>
            <a:r>
              <a:rPr lang="en-US" sz="1300" dirty="0">
                <a:solidFill>
                  <a:schemeClr val="accent1"/>
                </a:solidFill>
              </a:rPr>
              <a:t> </a:t>
            </a:r>
            <a:r>
              <a:rPr lang="en-US" sz="1300" dirty="0" err="1">
                <a:solidFill>
                  <a:schemeClr val="accent1"/>
                </a:solidFill>
              </a:rPr>
              <a:t>thường</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bẫy</a:t>
            </a:r>
            <a:r>
              <a:rPr lang="en-US" sz="1300" dirty="0">
                <a:solidFill>
                  <a:schemeClr val="accent1"/>
                </a:solidFill>
              </a:rPr>
              <a:t> (honey pots) </a:t>
            </a:r>
            <a:r>
              <a:rPr lang="en-US" sz="1300" dirty="0" err="1">
                <a:solidFill>
                  <a:schemeClr val="accent1"/>
                </a:solidFill>
              </a:rPr>
              <a:t>được</a:t>
            </a:r>
            <a:r>
              <a:rPr lang="en-US" sz="1300" dirty="0">
                <a:solidFill>
                  <a:schemeClr val="accent1"/>
                </a:solidFill>
              </a:rPr>
              <a:t> </a:t>
            </a:r>
            <a:r>
              <a:rPr lang="en-US" sz="1300" dirty="0" err="1">
                <a:solidFill>
                  <a:schemeClr val="accent1"/>
                </a:solidFill>
              </a:rPr>
              <a:t>tạo</a:t>
            </a:r>
            <a:r>
              <a:rPr lang="en-US" sz="1300" dirty="0">
                <a:solidFill>
                  <a:schemeClr val="accent1"/>
                </a:solidFill>
              </a:rPr>
              <a:t> ra </a:t>
            </a:r>
            <a:r>
              <a:rPr lang="en-US" sz="1300" dirty="0" err="1">
                <a:solidFill>
                  <a:schemeClr val="accent1"/>
                </a:solidFill>
              </a:rPr>
              <a:t>để</a:t>
            </a:r>
            <a:r>
              <a:rPr lang="en-US" sz="1300" dirty="0">
                <a:solidFill>
                  <a:schemeClr val="accent1"/>
                </a:solidFill>
              </a:rPr>
              <a:t> </a:t>
            </a:r>
            <a:r>
              <a:rPr lang="en-US" sz="1300" dirty="0" err="1">
                <a:solidFill>
                  <a:schemeClr val="accent1"/>
                </a:solidFill>
              </a:rPr>
              <a:t>tìm</a:t>
            </a:r>
            <a:r>
              <a:rPr lang="en-US" sz="1300" dirty="0">
                <a:solidFill>
                  <a:schemeClr val="accent1"/>
                </a:solidFill>
              </a:rPr>
              <a:t> </a:t>
            </a:r>
            <a:r>
              <a:rPr lang="en-US" sz="1300" dirty="0" err="1">
                <a:solidFill>
                  <a:schemeClr val="accent1"/>
                </a:solidFill>
              </a:rPr>
              <a:t>hiểu</a:t>
            </a:r>
            <a:r>
              <a:rPr lang="en-US" sz="1300" dirty="0">
                <a:solidFill>
                  <a:schemeClr val="accent1"/>
                </a:solidFill>
              </a:rPr>
              <a:t> </a:t>
            </a:r>
            <a:r>
              <a:rPr lang="en-US" sz="1300" dirty="0" err="1">
                <a:solidFill>
                  <a:schemeClr val="accent1"/>
                </a:solidFill>
              </a:rPr>
              <a:t>xem</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kẻ</a:t>
            </a:r>
            <a:r>
              <a:rPr lang="en-US" sz="1300" dirty="0">
                <a:solidFill>
                  <a:schemeClr val="accent1"/>
                </a:solidFill>
              </a:rPr>
              <a:t> </a:t>
            </a:r>
            <a:r>
              <a:rPr lang="en-US" sz="1300" dirty="0" err="1">
                <a:solidFill>
                  <a:schemeClr val="accent1"/>
                </a:solidFill>
              </a:rPr>
              <a:t>tấn</a:t>
            </a:r>
            <a:r>
              <a:rPr lang="en-US" sz="1300" dirty="0">
                <a:solidFill>
                  <a:schemeClr val="accent1"/>
                </a:solidFill>
              </a:rPr>
              <a:t> </a:t>
            </a:r>
            <a:r>
              <a:rPr lang="en-US" sz="1300" dirty="0" err="1">
                <a:solidFill>
                  <a:schemeClr val="accent1"/>
                </a:solidFill>
              </a:rPr>
              <a:t>công</a:t>
            </a:r>
            <a:r>
              <a:rPr lang="en-US" sz="1300" dirty="0">
                <a:solidFill>
                  <a:schemeClr val="accent1"/>
                </a:solidFill>
              </a:rPr>
              <a:t> </a:t>
            </a:r>
            <a:r>
              <a:rPr lang="en-US" sz="1300" dirty="0" err="1">
                <a:solidFill>
                  <a:schemeClr val="accent1"/>
                </a:solidFill>
              </a:rPr>
              <a:t>làm</a:t>
            </a:r>
            <a:r>
              <a:rPr lang="en-US" sz="1300" dirty="0">
                <a:solidFill>
                  <a:schemeClr val="accent1"/>
                </a:solidFill>
              </a:rPr>
              <a:t> </a:t>
            </a:r>
            <a:r>
              <a:rPr lang="en-US" sz="1300" dirty="0" err="1">
                <a:solidFill>
                  <a:schemeClr val="accent1"/>
                </a:solidFill>
              </a:rPr>
              <a:t>gì</a:t>
            </a:r>
            <a:r>
              <a:rPr lang="en-US" sz="1300" dirty="0">
                <a:solidFill>
                  <a:schemeClr val="accent1"/>
                </a:solidFill>
              </a:rPr>
              <a:t> </a:t>
            </a:r>
            <a:r>
              <a:rPr lang="en-US" sz="1300" dirty="0" err="1">
                <a:solidFill>
                  <a:schemeClr val="accent1"/>
                </a:solidFill>
              </a:rPr>
              <a:t>cũng</a:t>
            </a:r>
            <a:r>
              <a:rPr lang="en-US" sz="1300" dirty="0">
                <a:solidFill>
                  <a:schemeClr val="accent1"/>
                </a:solidFill>
              </a:rPr>
              <a:t> </a:t>
            </a:r>
            <a:r>
              <a:rPr lang="en-US" sz="1300" dirty="0" err="1">
                <a:solidFill>
                  <a:schemeClr val="accent1"/>
                </a:solidFill>
              </a:rPr>
              <a:t>như</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thông</a:t>
            </a:r>
            <a:r>
              <a:rPr lang="en-US" sz="1300" dirty="0">
                <a:solidFill>
                  <a:schemeClr val="accent1"/>
                </a:solidFill>
              </a:rPr>
              <a:t> tin </a:t>
            </a:r>
            <a:r>
              <a:rPr lang="en-US" sz="1300" dirty="0" err="1">
                <a:solidFill>
                  <a:schemeClr val="accent1"/>
                </a:solidFill>
              </a:rPr>
              <a:t>về</a:t>
            </a:r>
            <a:r>
              <a:rPr lang="en-US" sz="1300" dirty="0">
                <a:solidFill>
                  <a:schemeClr val="accent1"/>
                </a:solidFill>
              </a:rPr>
              <a:t> </a:t>
            </a:r>
            <a:r>
              <a:rPr lang="en-US" sz="1300" dirty="0" err="1">
                <a:solidFill>
                  <a:schemeClr val="accent1"/>
                </a:solidFill>
              </a:rPr>
              <a:t>công</a:t>
            </a:r>
            <a:r>
              <a:rPr lang="en-US" sz="1300" dirty="0">
                <a:solidFill>
                  <a:schemeClr val="accent1"/>
                </a:solidFill>
              </a:rPr>
              <a:t> </a:t>
            </a:r>
            <a:r>
              <a:rPr lang="en-US" sz="1300" dirty="0" err="1">
                <a:solidFill>
                  <a:schemeClr val="accent1"/>
                </a:solidFill>
              </a:rPr>
              <a:t>cụ</a:t>
            </a:r>
            <a:r>
              <a:rPr lang="en-US" sz="1300" dirty="0">
                <a:solidFill>
                  <a:schemeClr val="accent1"/>
                </a:solidFill>
              </a:rPr>
              <a:t> </a:t>
            </a:r>
            <a:r>
              <a:rPr lang="en-US" sz="1300" dirty="0" err="1">
                <a:solidFill>
                  <a:schemeClr val="accent1"/>
                </a:solidFill>
              </a:rPr>
              <a:t>và</a:t>
            </a:r>
            <a:r>
              <a:rPr lang="en-US" sz="1300" dirty="0">
                <a:solidFill>
                  <a:schemeClr val="accent1"/>
                </a:solidFill>
              </a:rPr>
              <a:t> </a:t>
            </a:r>
            <a:r>
              <a:rPr lang="en-US" sz="1300" dirty="0" err="1">
                <a:solidFill>
                  <a:schemeClr val="accent1"/>
                </a:solidFill>
              </a:rPr>
              <a:t>công</a:t>
            </a:r>
            <a:r>
              <a:rPr lang="en-US" sz="1300" dirty="0">
                <a:solidFill>
                  <a:schemeClr val="accent1"/>
                </a:solidFill>
              </a:rPr>
              <a:t> </a:t>
            </a:r>
            <a:r>
              <a:rPr lang="en-US" sz="1300" dirty="0" err="1">
                <a:solidFill>
                  <a:schemeClr val="accent1"/>
                </a:solidFill>
              </a:rPr>
              <a:t>nghệ</a:t>
            </a:r>
            <a:r>
              <a:rPr lang="en-US" sz="1300" dirty="0">
                <a:solidFill>
                  <a:schemeClr val="accent1"/>
                </a:solidFill>
              </a:rPr>
              <a:t> </a:t>
            </a:r>
            <a:r>
              <a:rPr lang="en-US" sz="1300" dirty="0" err="1">
                <a:solidFill>
                  <a:schemeClr val="accent1"/>
                </a:solidFill>
              </a:rPr>
              <a:t>chúng</a:t>
            </a:r>
            <a:r>
              <a:rPr lang="en-US" sz="1300" dirty="0">
                <a:solidFill>
                  <a:schemeClr val="accent1"/>
                </a:solidFill>
              </a:rPr>
              <a:t> </a:t>
            </a:r>
            <a:r>
              <a:rPr lang="en-US" sz="1300" dirty="0" err="1">
                <a:solidFill>
                  <a:schemeClr val="accent1"/>
                </a:solidFill>
              </a:rPr>
              <a:t>sử</a:t>
            </a:r>
            <a:r>
              <a:rPr lang="en-US" sz="1300" dirty="0">
                <a:solidFill>
                  <a:schemeClr val="accent1"/>
                </a:solidFill>
              </a:rPr>
              <a:t> </a:t>
            </a:r>
            <a:r>
              <a:rPr lang="en-US" sz="1300" dirty="0" err="1">
                <a:solidFill>
                  <a:schemeClr val="accent1"/>
                </a:solidFill>
              </a:rPr>
              <a:t>dụng</a:t>
            </a:r>
            <a:r>
              <a:rPr lang="en-US" sz="1300" dirty="0">
                <a:solidFill>
                  <a:schemeClr val="accent1"/>
                </a:solidFill>
              </a:rPr>
              <a:t>. </a:t>
            </a:r>
            <a:r>
              <a:rPr lang="en-US" sz="1300" dirty="0" err="1">
                <a:solidFill>
                  <a:schemeClr val="accent1"/>
                </a:solidFill>
              </a:rPr>
              <a:t>Và</a:t>
            </a:r>
            <a:r>
              <a:rPr lang="en-US" sz="1300" dirty="0">
                <a:solidFill>
                  <a:schemeClr val="accent1"/>
                </a:solidFill>
              </a:rPr>
              <a:t> </a:t>
            </a:r>
            <a:r>
              <a:rPr lang="en-US" sz="1300" dirty="0" err="1">
                <a:solidFill>
                  <a:schemeClr val="accent1"/>
                </a:solidFill>
              </a:rPr>
              <a:t>ngược</a:t>
            </a:r>
            <a:r>
              <a:rPr lang="en-US" sz="1300" dirty="0">
                <a:solidFill>
                  <a:schemeClr val="accent1"/>
                </a:solidFill>
              </a:rPr>
              <a:t> </a:t>
            </a:r>
            <a:r>
              <a:rPr lang="en-US" sz="1300" dirty="0" err="1">
                <a:solidFill>
                  <a:schemeClr val="accent1"/>
                </a:solidFill>
              </a:rPr>
              <a:t>lại</a:t>
            </a:r>
            <a:r>
              <a:rPr lang="en-US" sz="1300" dirty="0">
                <a:solidFill>
                  <a:schemeClr val="accent1"/>
                </a:solidFill>
              </a:rPr>
              <a:t>, </a:t>
            </a:r>
            <a:r>
              <a:rPr lang="en-US" sz="1300" dirty="0" err="1">
                <a:solidFill>
                  <a:schemeClr val="accent1"/>
                </a:solidFill>
              </a:rPr>
              <a:t>cũng</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cơ</a:t>
            </a:r>
            <a:r>
              <a:rPr lang="en-US" sz="1300" dirty="0">
                <a:solidFill>
                  <a:schemeClr val="accent1"/>
                </a:solidFill>
              </a:rPr>
              <a:t> </a:t>
            </a:r>
            <a:r>
              <a:rPr lang="en-US" sz="1300" dirty="0" err="1">
                <a:solidFill>
                  <a:schemeClr val="accent1"/>
                </a:solidFill>
              </a:rPr>
              <a:t>sở</a:t>
            </a:r>
            <a:r>
              <a:rPr lang="en-US" sz="1300" dirty="0">
                <a:solidFill>
                  <a:schemeClr val="accent1"/>
                </a:solidFill>
              </a:rPr>
              <a:t> </a:t>
            </a:r>
            <a:r>
              <a:rPr lang="en-US" sz="1300" dirty="0" err="1">
                <a:solidFill>
                  <a:schemeClr val="accent1"/>
                </a:solidFill>
              </a:rPr>
              <a:t>dữ</a:t>
            </a:r>
            <a:r>
              <a:rPr lang="en-US" sz="1300" dirty="0">
                <a:solidFill>
                  <a:schemeClr val="accent1"/>
                </a:solidFill>
              </a:rPr>
              <a:t> </a:t>
            </a:r>
            <a:r>
              <a:rPr lang="en-US" sz="1300" dirty="0" err="1">
                <a:solidFill>
                  <a:schemeClr val="accent1"/>
                </a:solidFill>
              </a:rPr>
              <a:t>liệu</a:t>
            </a:r>
            <a:r>
              <a:rPr lang="en-US" sz="1300" dirty="0">
                <a:solidFill>
                  <a:schemeClr val="accent1"/>
                </a:solidFill>
              </a:rPr>
              <a:t> </a:t>
            </a:r>
            <a:r>
              <a:rPr lang="en-US" sz="1300" dirty="0" err="1">
                <a:solidFill>
                  <a:schemeClr val="accent1"/>
                </a:solidFill>
              </a:rPr>
              <a:t>về</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lỗ</a:t>
            </a:r>
            <a:r>
              <a:rPr lang="en-US" sz="1300" dirty="0">
                <a:solidFill>
                  <a:schemeClr val="accent1"/>
                </a:solidFill>
              </a:rPr>
              <a:t> </a:t>
            </a:r>
            <a:r>
              <a:rPr lang="en-US" sz="1300" dirty="0" err="1">
                <a:solidFill>
                  <a:schemeClr val="accent1"/>
                </a:solidFill>
              </a:rPr>
              <a:t>hổng</a:t>
            </a:r>
            <a:r>
              <a:rPr lang="en-US" sz="1300" dirty="0">
                <a:solidFill>
                  <a:schemeClr val="accent1"/>
                </a:solidFill>
              </a:rPr>
              <a:t> </a:t>
            </a:r>
            <a:r>
              <a:rPr lang="en-US" sz="1300" dirty="0" err="1">
                <a:solidFill>
                  <a:schemeClr val="accent1"/>
                </a:solidFill>
              </a:rPr>
              <a:t>bảo</a:t>
            </a:r>
            <a:r>
              <a:rPr lang="en-US" sz="1300" dirty="0">
                <a:solidFill>
                  <a:schemeClr val="accent1"/>
                </a:solidFill>
              </a:rPr>
              <a:t> </a:t>
            </a:r>
            <a:r>
              <a:rPr lang="en-US" sz="1300" dirty="0" err="1">
                <a:solidFill>
                  <a:schemeClr val="accent1"/>
                </a:solidFill>
              </a:rPr>
              <a:t>mật</a:t>
            </a:r>
            <a:r>
              <a:rPr lang="en-US" sz="1300" dirty="0">
                <a:solidFill>
                  <a:schemeClr val="accent1"/>
                </a:solidFill>
              </a:rPr>
              <a:t> </a:t>
            </a:r>
            <a:r>
              <a:rPr lang="en-US" sz="1300" dirty="0" err="1">
                <a:solidFill>
                  <a:schemeClr val="accent1"/>
                </a:solidFill>
              </a:rPr>
              <a:t>mà</a:t>
            </a:r>
            <a:r>
              <a:rPr lang="en-US" sz="1300" dirty="0">
                <a:solidFill>
                  <a:schemeClr val="accent1"/>
                </a:solidFill>
              </a:rPr>
              <a:t> </a:t>
            </a:r>
            <a:r>
              <a:rPr lang="en-US" sz="1300" dirty="0" err="1">
                <a:solidFill>
                  <a:schemeClr val="accent1"/>
                </a:solidFill>
              </a:rPr>
              <a:t>những</a:t>
            </a:r>
            <a:r>
              <a:rPr lang="en-US" sz="1300" dirty="0">
                <a:solidFill>
                  <a:schemeClr val="accent1"/>
                </a:solidFill>
              </a:rPr>
              <a:t> </a:t>
            </a:r>
            <a:r>
              <a:rPr lang="en-US" sz="1300" dirty="0" err="1">
                <a:solidFill>
                  <a:schemeClr val="accent1"/>
                </a:solidFill>
              </a:rPr>
              <a:t>kẻ</a:t>
            </a:r>
            <a:r>
              <a:rPr lang="en-US" sz="1300" dirty="0">
                <a:solidFill>
                  <a:schemeClr val="accent1"/>
                </a:solidFill>
              </a:rPr>
              <a:t> </a:t>
            </a:r>
            <a:r>
              <a:rPr lang="en-US" sz="1300" dirty="0" err="1">
                <a:solidFill>
                  <a:schemeClr val="accent1"/>
                </a:solidFill>
              </a:rPr>
              <a:t>tấn</a:t>
            </a:r>
            <a:r>
              <a:rPr lang="en-US" sz="1300" dirty="0">
                <a:solidFill>
                  <a:schemeClr val="accent1"/>
                </a:solidFill>
              </a:rPr>
              <a:t> </a:t>
            </a:r>
            <a:r>
              <a:rPr lang="en-US" sz="1300" dirty="0" err="1">
                <a:solidFill>
                  <a:schemeClr val="accent1"/>
                </a:solidFill>
              </a:rPr>
              <a:t>công</a:t>
            </a:r>
            <a:r>
              <a:rPr lang="en-US" sz="1300" dirty="0">
                <a:solidFill>
                  <a:schemeClr val="accent1"/>
                </a:solidFill>
              </a:rPr>
              <a:t> </a:t>
            </a:r>
            <a:r>
              <a:rPr lang="en-US" sz="1300" dirty="0" err="1">
                <a:solidFill>
                  <a:schemeClr val="accent1"/>
                </a:solidFill>
              </a:rPr>
              <a:t>muốn</a:t>
            </a:r>
            <a:r>
              <a:rPr lang="en-US" sz="1300" dirty="0">
                <a:solidFill>
                  <a:schemeClr val="accent1"/>
                </a:solidFill>
              </a:rPr>
              <a:t> </a:t>
            </a:r>
            <a:r>
              <a:rPr lang="en-US" sz="1300" dirty="0" err="1">
                <a:solidFill>
                  <a:schemeClr val="accent1"/>
                </a:solidFill>
              </a:rPr>
              <a:t>khai</a:t>
            </a:r>
            <a:r>
              <a:rPr lang="en-US" sz="1300" dirty="0">
                <a:solidFill>
                  <a:schemeClr val="accent1"/>
                </a:solidFill>
              </a:rPr>
              <a:t> </a:t>
            </a:r>
            <a:r>
              <a:rPr lang="en-US" sz="1300" dirty="0" err="1">
                <a:solidFill>
                  <a:schemeClr val="accent1"/>
                </a:solidFill>
              </a:rPr>
              <a:t>thác</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dạng</a:t>
            </a:r>
            <a:r>
              <a:rPr lang="en-US" sz="1300" dirty="0">
                <a:solidFill>
                  <a:schemeClr val="accent1"/>
                </a:solidFill>
              </a:rPr>
              <a:t> </a:t>
            </a:r>
            <a:r>
              <a:rPr lang="en-US" sz="1300" dirty="0" err="1">
                <a:solidFill>
                  <a:schemeClr val="accent1"/>
                </a:solidFill>
              </a:rPr>
              <a:t>tấn</a:t>
            </a:r>
            <a:r>
              <a:rPr lang="en-US" sz="1300" dirty="0">
                <a:solidFill>
                  <a:schemeClr val="accent1"/>
                </a:solidFill>
              </a:rPr>
              <a:t> </a:t>
            </a:r>
            <a:r>
              <a:rPr lang="en-US" sz="1300" dirty="0" err="1">
                <a:solidFill>
                  <a:schemeClr val="accent1"/>
                </a:solidFill>
              </a:rPr>
              <a:t>công</a:t>
            </a:r>
            <a:r>
              <a:rPr lang="en-US" sz="1300" dirty="0">
                <a:solidFill>
                  <a:schemeClr val="accent1"/>
                </a:solidFill>
              </a:rPr>
              <a:t> </a:t>
            </a:r>
            <a:r>
              <a:rPr lang="en-US" sz="1300" dirty="0" err="1">
                <a:solidFill>
                  <a:schemeClr val="accent1"/>
                </a:solidFill>
              </a:rPr>
              <a:t>đã</a:t>
            </a:r>
            <a:r>
              <a:rPr lang="en-US" sz="1300" dirty="0">
                <a:solidFill>
                  <a:schemeClr val="accent1"/>
                </a:solidFill>
              </a:rPr>
              <a:t> </a:t>
            </a:r>
            <a:r>
              <a:rPr lang="en-US" sz="1300" dirty="0" err="1">
                <a:solidFill>
                  <a:schemeClr val="accent1"/>
                </a:solidFill>
              </a:rPr>
              <a:t>biết</a:t>
            </a:r>
            <a:r>
              <a:rPr lang="en-US" sz="1300" dirty="0">
                <a:solidFill>
                  <a:schemeClr val="accent1"/>
                </a:solidFill>
              </a:rPr>
              <a:t> </a:t>
            </a:r>
            <a:r>
              <a:rPr lang="en-US" sz="1300" dirty="0" err="1">
                <a:solidFill>
                  <a:schemeClr val="accent1"/>
                </a:solidFill>
              </a:rPr>
              <a:t>này</a:t>
            </a:r>
            <a:r>
              <a:rPr lang="en-US" sz="1300" dirty="0">
                <a:solidFill>
                  <a:schemeClr val="accent1"/>
                </a:solidFill>
              </a:rPr>
              <a:t> </a:t>
            </a:r>
            <a:r>
              <a:rPr lang="en-US" sz="1300" dirty="0" err="1">
                <a:solidFill>
                  <a:schemeClr val="accent1"/>
                </a:solidFill>
              </a:rPr>
              <a:t>được</a:t>
            </a:r>
            <a:r>
              <a:rPr lang="en-US" sz="1300" dirty="0">
                <a:solidFill>
                  <a:schemeClr val="accent1"/>
                </a:solidFill>
              </a:rPr>
              <a:t> </a:t>
            </a:r>
            <a:r>
              <a:rPr lang="en-US" sz="1300" dirty="0" err="1">
                <a:solidFill>
                  <a:schemeClr val="accent1"/>
                </a:solidFill>
              </a:rPr>
              <a:t>dùng</a:t>
            </a:r>
            <a:r>
              <a:rPr lang="en-US" sz="1300" dirty="0">
                <a:solidFill>
                  <a:schemeClr val="accent1"/>
                </a:solidFill>
              </a:rPr>
              <a:t> </a:t>
            </a:r>
            <a:r>
              <a:rPr lang="en-US" sz="1300" dirty="0" err="1">
                <a:solidFill>
                  <a:schemeClr val="accent1"/>
                </a:solidFill>
              </a:rPr>
              <a:t>như</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dấu</a:t>
            </a:r>
            <a:r>
              <a:rPr lang="en-US" sz="1300" dirty="0">
                <a:solidFill>
                  <a:schemeClr val="accent1"/>
                </a:solidFill>
              </a:rPr>
              <a:t> </a:t>
            </a:r>
            <a:r>
              <a:rPr lang="en-US" sz="1300" dirty="0" err="1">
                <a:solidFill>
                  <a:schemeClr val="accent1"/>
                </a:solidFill>
              </a:rPr>
              <a:t>hiệu</a:t>
            </a:r>
            <a:r>
              <a:rPr lang="en-US" sz="1300" dirty="0">
                <a:solidFill>
                  <a:schemeClr val="accent1"/>
                </a:solidFill>
              </a:rPr>
              <a:t> </a:t>
            </a:r>
            <a:r>
              <a:rPr lang="en-US" sz="1300" dirty="0" err="1">
                <a:solidFill>
                  <a:schemeClr val="accent1"/>
                </a:solidFill>
              </a:rPr>
              <a:t>để</a:t>
            </a:r>
            <a:r>
              <a:rPr lang="en-US" sz="1300" dirty="0">
                <a:solidFill>
                  <a:schemeClr val="accent1"/>
                </a:solidFill>
              </a:rPr>
              <a:t> </a:t>
            </a:r>
            <a:r>
              <a:rPr lang="en-US" sz="1300" dirty="0" err="1">
                <a:solidFill>
                  <a:schemeClr val="accent1"/>
                </a:solidFill>
              </a:rPr>
              <a:t>phát</a:t>
            </a:r>
            <a:r>
              <a:rPr lang="en-US" sz="1300" dirty="0">
                <a:solidFill>
                  <a:schemeClr val="accent1"/>
                </a:solidFill>
              </a:rPr>
              <a:t> </a:t>
            </a:r>
            <a:r>
              <a:rPr lang="en-US" sz="1300" dirty="0" err="1">
                <a:solidFill>
                  <a:schemeClr val="accent1"/>
                </a:solidFill>
              </a:rPr>
              <a:t>hiện</a:t>
            </a:r>
            <a:r>
              <a:rPr lang="en-US" sz="1300" dirty="0">
                <a:solidFill>
                  <a:schemeClr val="accent1"/>
                </a:solidFill>
              </a:rPr>
              <a:t> </a:t>
            </a:r>
            <a:r>
              <a:rPr lang="en-US" sz="1300" dirty="0" err="1">
                <a:solidFill>
                  <a:schemeClr val="accent1"/>
                </a:solidFill>
              </a:rPr>
              <a:t>tấn</a:t>
            </a:r>
            <a:r>
              <a:rPr lang="en-US" sz="1300" dirty="0">
                <a:solidFill>
                  <a:schemeClr val="accent1"/>
                </a:solidFill>
              </a:rPr>
              <a:t> </a:t>
            </a:r>
            <a:r>
              <a:rPr lang="en-US" sz="1300" dirty="0" err="1">
                <a:solidFill>
                  <a:schemeClr val="accent1"/>
                </a:solidFill>
              </a:rPr>
              <a:t>công</a:t>
            </a:r>
            <a:r>
              <a:rPr lang="en-US" sz="1300" dirty="0">
                <a:solidFill>
                  <a:schemeClr val="accent1"/>
                </a:solidFill>
              </a:rPr>
              <a:t> </a:t>
            </a:r>
            <a:r>
              <a:rPr lang="en-US" sz="1300" dirty="0" err="1">
                <a:solidFill>
                  <a:schemeClr val="accent1"/>
                </a:solidFill>
              </a:rPr>
              <a:t>xâm</a:t>
            </a:r>
            <a:r>
              <a:rPr lang="en-US" sz="1300" dirty="0">
                <a:solidFill>
                  <a:schemeClr val="accent1"/>
                </a:solidFill>
              </a:rPr>
              <a:t> </a:t>
            </a:r>
            <a:r>
              <a:rPr lang="en-US" sz="1300" dirty="0" err="1">
                <a:solidFill>
                  <a:schemeClr val="accent1"/>
                </a:solidFill>
              </a:rPr>
              <a:t>nhập</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dấu</a:t>
            </a:r>
            <a:r>
              <a:rPr lang="en-US" sz="1300" dirty="0">
                <a:solidFill>
                  <a:schemeClr val="accent1"/>
                </a:solidFill>
              </a:rPr>
              <a:t> </a:t>
            </a:r>
            <a:r>
              <a:rPr lang="en-US" sz="1300" dirty="0" err="1">
                <a:solidFill>
                  <a:schemeClr val="accent1"/>
                </a:solidFill>
              </a:rPr>
              <a:t>hiệu</a:t>
            </a:r>
            <a:r>
              <a:rPr lang="en-US" sz="1300" dirty="0">
                <a:solidFill>
                  <a:schemeClr val="accent1"/>
                </a:solidFill>
              </a:rPr>
              <a:t> </a:t>
            </a:r>
            <a:r>
              <a:rPr lang="en-US" sz="1300" dirty="0" err="1">
                <a:solidFill>
                  <a:schemeClr val="accent1"/>
                </a:solidFill>
              </a:rPr>
              <a:t>đó</a:t>
            </a:r>
            <a:r>
              <a:rPr lang="en-US" sz="1300" dirty="0">
                <a:solidFill>
                  <a:schemeClr val="accent1"/>
                </a:solidFill>
              </a:rPr>
              <a:t> </a:t>
            </a:r>
            <a:r>
              <a:rPr lang="en-US" sz="1300" dirty="0" err="1">
                <a:solidFill>
                  <a:schemeClr val="accent1"/>
                </a:solidFill>
              </a:rPr>
              <a:t>có</a:t>
            </a:r>
            <a:r>
              <a:rPr lang="en-US" sz="1300" dirty="0">
                <a:solidFill>
                  <a:schemeClr val="accent1"/>
                </a:solidFill>
              </a:rPr>
              <a:t> </a:t>
            </a:r>
            <a:r>
              <a:rPr lang="en-US" sz="1300" dirty="0" err="1">
                <a:solidFill>
                  <a:schemeClr val="accent1"/>
                </a:solidFill>
              </a:rPr>
              <a:t>thể</a:t>
            </a:r>
            <a:r>
              <a:rPr lang="en-US" sz="1300" dirty="0">
                <a:solidFill>
                  <a:schemeClr val="accent1"/>
                </a:solidFill>
              </a:rPr>
              <a:t> </a:t>
            </a:r>
            <a:r>
              <a:rPr lang="en-US" sz="1300" dirty="0" err="1">
                <a:solidFill>
                  <a:schemeClr val="accent1"/>
                </a:solidFill>
              </a:rPr>
              <a:t>xuất</a:t>
            </a:r>
            <a:r>
              <a:rPr lang="en-US" sz="1300" dirty="0">
                <a:solidFill>
                  <a:schemeClr val="accent1"/>
                </a:solidFill>
              </a:rPr>
              <a:t> </a:t>
            </a:r>
            <a:r>
              <a:rPr lang="en-US" sz="1300" dirty="0" err="1">
                <a:solidFill>
                  <a:schemeClr val="accent1"/>
                </a:solidFill>
              </a:rPr>
              <a:t>hiện</a:t>
            </a:r>
            <a:r>
              <a:rPr lang="en-US" sz="1300" dirty="0">
                <a:solidFill>
                  <a:schemeClr val="accent1"/>
                </a:solidFill>
              </a:rPr>
              <a:t> </a:t>
            </a:r>
            <a:r>
              <a:rPr lang="en-US" sz="1300" dirty="0" err="1">
                <a:solidFill>
                  <a:schemeClr val="accent1"/>
                </a:solidFill>
              </a:rPr>
              <a:t>trong</a:t>
            </a:r>
            <a:r>
              <a:rPr lang="en-US" sz="1300" dirty="0">
                <a:solidFill>
                  <a:schemeClr val="accent1"/>
                </a:solidFill>
              </a:rPr>
              <a:t> </a:t>
            </a:r>
            <a:r>
              <a:rPr lang="en-US" sz="1300" dirty="0" err="1">
                <a:solidFill>
                  <a:schemeClr val="accent1"/>
                </a:solidFill>
              </a:rPr>
              <a:t>phần</a:t>
            </a:r>
            <a:r>
              <a:rPr lang="en-US" sz="1300" dirty="0">
                <a:solidFill>
                  <a:schemeClr val="accent1"/>
                </a:solidFill>
              </a:rPr>
              <a:t> header </a:t>
            </a:r>
            <a:r>
              <a:rPr lang="en-US" sz="1300" dirty="0" err="1">
                <a:solidFill>
                  <a:schemeClr val="accent1"/>
                </a:solidFill>
              </a:rPr>
              <a:t>của</a:t>
            </a:r>
            <a:r>
              <a:rPr lang="en-US" sz="1300" dirty="0">
                <a:solidFill>
                  <a:schemeClr val="accent1"/>
                </a:solidFill>
              </a:rPr>
              <a:t> </a:t>
            </a:r>
            <a:r>
              <a:rPr lang="en-US" sz="1300" dirty="0" err="1">
                <a:solidFill>
                  <a:schemeClr val="accent1"/>
                </a:solidFill>
              </a:rPr>
              <a:t>các</a:t>
            </a:r>
            <a:r>
              <a:rPr lang="en-US" sz="1300" dirty="0">
                <a:solidFill>
                  <a:schemeClr val="accent1"/>
                </a:solidFill>
              </a:rPr>
              <a:t> </a:t>
            </a:r>
            <a:r>
              <a:rPr lang="en-US" sz="1300" dirty="0" err="1">
                <a:solidFill>
                  <a:schemeClr val="accent1"/>
                </a:solidFill>
              </a:rPr>
              <a:t>gói</a:t>
            </a:r>
            <a:r>
              <a:rPr lang="en-US" sz="1300" dirty="0">
                <a:solidFill>
                  <a:schemeClr val="accent1"/>
                </a:solidFill>
              </a:rPr>
              <a:t> tin </a:t>
            </a:r>
            <a:r>
              <a:rPr lang="en-US" sz="1300" dirty="0" err="1">
                <a:solidFill>
                  <a:schemeClr val="accent1"/>
                </a:solidFill>
              </a:rPr>
              <a:t>hoặc</a:t>
            </a:r>
            <a:r>
              <a:rPr lang="en-US" sz="1300" dirty="0">
                <a:solidFill>
                  <a:schemeClr val="accent1"/>
                </a:solidFill>
              </a:rPr>
              <a:t> </a:t>
            </a:r>
            <a:r>
              <a:rPr lang="en-US" sz="1300" dirty="0" err="1">
                <a:solidFill>
                  <a:schemeClr val="accent1"/>
                </a:solidFill>
              </a:rPr>
              <a:t>nằm</a:t>
            </a:r>
            <a:r>
              <a:rPr lang="en-US" sz="1300" dirty="0">
                <a:solidFill>
                  <a:schemeClr val="accent1"/>
                </a:solidFill>
              </a:rPr>
              <a:t> </a:t>
            </a:r>
            <a:r>
              <a:rPr lang="en-US" sz="1300" dirty="0" err="1">
                <a:solidFill>
                  <a:schemeClr val="accent1"/>
                </a:solidFill>
              </a:rPr>
              <a:t>trong</a:t>
            </a:r>
            <a:r>
              <a:rPr lang="en-US" sz="1300" dirty="0">
                <a:solidFill>
                  <a:schemeClr val="accent1"/>
                </a:solidFill>
              </a:rPr>
              <a:t> </a:t>
            </a:r>
            <a:r>
              <a:rPr lang="en-US" sz="1300" dirty="0" err="1">
                <a:solidFill>
                  <a:schemeClr val="accent1"/>
                </a:solidFill>
              </a:rPr>
              <a:t>phần</a:t>
            </a:r>
            <a:r>
              <a:rPr lang="en-US" sz="1300" dirty="0">
                <a:solidFill>
                  <a:schemeClr val="accent1"/>
                </a:solidFill>
              </a:rPr>
              <a:t> </a:t>
            </a:r>
            <a:r>
              <a:rPr lang="en-US" sz="1300" dirty="0" err="1">
                <a:solidFill>
                  <a:schemeClr val="accent1"/>
                </a:solidFill>
              </a:rPr>
              <a:t>nội</a:t>
            </a:r>
            <a:r>
              <a:rPr lang="en-US" sz="1300" dirty="0">
                <a:solidFill>
                  <a:schemeClr val="accent1"/>
                </a:solidFill>
              </a:rPr>
              <a:t> dung </a:t>
            </a:r>
            <a:r>
              <a:rPr lang="en-US" sz="1300" dirty="0" err="1">
                <a:solidFill>
                  <a:schemeClr val="accent1"/>
                </a:solidFill>
              </a:rPr>
              <a:t>của</a:t>
            </a:r>
            <a:r>
              <a:rPr lang="en-US" sz="1300" dirty="0">
                <a:solidFill>
                  <a:schemeClr val="accent1"/>
                </a:solidFill>
              </a:rPr>
              <a:t> </a:t>
            </a:r>
            <a:r>
              <a:rPr lang="en-US" sz="1300" dirty="0" err="1">
                <a:solidFill>
                  <a:schemeClr val="accent1"/>
                </a:solidFill>
              </a:rPr>
              <a:t>chúng</a:t>
            </a:r>
            <a:r>
              <a:rPr lang="en-US" sz="1300" dirty="0">
                <a:solidFill>
                  <a:schemeClr val="accent1"/>
                </a:solidFill>
              </a:rPr>
              <a:t>. </a:t>
            </a:r>
          </a:p>
        </p:txBody>
      </p:sp>
    </p:spTree>
    <p:extLst>
      <p:ext uri="{BB962C8B-B14F-4D97-AF65-F5344CB8AC3E}">
        <p14:creationId xmlns:p14="http://schemas.microsoft.com/office/powerpoint/2010/main" val="3832937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EA0DE4-132F-49AC-AC37-4A4710206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Hộp Văn bản 2">
            <a:extLst>
              <a:ext uri="{FF2B5EF4-FFF2-40B4-BE49-F238E27FC236}">
                <a16:creationId xmlns:a16="http://schemas.microsoft.com/office/drawing/2014/main" id="{CE739860-5D58-4B2B-AEB9-B4819CFEBFB6}"/>
              </a:ext>
            </a:extLst>
          </p:cNvPr>
          <p:cNvSpPr txBox="1"/>
          <p:nvPr/>
        </p:nvSpPr>
        <p:spPr>
          <a:xfrm>
            <a:off x="1808628" y="779929"/>
            <a:ext cx="6031007" cy="553998"/>
          </a:xfrm>
          <a:prstGeom prst="rect">
            <a:avLst/>
          </a:prstGeom>
          <a:noFill/>
        </p:spPr>
        <p:txBody>
          <a:bodyPr wrap="square" rtlCol="0">
            <a:spAutoFit/>
          </a:bodyPr>
          <a:lstStyle/>
          <a:p>
            <a:r>
              <a:rPr lang="en-US" sz="3000" b="1" dirty="0" err="1">
                <a:solidFill>
                  <a:schemeClr val="accent1"/>
                </a:solidFill>
              </a:rPr>
              <a:t>Cấu</a:t>
            </a:r>
            <a:r>
              <a:rPr lang="en-US" sz="3000" b="1" dirty="0">
                <a:solidFill>
                  <a:schemeClr val="accent1"/>
                </a:solidFill>
              </a:rPr>
              <a:t> </a:t>
            </a:r>
            <a:r>
              <a:rPr lang="en-US" sz="3000" b="1" dirty="0" err="1">
                <a:solidFill>
                  <a:schemeClr val="accent1"/>
                </a:solidFill>
              </a:rPr>
              <a:t>trúc</a:t>
            </a:r>
            <a:r>
              <a:rPr lang="en-US" sz="3000" b="1" dirty="0">
                <a:solidFill>
                  <a:schemeClr val="accent1"/>
                </a:solidFill>
              </a:rPr>
              <a:t> </a:t>
            </a:r>
            <a:r>
              <a:rPr lang="en-US" sz="3000" b="1" dirty="0" err="1">
                <a:solidFill>
                  <a:schemeClr val="accent1"/>
                </a:solidFill>
              </a:rPr>
              <a:t>luật</a:t>
            </a:r>
            <a:r>
              <a:rPr lang="en-US" sz="3000" b="1" dirty="0">
                <a:solidFill>
                  <a:schemeClr val="accent1"/>
                </a:solidFill>
              </a:rPr>
              <a:t> Snort</a:t>
            </a:r>
          </a:p>
        </p:txBody>
      </p:sp>
      <p:pic>
        <p:nvPicPr>
          <p:cNvPr id="6" name="Hình ảnh 5">
            <a:extLst>
              <a:ext uri="{FF2B5EF4-FFF2-40B4-BE49-F238E27FC236}">
                <a16:creationId xmlns:a16="http://schemas.microsoft.com/office/drawing/2014/main" id="{1FCB035E-7051-402F-8E8B-77C133FC82E5}"/>
              </a:ext>
            </a:extLst>
          </p:cNvPr>
          <p:cNvPicPr>
            <a:picLocks noChangeAspect="1"/>
          </p:cNvPicPr>
          <p:nvPr/>
        </p:nvPicPr>
        <p:blipFill>
          <a:blip r:embed="rId3"/>
          <a:stretch>
            <a:fillRect/>
          </a:stretch>
        </p:blipFill>
        <p:spPr>
          <a:xfrm>
            <a:off x="783264" y="1489257"/>
            <a:ext cx="6572278" cy="2164986"/>
          </a:xfrm>
          <a:prstGeom prst="rect">
            <a:avLst/>
          </a:prstGeom>
        </p:spPr>
      </p:pic>
    </p:spTree>
    <p:extLst>
      <p:ext uri="{BB962C8B-B14F-4D97-AF65-F5344CB8AC3E}">
        <p14:creationId xmlns:p14="http://schemas.microsoft.com/office/powerpoint/2010/main" val="63074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942716"/>
            <a:ext cx="7718782" cy="1047896"/>
          </a:xfrm>
          <a:prstGeom prst="rect">
            <a:avLst/>
          </a:prstGeom>
        </p:spPr>
        <p:txBody>
          <a:bodyPr spcFirstLastPara="1" wrap="square" lIns="91425" tIns="91425" rIns="91425" bIns="91425" anchor="b" anchorCtr="0">
            <a:noAutofit/>
          </a:bodyPr>
          <a:lstStyle/>
          <a:p>
            <a:pPr lvl="0"/>
            <a:br>
              <a:rPr lang="en" sz="2800" dirty="0">
                <a:latin typeface="Tahoma" panose="020B0604030504040204" pitchFamily="34" charset="0"/>
                <a:ea typeface="Tahoma" panose="020B0604030504040204" pitchFamily="34" charset="0"/>
                <a:cs typeface="Tahoma" panose="020B0604030504040204" pitchFamily="34" charset="0"/>
              </a:rPr>
            </a:br>
            <a:br>
              <a:rPr lang="en"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II.</a:t>
            </a:r>
            <a:r>
              <a:rPr lang="en" sz="2800" dirty="0">
                <a:latin typeface="+mj-lt"/>
                <a:ea typeface="Tahoma" panose="020B0604030504040204" pitchFamily="34" charset="0"/>
                <a:cs typeface="Tahoma" panose="020B0604030504040204" pitchFamily="34" charset="0"/>
              </a:rPr>
              <a:t>3</a:t>
            </a:r>
            <a:r>
              <a:rPr lang="en"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Thử</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nghiệm</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khả</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năng</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phản</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ứng</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của</a:t>
            </a:r>
            <a:r>
              <a:rPr lang="en-US" dirty="0">
                <a:latin typeface="+mj-lt"/>
                <a:ea typeface="Tahoma" panose="020B0604030504040204" pitchFamily="34" charset="0"/>
                <a:cs typeface="Tahoma" panose="020B0604030504040204" pitchFamily="34" charset="0"/>
              </a:rPr>
              <a:t> Snort IDS/IPS</a:t>
            </a:r>
            <a:endParaRPr dirty="0">
              <a:latin typeface="+mj-lt"/>
              <a:ea typeface="Tahoma" panose="020B0604030504040204" pitchFamily="34" charset="0"/>
              <a:cs typeface="Tahoma" panose="020B0604030504040204" pitchFamily="34" charset="0"/>
            </a:endParaRPr>
          </a:p>
        </p:txBody>
      </p:sp>
      <p:sp>
        <p:nvSpPr>
          <p:cNvPr id="203" name="Google Shape;203;p17"/>
          <p:cNvSpPr txBox="1">
            <a:spLocks noGrp="1"/>
          </p:cNvSpPr>
          <p:nvPr>
            <p:ph type="body" idx="1"/>
          </p:nvPr>
        </p:nvSpPr>
        <p:spPr>
          <a:xfrm>
            <a:off x="1031425" y="1892289"/>
            <a:ext cx="5760300" cy="1396551"/>
          </a:xfrm>
          <a:prstGeom prst="rect">
            <a:avLst/>
          </a:prstGeom>
        </p:spPr>
        <p:txBody>
          <a:bodyPr spcFirstLastPara="1" wrap="square" lIns="91425" tIns="91425" rIns="91425" bIns="91425" anchor="t" anchorCtr="0">
            <a:noAutofit/>
          </a:bodyPr>
          <a:lstStyle/>
          <a:p>
            <a:pPr marL="101600" lvl="0" indent="0">
              <a:buNone/>
            </a:pPr>
            <a:r>
              <a:rPr lang="en-US" b="1" dirty="0">
                <a:solidFill>
                  <a:schemeClr val="accent1"/>
                </a:solidFill>
                <a:latin typeface="+mj-lt"/>
              </a:rPr>
              <a:t>II.3.1 </a:t>
            </a:r>
            <a:r>
              <a:rPr lang="en-US" b="1" dirty="0" err="1">
                <a:solidFill>
                  <a:schemeClr val="accent1"/>
                </a:solidFill>
                <a:latin typeface="+mj-lt"/>
              </a:rPr>
              <a:t>Phát</a:t>
            </a:r>
            <a:r>
              <a:rPr lang="en-US" b="1" dirty="0">
                <a:solidFill>
                  <a:schemeClr val="accent1"/>
                </a:solidFill>
                <a:latin typeface="+mj-lt"/>
              </a:rPr>
              <a:t> </a:t>
            </a:r>
            <a:r>
              <a:rPr lang="en-US" b="1" dirty="0" err="1">
                <a:solidFill>
                  <a:schemeClr val="accent1"/>
                </a:solidFill>
                <a:latin typeface="+mj-lt"/>
              </a:rPr>
              <a:t>hiện</a:t>
            </a:r>
            <a:r>
              <a:rPr lang="en-US" b="1" dirty="0">
                <a:solidFill>
                  <a:schemeClr val="accent1"/>
                </a:solidFill>
                <a:latin typeface="+mj-lt"/>
              </a:rPr>
              <a:t> </a:t>
            </a:r>
            <a:r>
              <a:rPr lang="en-US" b="1" dirty="0" err="1">
                <a:solidFill>
                  <a:schemeClr val="accent1"/>
                </a:solidFill>
                <a:latin typeface="+mj-lt"/>
              </a:rPr>
              <a:t>có</a:t>
            </a:r>
            <a:r>
              <a:rPr lang="en-US" b="1" dirty="0">
                <a:solidFill>
                  <a:schemeClr val="accent1"/>
                </a:solidFill>
                <a:latin typeface="+mj-lt"/>
              </a:rPr>
              <a:t> </a:t>
            </a:r>
            <a:r>
              <a:rPr lang="en-US" b="1" dirty="0" err="1">
                <a:solidFill>
                  <a:schemeClr val="accent1"/>
                </a:solidFill>
                <a:latin typeface="+mj-lt"/>
              </a:rPr>
              <a:t>máy</a:t>
            </a:r>
            <a:r>
              <a:rPr lang="en-US" b="1" dirty="0">
                <a:solidFill>
                  <a:schemeClr val="accent1"/>
                </a:solidFill>
                <a:latin typeface="+mj-lt"/>
              </a:rPr>
              <a:t> </a:t>
            </a:r>
            <a:r>
              <a:rPr lang="en-US" b="1" dirty="0" err="1">
                <a:solidFill>
                  <a:schemeClr val="accent1"/>
                </a:solidFill>
                <a:latin typeface="+mj-lt"/>
              </a:rPr>
              <a:t>đang</a:t>
            </a:r>
            <a:r>
              <a:rPr lang="en-US" b="1" dirty="0">
                <a:solidFill>
                  <a:schemeClr val="accent1"/>
                </a:solidFill>
                <a:latin typeface="+mj-lt"/>
              </a:rPr>
              <a:t> ping</a:t>
            </a:r>
          </a:p>
          <a:p>
            <a:pPr marL="101600" lvl="0" indent="0">
              <a:buNone/>
            </a:pPr>
            <a:r>
              <a:rPr lang="en-US" sz="1400" dirty="0" err="1">
                <a:solidFill>
                  <a:schemeClr val="accent1"/>
                </a:solidFill>
                <a:latin typeface="+mj-lt"/>
              </a:rPr>
              <a:t>Máy</a:t>
            </a:r>
            <a:r>
              <a:rPr lang="en-US" sz="1400" dirty="0">
                <a:solidFill>
                  <a:schemeClr val="accent1"/>
                </a:solidFill>
                <a:latin typeface="+mj-lt"/>
              </a:rPr>
              <a:t> </a:t>
            </a:r>
            <a:r>
              <a:rPr lang="en-US" sz="1400" dirty="0" err="1">
                <a:solidFill>
                  <a:schemeClr val="accent1"/>
                </a:solidFill>
                <a:latin typeface="+mj-lt"/>
              </a:rPr>
              <a:t>cài</a:t>
            </a:r>
            <a:r>
              <a:rPr lang="en-US" sz="1400" dirty="0">
                <a:solidFill>
                  <a:schemeClr val="accent1"/>
                </a:solidFill>
                <a:latin typeface="+mj-lt"/>
              </a:rPr>
              <a:t> </a:t>
            </a:r>
            <a:r>
              <a:rPr lang="en-US" sz="1400" dirty="0" err="1">
                <a:solidFill>
                  <a:schemeClr val="accent1"/>
                </a:solidFill>
                <a:latin typeface="+mj-lt"/>
              </a:rPr>
              <a:t>đặt</a:t>
            </a:r>
            <a:r>
              <a:rPr lang="en-US" sz="1400" dirty="0">
                <a:solidFill>
                  <a:schemeClr val="accent1"/>
                </a:solidFill>
                <a:latin typeface="+mj-lt"/>
              </a:rPr>
              <a:t> Snort </a:t>
            </a:r>
            <a:r>
              <a:rPr lang="en-US" sz="1400" dirty="0" err="1">
                <a:solidFill>
                  <a:schemeClr val="accent1"/>
                </a:solidFill>
                <a:latin typeface="+mj-lt"/>
              </a:rPr>
              <a:t>có</a:t>
            </a:r>
            <a:r>
              <a:rPr lang="en-US" sz="1400" dirty="0">
                <a:solidFill>
                  <a:schemeClr val="accent1"/>
                </a:solidFill>
                <a:latin typeface="+mj-lt"/>
              </a:rPr>
              <a:t> </a:t>
            </a:r>
            <a:r>
              <a:rPr lang="en-US" sz="1400" dirty="0" err="1">
                <a:solidFill>
                  <a:schemeClr val="accent1"/>
                </a:solidFill>
                <a:latin typeface="+mj-lt"/>
              </a:rPr>
              <a:t>thể</a:t>
            </a:r>
            <a:r>
              <a:rPr lang="en-US" sz="1400" dirty="0">
                <a:solidFill>
                  <a:schemeClr val="accent1"/>
                </a:solidFill>
                <a:latin typeface="+mj-lt"/>
              </a:rPr>
              <a:t> </a:t>
            </a:r>
            <a:r>
              <a:rPr lang="en-US" sz="1400" dirty="0" err="1">
                <a:solidFill>
                  <a:schemeClr val="accent1"/>
                </a:solidFill>
                <a:latin typeface="+mj-lt"/>
              </a:rPr>
              <a:t>phát</a:t>
            </a:r>
            <a:r>
              <a:rPr lang="en-US" sz="1400" dirty="0">
                <a:solidFill>
                  <a:schemeClr val="accent1"/>
                </a:solidFill>
                <a:latin typeface="+mj-lt"/>
              </a:rPr>
              <a:t> </a:t>
            </a:r>
            <a:r>
              <a:rPr lang="en-US" sz="1400" dirty="0" err="1">
                <a:solidFill>
                  <a:schemeClr val="accent1"/>
                </a:solidFill>
                <a:latin typeface="+mj-lt"/>
              </a:rPr>
              <a:t>hiện</a:t>
            </a:r>
            <a:r>
              <a:rPr lang="en-US" sz="1400" dirty="0">
                <a:solidFill>
                  <a:schemeClr val="accent1"/>
                </a:solidFill>
                <a:latin typeface="+mj-lt"/>
              </a:rPr>
              <a:t> đ</a:t>
            </a:r>
            <a:r>
              <a:rPr lang="vi-VN" sz="1400" dirty="0">
                <a:solidFill>
                  <a:schemeClr val="accent1"/>
                </a:solidFill>
                <a:latin typeface="+mj-lt"/>
              </a:rPr>
              <a:t>ư</a:t>
            </a:r>
            <a:r>
              <a:rPr lang="en-US" sz="1400" dirty="0" err="1">
                <a:solidFill>
                  <a:schemeClr val="accent1"/>
                </a:solidFill>
                <a:latin typeface="+mj-lt"/>
              </a:rPr>
              <a:t>ợc</a:t>
            </a:r>
            <a:r>
              <a:rPr lang="en-US" sz="1400" dirty="0">
                <a:solidFill>
                  <a:schemeClr val="accent1"/>
                </a:solidFill>
                <a:latin typeface="+mj-lt"/>
              </a:rPr>
              <a:t> </a:t>
            </a:r>
            <a:r>
              <a:rPr lang="en-US" sz="1400" dirty="0" err="1">
                <a:solidFill>
                  <a:schemeClr val="accent1"/>
                </a:solidFill>
                <a:latin typeface="+mj-lt"/>
              </a:rPr>
              <a:t>khi</a:t>
            </a:r>
            <a:r>
              <a:rPr lang="en-US" sz="1400" dirty="0">
                <a:solidFill>
                  <a:schemeClr val="accent1"/>
                </a:solidFill>
                <a:latin typeface="+mj-lt"/>
              </a:rPr>
              <a:t> </a:t>
            </a:r>
            <a:r>
              <a:rPr lang="en-US" sz="1400" dirty="0" err="1">
                <a:solidFill>
                  <a:schemeClr val="accent1"/>
                </a:solidFill>
                <a:latin typeface="+mj-lt"/>
              </a:rPr>
              <a:t>có</a:t>
            </a:r>
            <a:r>
              <a:rPr lang="en-US" sz="1400" dirty="0">
                <a:solidFill>
                  <a:schemeClr val="accent1"/>
                </a:solidFill>
                <a:latin typeface="+mj-lt"/>
              </a:rPr>
              <a:t> </a:t>
            </a:r>
            <a:r>
              <a:rPr lang="en-US" sz="1400" dirty="0" err="1">
                <a:solidFill>
                  <a:schemeClr val="accent1"/>
                </a:solidFill>
                <a:latin typeface="+mj-lt"/>
              </a:rPr>
              <a:t>máy</a:t>
            </a:r>
            <a:r>
              <a:rPr lang="en-US" sz="1400" dirty="0">
                <a:solidFill>
                  <a:schemeClr val="accent1"/>
                </a:solidFill>
                <a:latin typeface="+mj-lt"/>
              </a:rPr>
              <a:t> </a:t>
            </a:r>
            <a:r>
              <a:rPr lang="en-US" sz="1400" dirty="0" err="1">
                <a:solidFill>
                  <a:schemeClr val="accent1"/>
                </a:solidFill>
                <a:latin typeface="+mj-lt"/>
              </a:rPr>
              <a:t>khác</a:t>
            </a:r>
            <a:r>
              <a:rPr lang="en-US" sz="1400" dirty="0">
                <a:solidFill>
                  <a:schemeClr val="accent1"/>
                </a:solidFill>
                <a:latin typeface="+mj-lt"/>
              </a:rPr>
              <a:t> ping </a:t>
            </a:r>
            <a:r>
              <a:rPr lang="en-US" sz="1400" dirty="0" err="1">
                <a:solidFill>
                  <a:schemeClr val="accent1"/>
                </a:solidFill>
                <a:latin typeface="+mj-lt"/>
              </a:rPr>
              <a:t>tới</a:t>
            </a:r>
            <a:r>
              <a:rPr lang="en-US" sz="1400" dirty="0">
                <a:solidFill>
                  <a:schemeClr val="accent1"/>
                </a:solidFill>
                <a:latin typeface="+mj-lt"/>
              </a:rPr>
              <a:t> </a:t>
            </a:r>
            <a:r>
              <a:rPr lang="en-US" sz="1400" dirty="0" err="1">
                <a:solidFill>
                  <a:schemeClr val="accent1"/>
                </a:solidFill>
                <a:latin typeface="+mj-lt"/>
              </a:rPr>
              <a:t>nó</a:t>
            </a:r>
            <a:r>
              <a:rPr lang="en-US" sz="1400" dirty="0">
                <a:solidFill>
                  <a:schemeClr val="accent1"/>
                </a:solidFill>
                <a:latin typeface="+mj-lt"/>
              </a:rPr>
              <a:t>.</a:t>
            </a:r>
          </a:p>
          <a:p>
            <a:pPr marL="101600" indent="0">
              <a:buNone/>
            </a:pPr>
            <a:r>
              <a:rPr lang="en-US" sz="1400" dirty="0" err="1">
                <a:solidFill>
                  <a:schemeClr val="accent1"/>
                </a:solidFill>
                <a:latin typeface="+mj-lt"/>
              </a:rPr>
              <a:t>Kết</a:t>
            </a:r>
            <a:r>
              <a:rPr lang="en-US" sz="1400" dirty="0">
                <a:solidFill>
                  <a:schemeClr val="accent1"/>
                </a:solidFill>
                <a:latin typeface="+mj-lt"/>
              </a:rPr>
              <a:t> </a:t>
            </a:r>
            <a:r>
              <a:rPr lang="en-US" sz="1400" dirty="0" err="1">
                <a:solidFill>
                  <a:schemeClr val="accent1"/>
                </a:solidFill>
                <a:latin typeface="+mj-lt"/>
              </a:rPr>
              <a:t>quả</a:t>
            </a:r>
            <a:r>
              <a:rPr lang="en-US" sz="1400" dirty="0">
                <a:solidFill>
                  <a:schemeClr val="accent1"/>
                </a:solidFill>
                <a:latin typeface="+mj-lt"/>
              </a:rPr>
              <a:t> </a:t>
            </a:r>
            <a:r>
              <a:rPr lang="en-US" sz="1400" dirty="0" err="1">
                <a:solidFill>
                  <a:schemeClr val="accent1"/>
                </a:solidFill>
                <a:latin typeface="+mj-lt"/>
              </a:rPr>
              <a:t>khi</a:t>
            </a:r>
            <a:r>
              <a:rPr lang="en-US" sz="1400" dirty="0">
                <a:solidFill>
                  <a:schemeClr val="accent1"/>
                </a:solidFill>
                <a:latin typeface="+mj-lt"/>
              </a:rPr>
              <a:t> </a:t>
            </a:r>
            <a:r>
              <a:rPr lang="en-US" sz="1400" dirty="0" err="1">
                <a:solidFill>
                  <a:schemeClr val="accent1"/>
                </a:solidFill>
                <a:latin typeface="+mj-lt"/>
              </a:rPr>
              <a:t>có</a:t>
            </a:r>
            <a:r>
              <a:rPr lang="en-US" sz="1400" dirty="0">
                <a:solidFill>
                  <a:schemeClr val="accent1"/>
                </a:solidFill>
                <a:latin typeface="+mj-lt"/>
              </a:rPr>
              <a:t> </a:t>
            </a:r>
            <a:r>
              <a:rPr lang="en-US" sz="1400" dirty="0" err="1">
                <a:solidFill>
                  <a:schemeClr val="accent1"/>
                </a:solidFill>
                <a:latin typeface="+mj-lt"/>
              </a:rPr>
              <a:t>máy</a:t>
            </a:r>
            <a:r>
              <a:rPr lang="en-US" sz="1400" dirty="0">
                <a:solidFill>
                  <a:schemeClr val="accent1"/>
                </a:solidFill>
                <a:latin typeface="+mj-lt"/>
              </a:rPr>
              <a:t> </a:t>
            </a:r>
            <a:r>
              <a:rPr lang="en-US" sz="1400" dirty="0" err="1">
                <a:solidFill>
                  <a:schemeClr val="accent1"/>
                </a:solidFill>
                <a:latin typeface="+mj-lt"/>
              </a:rPr>
              <a:t>khác</a:t>
            </a:r>
            <a:r>
              <a:rPr lang="en-US" sz="1400" dirty="0">
                <a:solidFill>
                  <a:schemeClr val="accent1"/>
                </a:solidFill>
                <a:latin typeface="+mj-lt"/>
              </a:rPr>
              <a:t> (192.168.0.6) ping </a:t>
            </a:r>
            <a:r>
              <a:rPr lang="en-US" sz="1400" dirty="0" err="1">
                <a:solidFill>
                  <a:schemeClr val="accent1"/>
                </a:solidFill>
                <a:latin typeface="+mj-lt"/>
              </a:rPr>
              <a:t>tới</a:t>
            </a:r>
            <a:r>
              <a:rPr lang="en-US" sz="1400" dirty="0">
                <a:solidFill>
                  <a:schemeClr val="accent1"/>
                </a:solidFill>
                <a:latin typeface="+mj-lt"/>
              </a:rPr>
              <a:t> </a:t>
            </a:r>
            <a:r>
              <a:rPr lang="en-US" sz="1400" dirty="0" err="1">
                <a:solidFill>
                  <a:schemeClr val="accent1"/>
                </a:solidFill>
                <a:latin typeface="+mj-lt"/>
              </a:rPr>
              <a:t>máy</a:t>
            </a:r>
            <a:r>
              <a:rPr lang="en-US" sz="1400" dirty="0">
                <a:solidFill>
                  <a:schemeClr val="accent1"/>
                </a:solidFill>
                <a:latin typeface="+mj-lt"/>
              </a:rPr>
              <a:t> </a:t>
            </a:r>
            <a:r>
              <a:rPr lang="en-US" sz="1400" dirty="0" err="1">
                <a:solidFill>
                  <a:schemeClr val="accent1"/>
                </a:solidFill>
                <a:latin typeface="+mj-lt"/>
              </a:rPr>
              <a:t>cài</a:t>
            </a:r>
            <a:r>
              <a:rPr lang="en-US" sz="1400" dirty="0">
                <a:solidFill>
                  <a:schemeClr val="accent1"/>
                </a:solidFill>
                <a:latin typeface="+mj-lt"/>
              </a:rPr>
              <a:t> Snort (192.168.0.4):</a:t>
            </a:r>
          </a:p>
          <a:p>
            <a:pPr marL="101600" indent="0">
              <a:buNone/>
            </a:pPr>
            <a:endParaRPr lang="en-US" dirty="0"/>
          </a:p>
          <a:p>
            <a:pPr marL="101600" lvl="0" indent="0">
              <a:buNone/>
            </a:pPr>
            <a:endParaRPr lang="en-US" dirty="0"/>
          </a:p>
          <a:p>
            <a:pPr marL="101600" lvl="0" indent="0">
              <a:buNone/>
            </a:pP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5" name="Picture 4">
            <a:extLst>
              <a:ext uri="{FF2B5EF4-FFF2-40B4-BE49-F238E27FC236}">
                <a16:creationId xmlns:a16="http://schemas.microsoft.com/office/drawing/2014/main" id="{A66D86C3-D6F7-4979-9A0D-1654F71AA7D2}"/>
              </a:ext>
            </a:extLst>
          </p:cNvPr>
          <p:cNvPicPr>
            <a:picLocks noChangeAspect="1"/>
          </p:cNvPicPr>
          <p:nvPr/>
        </p:nvPicPr>
        <p:blipFill>
          <a:blip r:embed="rId3"/>
          <a:stretch>
            <a:fillRect/>
          </a:stretch>
        </p:blipFill>
        <p:spPr>
          <a:xfrm>
            <a:off x="1186675" y="3288840"/>
            <a:ext cx="5906324" cy="104789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328593" y="599503"/>
            <a:ext cx="6161969" cy="3944493"/>
          </a:xfrm>
          <a:prstGeom prst="rect">
            <a:avLst/>
          </a:prstGeom>
        </p:spPr>
        <p:txBody>
          <a:bodyPr spcFirstLastPara="1" wrap="square" lIns="91425" tIns="91425" rIns="91425" bIns="91425" anchor="t" anchorCtr="0">
            <a:noAutofit/>
          </a:bodyPr>
          <a:lstStyle/>
          <a:p>
            <a:pPr marL="101600" lvl="0" indent="0">
              <a:buNone/>
            </a:pPr>
            <a:r>
              <a:rPr lang="en-US" sz="3000" b="1" dirty="0">
                <a:solidFill>
                  <a:schemeClr val="accent1"/>
                </a:solidFill>
                <a:latin typeface="+mj-lt"/>
              </a:rPr>
              <a:t>II.3.2 </a:t>
            </a:r>
            <a:r>
              <a:rPr lang="en-US" sz="3000" b="1" dirty="0" err="1">
                <a:solidFill>
                  <a:schemeClr val="accent1"/>
                </a:solidFill>
                <a:latin typeface="+mj-lt"/>
              </a:rPr>
              <a:t>Phát</a:t>
            </a:r>
            <a:r>
              <a:rPr lang="en-US" sz="3000" b="1" dirty="0">
                <a:solidFill>
                  <a:schemeClr val="accent1"/>
                </a:solidFill>
                <a:latin typeface="+mj-lt"/>
              </a:rPr>
              <a:t> </a:t>
            </a:r>
            <a:r>
              <a:rPr lang="en-US" sz="3000" b="1" dirty="0" err="1">
                <a:solidFill>
                  <a:schemeClr val="accent1"/>
                </a:solidFill>
                <a:latin typeface="+mj-lt"/>
              </a:rPr>
              <a:t>hiện</a:t>
            </a:r>
            <a:r>
              <a:rPr lang="en-US" sz="3000" b="1" dirty="0">
                <a:solidFill>
                  <a:schemeClr val="accent1"/>
                </a:solidFill>
                <a:latin typeface="+mj-lt"/>
              </a:rPr>
              <a:t> </a:t>
            </a:r>
            <a:r>
              <a:rPr lang="en-US" sz="3000" b="1" dirty="0" err="1">
                <a:solidFill>
                  <a:schemeClr val="accent1"/>
                </a:solidFill>
                <a:latin typeface="+mj-lt"/>
              </a:rPr>
              <a:t>tấn</a:t>
            </a:r>
            <a:r>
              <a:rPr lang="en-US" sz="3000" b="1" dirty="0">
                <a:solidFill>
                  <a:schemeClr val="accent1"/>
                </a:solidFill>
                <a:latin typeface="+mj-lt"/>
              </a:rPr>
              <a:t> </a:t>
            </a:r>
            <a:r>
              <a:rPr lang="en-US" sz="3000" b="1" dirty="0" err="1">
                <a:solidFill>
                  <a:schemeClr val="accent1"/>
                </a:solidFill>
                <a:latin typeface="+mj-lt"/>
              </a:rPr>
              <a:t>công</a:t>
            </a:r>
            <a:r>
              <a:rPr lang="en-US" sz="3000" b="1" dirty="0">
                <a:solidFill>
                  <a:schemeClr val="accent1"/>
                </a:solidFill>
                <a:latin typeface="+mj-lt"/>
              </a:rPr>
              <a:t> DDOS</a:t>
            </a:r>
          </a:p>
          <a:p>
            <a:pPr lvl="0">
              <a:buFont typeface="Wingdings" panose="05000000000000000000" pitchFamily="2" charset="2"/>
              <a:buChar char="Ø"/>
            </a:pPr>
            <a:r>
              <a:rPr lang="vi-VN" sz="1800" dirty="0">
                <a:solidFill>
                  <a:schemeClr val="accent1"/>
                </a:solidFill>
                <a:latin typeface="+mj-lt"/>
              </a:rPr>
              <a:t>SYN </a:t>
            </a:r>
            <a:r>
              <a:rPr lang="vi-VN" sz="1800" dirty="0" err="1">
                <a:solidFill>
                  <a:schemeClr val="accent1"/>
                </a:solidFill>
                <a:latin typeface="+mj-lt"/>
              </a:rPr>
              <a:t>flood</a:t>
            </a:r>
            <a:r>
              <a:rPr lang="vi-VN" sz="1800" dirty="0">
                <a:solidFill>
                  <a:schemeClr val="accent1"/>
                </a:solidFill>
                <a:latin typeface="+mj-lt"/>
              </a:rPr>
              <a:t> ( </a:t>
            </a:r>
            <a:r>
              <a:rPr lang="vi-VN" sz="1800" dirty="0" err="1">
                <a:solidFill>
                  <a:schemeClr val="accent1"/>
                </a:solidFill>
                <a:latin typeface="+mj-lt"/>
              </a:rPr>
              <a:t>half-open</a:t>
            </a:r>
            <a:r>
              <a:rPr lang="vi-VN" sz="1800" dirty="0">
                <a:solidFill>
                  <a:schemeClr val="accent1"/>
                </a:solidFill>
                <a:latin typeface="+mj-lt"/>
              </a:rPr>
              <a:t> </a:t>
            </a:r>
            <a:r>
              <a:rPr lang="vi-VN" sz="1800" dirty="0" err="1">
                <a:solidFill>
                  <a:schemeClr val="accent1"/>
                </a:solidFill>
                <a:latin typeface="+mj-lt"/>
              </a:rPr>
              <a:t>attack</a:t>
            </a:r>
            <a:r>
              <a:rPr lang="vi-VN" sz="1800" dirty="0">
                <a:solidFill>
                  <a:schemeClr val="accent1"/>
                </a:solidFill>
                <a:latin typeface="+mj-lt"/>
              </a:rPr>
              <a:t>) </a:t>
            </a:r>
            <a:r>
              <a:rPr lang="vi-VN" sz="1800" dirty="0" err="1">
                <a:solidFill>
                  <a:schemeClr val="accent1"/>
                </a:solidFill>
                <a:latin typeface="+mj-lt"/>
              </a:rPr>
              <a:t>là</a:t>
            </a:r>
            <a:r>
              <a:rPr lang="vi-VN" sz="1800" dirty="0">
                <a:solidFill>
                  <a:schemeClr val="accent1"/>
                </a:solidFill>
                <a:latin typeface="+mj-lt"/>
              </a:rPr>
              <a:t> </a:t>
            </a:r>
            <a:r>
              <a:rPr lang="vi-VN" sz="1800" dirty="0" err="1">
                <a:solidFill>
                  <a:schemeClr val="accent1"/>
                </a:solidFill>
                <a:latin typeface="+mj-lt"/>
              </a:rPr>
              <a:t>một</a:t>
            </a:r>
            <a:r>
              <a:rPr lang="vi-VN" sz="1800" dirty="0">
                <a:solidFill>
                  <a:schemeClr val="accent1"/>
                </a:solidFill>
                <a:latin typeface="+mj-lt"/>
              </a:rPr>
              <a:t> </a:t>
            </a:r>
            <a:r>
              <a:rPr lang="vi-VN" sz="1800" dirty="0" err="1">
                <a:solidFill>
                  <a:schemeClr val="accent1"/>
                </a:solidFill>
                <a:latin typeface="+mj-lt"/>
              </a:rPr>
              <a:t>kiểu</a:t>
            </a:r>
            <a:r>
              <a:rPr lang="vi-VN" sz="1800" dirty="0">
                <a:solidFill>
                  <a:schemeClr val="accent1"/>
                </a:solidFill>
                <a:latin typeface="+mj-lt"/>
              </a:rPr>
              <a:t> </a:t>
            </a:r>
            <a:r>
              <a:rPr lang="vi-VN" sz="1800" dirty="0" err="1">
                <a:solidFill>
                  <a:schemeClr val="accent1"/>
                </a:solidFill>
                <a:latin typeface="+mj-lt"/>
              </a:rPr>
              <a:t>tấn</a:t>
            </a:r>
            <a:r>
              <a:rPr lang="vi-VN" sz="1800" dirty="0">
                <a:solidFill>
                  <a:schemeClr val="accent1"/>
                </a:solidFill>
                <a:latin typeface="+mj-lt"/>
              </a:rPr>
              <a:t> công </a:t>
            </a:r>
            <a:r>
              <a:rPr lang="vi-VN" sz="1800" dirty="0" err="1">
                <a:solidFill>
                  <a:schemeClr val="accent1"/>
                </a:solidFill>
                <a:latin typeface="+mj-lt"/>
              </a:rPr>
              <a:t>từ</a:t>
            </a:r>
            <a:r>
              <a:rPr lang="vi-VN" sz="1800" dirty="0">
                <a:solidFill>
                  <a:schemeClr val="accent1"/>
                </a:solidFill>
                <a:latin typeface="+mj-lt"/>
              </a:rPr>
              <a:t> </a:t>
            </a:r>
            <a:r>
              <a:rPr lang="vi-VN" sz="1800" dirty="0" err="1">
                <a:solidFill>
                  <a:schemeClr val="accent1"/>
                </a:solidFill>
                <a:latin typeface="+mj-lt"/>
              </a:rPr>
              <a:t>chối</a:t>
            </a:r>
            <a:r>
              <a:rPr lang="vi-VN" sz="1800" dirty="0">
                <a:solidFill>
                  <a:schemeClr val="accent1"/>
                </a:solidFill>
                <a:latin typeface="+mj-lt"/>
              </a:rPr>
              <a:t> </a:t>
            </a:r>
            <a:r>
              <a:rPr lang="vi-VN" sz="1800" dirty="0" err="1">
                <a:solidFill>
                  <a:schemeClr val="accent1"/>
                </a:solidFill>
                <a:latin typeface="+mj-lt"/>
              </a:rPr>
              <a:t>dịch</a:t>
            </a:r>
            <a:r>
              <a:rPr lang="vi-VN" sz="1800" dirty="0">
                <a:solidFill>
                  <a:schemeClr val="accent1"/>
                </a:solidFill>
                <a:latin typeface="+mj-lt"/>
              </a:rPr>
              <a:t> </a:t>
            </a:r>
            <a:r>
              <a:rPr lang="vi-VN" sz="1800" dirty="0" err="1">
                <a:solidFill>
                  <a:schemeClr val="accent1"/>
                </a:solidFill>
                <a:latin typeface="+mj-lt"/>
              </a:rPr>
              <a:t>vụ</a:t>
            </a:r>
            <a:r>
              <a:rPr lang="vi-VN" sz="1800" dirty="0">
                <a:solidFill>
                  <a:schemeClr val="accent1"/>
                </a:solidFill>
                <a:latin typeface="+mj-lt"/>
              </a:rPr>
              <a:t> (</a:t>
            </a:r>
            <a:r>
              <a:rPr lang="vi-VN" sz="1800" dirty="0" err="1">
                <a:solidFill>
                  <a:schemeClr val="accent1"/>
                </a:solidFill>
                <a:latin typeface="+mj-lt"/>
              </a:rPr>
              <a:t>DDos</a:t>
            </a:r>
            <a:r>
              <a:rPr lang="vi-VN" sz="1800" dirty="0">
                <a:solidFill>
                  <a:schemeClr val="accent1"/>
                </a:solidFill>
                <a:latin typeface="+mj-lt"/>
              </a:rPr>
              <a:t>)</a:t>
            </a:r>
            <a:endParaRPr lang="en-US" sz="1800" dirty="0">
              <a:solidFill>
                <a:schemeClr val="accent1"/>
              </a:solidFill>
              <a:latin typeface="+mj-lt"/>
            </a:endParaRPr>
          </a:p>
          <a:p>
            <a:pPr lvl="0">
              <a:buFont typeface="Wingdings" panose="05000000000000000000" pitchFamily="2" charset="2"/>
              <a:buChar char="Ø"/>
            </a:pPr>
            <a:r>
              <a:rPr lang="en-US" sz="1800" dirty="0">
                <a:solidFill>
                  <a:schemeClr val="accent1"/>
                </a:solidFill>
                <a:latin typeface="+mj-lt"/>
              </a:rPr>
              <a:t>T</a:t>
            </a:r>
            <a:r>
              <a:rPr lang="vi-VN" sz="1800" dirty="0" err="1">
                <a:solidFill>
                  <a:schemeClr val="accent1"/>
                </a:solidFill>
                <a:latin typeface="+mj-lt"/>
              </a:rPr>
              <a:t>ấn</a:t>
            </a:r>
            <a:r>
              <a:rPr lang="vi-VN" sz="1800" dirty="0">
                <a:solidFill>
                  <a:schemeClr val="accent1"/>
                </a:solidFill>
                <a:latin typeface="+mj-lt"/>
              </a:rPr>
              <a:t> công </a:t>
            </a:r>
            <a:r>
              <a:rPr lang="vi-VN" sz="1800" dirty="0" err="1">
                <a:solidFill>
                  <a:schemeClr val="accent1"/>
                </a:solidFill>
                <a:latin typeface="+mj-lt"/>
              </a:rPr>
              <a:t>này</a:t>
            </a:r>
            <a:r>
              <a:rPr lang="vi-VN" sz="1800" dirty="0">
                <a:solidFill>
                  <a:schemeClr val="accent1"/>
                </a:solidFill>
                <a:latin typeface="+mj-lt"/>
              </a:rPr>
              <a:t> </a:t>
            </a:r>
            <a:r>
              <a:rPr lang="vi-VN" sz="1800" dirty="0" err="1">
                <a:solidFill>
                  <a:schemeClr val="accent1"/>
                </a:solidFill>
                <a:latin typeface="+mj-lt"/>
              </a:rPr>
              <a:t>với</a:t>
            </a:r>
            <a:r>
              <a:rPr lang="vi-VN" sz="1800" dirty="0">
                <a:solidFill>
                  <a:schemeClr val="accent1"/>
                </a:solidFill>
                <a:latin typeface="+mj-lt"/>
              </a:rPr>
              <a:t> </a:t>
            </a:r>
            <a:r>
              <a:rPr lang="vi-VN" sz="1800" dirty="0" err="1">
                <a:solidFill>
                  <a:schemeClr val="accent1"/>
                </a:solidFill>
                <a:latin typeface="+mj-lt"/>
              </a:rPr>
              <a:t>mục</a:t>
            </a:r>
            <a:r>
              <a:rPr lang="vi-VN" sz="1800" dirty="0">
                <a:solidFill>
                  <a:schemeClr val="accent1"/>
                </a:solidFill>
                <a:latin typeface="+mj-lt"/>
              </a:rPr>
              <a:t> </a:t>
            </a:r>
            <a:r>
              <a:rPr lang="vi-VN" sz="1800" dirty="0" err="1">
                <a:solidFill>
                  <a:schemeClr val="accent1"/>
                </a:solidFill>
                <a:latin typeface="+mj-lt"/>
              </a:rPr>
              <a:t>đích</a:t>
            </a:r>
            <a:r>
              <a:rPr lang="vi-VN" sz="1800" dirty="0">
                <a:solidFill>
                  <a:schemeClr val="accent1"/>
                </a:solidFill>
                <a:latin typeface="+mj-lt"/>
              </a:rPr>
              <a:t> </a:t>
            </a:r>
            <a:r>
              <a:rPr lang="vi-VN" sz="1800" dirty="0" err="1">
                <a:solidFill>
                  <a:schemeClr val="accent1"/>
                </a:solidFill>
                <a:latin typeface="+mj-lt"/>
              </a:rPr>
              <a:t>làm</a:t>
            </a:r>
            <a:r>
              <a:rPr lang="vi-VN" sz="1800" dirty="0">
                <a:solidFill>
                  <a:schemeClr val="accent1"/>
                </a:solidFill>
                <a:latin typeface="+mj-lt"/>
              </a:rPr>
              <a:t> cho Server không </a:t>
            </a:r>
            <a:r>
              <a:rPr lang="vi-VN" sz="1800" dirty="0" err="1">
                <a:solidFill>
                  <a:schemeClr val="accent1"/>
                </a:solidFill>
                <a:latin typeface="+mj-lt"/>
              </a:rPr>
              <a:t>có</a:t>
            </a:r>
            <a:r>
              <a:rPr lang="vi-VN" sz="1800" dirty="0">
                <a:solidFill>
                  <a:schemeClr val="accent1"/>
                </a:solidFill>
                <a:latin typeface="+mj-lt"/>
              </a:rPr>
              <a:t>  lưu </a:t>
            </a:r>
            <a:r>
              <a:rPr lang="vi-VN" sz="1800" dirty="0" err="1">
                <a:solidFill>
                  <a:schemeClr val="accent1"/>
                </a:solidFill>
                <a:latin typeface="+mj-lt"/>
              </a:rPr>
              <a:t>lượng</a:t>
            </a:r>
            <a:r>
              <a:rPr lang="vi-VN" sz="1800" dirty="0">
                <a:solidFill>
                  <a:schemeClr val="accent1"/>
                </a:solidFill>
                <a:latin typeface="+mj-lt"/>
              </a:rPr>
              <a:t> </a:t>
            </a:r>
            <a:r>
              <a:rPr lang="vi-VN" sz="1800" dirty="0" err="1">
                <a:solidFill>
                  <a:schemeClr val="accent1"/>
                </a:solidFill>
                <a:latin typeface="+mj-lt"/>
              </a:rPr>
              <a:t>để</a:t>
            </a:r>
            <a:r>
              <a:rPr lang="vi-VN" sz="1800" dirty="0">
                <a:solidFill>
                  <a:schemeClr val="accent1"/>
                </a:solidFill>
                <a:latin typeface="+mj-lt"/>
              </a:rPr>
              <a:t> truy </a:t>
            </a:r>
            <a:r>
              <a:rPr lang="vi-VN" sz="1800" dirty="0" err="1">
                <a:solidFill>
                  <a:schemeClr val="accent1"/>
                </a:solidFill>
                <a:latin typeface="+mj-lt"/>
              </a:rPr>
              <a:t>cập</a:t>
            </a:r>
            <a:r>
              <a:rPr lang="vi-VN" sz="1800" dirty="0">
                <a:solidFill>
                  <a:schemeClr val="accent1"/>
                </a:solidFill>
                <a:latin typeface="+mj-lt"/>
              </a:rPr>
              <a:t> </a:t>
            </a:r>
            <a:r>
              <a:rPr lang="vi-VN" sz="1800" dirty="0" err="1">
                <a:solidFill>
                  <a:schemeClr val="accent1"/>
                </a:solidFill>
                <a:latin typeface="+mj-lt"/>
              </a:rPr>
              <a:t>hợp</a:t>
            </a:r>
            <a:r>
              <a:rPr lang="vi-VN" sz="1800" dirty="0">
                <a:solidFill>
                  <a:schemeClr val="accent1"/>
                </a:solidFill>
                <a:latin typeface="+mj-lt"/>
              </a:rPr>
              <a:t> </a:t>
            </a:r>
            <a:r>
              <a:rPr lang="vi-VN" sz="1800" dirty="0" err="1">
                <a:solidFill>
                  <a:schemeClr val="accent1"/>
                </a:solidFill>
                <a:latin typeface="+mj-lt"/>
              </a:rPr>
              <a:t>pháp</a:t>
            </a:r>
            <a:r>
              <a:rPr lang="vi-VN" sz="1800" dirty="0">
                <a:solidFill>
                  <a:schemeClr val="accent1"/>
                </a:solidFill>
                <a:latin typeface="+mj-lt"/>
              </a:rPr>
              <a:t> </a:t>
            </a:r>
            <a:r>
              <a:rPr lang="vi-VN" sz="1800" dirty="0" err="1">
                <a:solidFill>
                  <a:schemeClr val="accent1"/>
                </a:solidFill>
                <a:latin typeface="+mj-lt"/>
              </a:rPr>
              <a:t>bằng</a:t>
            </a:r>
            <a:r>
              <a:rPr lang="vi-VN" sz="1800" dirty="0">
                <a:solidFill>
                  <a:schemeClr val="accent1"/>
                </a:solidFill>
                <a:latin typeface="+mj-lt"/>
              </a:rPr>
              <a:t> </a:t>
            </a:r>
            <a:r>
              <a:rPr lang="vi-VN" sz="1800" dirty="0" err="1">
                <a:solidFill>
                  <a:schemeClr val="accent1"/>
                </a:solidFill>
                <a:latin typeface="+mj-lt"/>
              </a:rPr>
              <a:t>cách</a:t>
            </a:r>
            <a:r>
              <a:rPr lang="vi-VN" sz="1800" dirty="0">
                <a:solidFill>
                  <a:schemeClr val="accent1"/>
                </a:solidFill>
                <a:latin typeface="+mj-lt"/>
              </a:rPr>
              <a:t> tiêu </a:t>
            </a:r>
            <a:r>
              <a:rPr lang="vi-VN" sz="1800" dirty="0" err="1">
                <a:solidFill>
                  <a:schemeClr val="accent1"/>
                </a:solidFill>
                <a:latin typeface="+mj-lt"/>
              </a:rPr>
              <a:t>thụ</a:t>
            </a:r>
            <a:r>
              <a:rPr lang="vi-VN" sz="1800" dirty="0">
                <a:solidFill>
                  <a:schemeClr val="accent1"/>
                </a:solidFill>
                <a:latin typeface="+mj-lt"/>
              </a:rPr>
              <a:t> </a:t>
            </a:r>
            <a:r>
              <a:rPr lang="vi-VN" sz="1800" dirty="0" err="1">
                <a:solidFill>
                  <a:schemeClr val="accent1"/>
                </a:solidFill>
                <a:latin typeface="+mj-lt"/>
              </a:rPr>
              <a:t>tất</a:t>
            </a:r>
            <a:r>
              <a:rPr lang="vi-VN" sz="1800" dirty="0">
                <a:solidFill>
                  <a:schemeClr val="accent1"/>
                </a:solidFill>
                <a:latin typeface="+mj-lt"/>
              </a:rPr>
              <a:t> </a:t>
            </a:r>
            <a:r>
              <a:rPr lang="vi-VN" sz="1800" dirty="0" err="1">
                <a:solidFill>
                  <a:schemeClr val="accent1"/>
                </a:solidFill>
                <a:latin typeface="+mj-lt"/>
              </a:rPr>
              <a:t>cả</a:t>
            </a:r>
            <a:r>
              <a:rPr lang="vi-VN" sz="1800" dirty="0">
                <a:solidFill>
                  <a:schemeClr val="accent1"/>
                </a:solidFill>
                <a:latin typeface="+mj-lt"/>
              </a:rPr>
              <a:t> </a:t>
            </a:r>
            <a:r>
              <a:rPr lang="vi-VN" sz="1800" dirty="0" err="1">
                <a:solidFill>
                  <a:schemeClr val="accent1"/>
                </a:solidFill>
                <a:latin typeface="+mj-lt"/>
              </a:rPr>
              <a:t>tài</a:t>
            </a:r>
            <a:r>
              <a:rPr lang="vi-VN" sz="1800" dirty="0">
                <a:solidFill>
                  <a:schemeClr val="accent1"/>
                </a:solidFill>
                <a:latin typeface="+mj-lt"/>
              </a:rPr>
              <a:t> nguyên </a:t>
            </a:r>
            <a:r>
              <a:rPr lang="vi-VN" sz="1800" dirty="0" err="1">
                <a:solidFill>
                  <a:schemeClr val="accent1"/>
                </a:solidFill>
                <a:latin typeface="+mj-lt"/>
              </a:rPr>
              <a:t>server</a:t>
            </a:r>
            <a:r>
              <a:rPr lang="vi-VN" sz="1800" dirty="0">
                <a:solidFill>
                  <a:schemeClr val="accent1"/>
                </a:solidFill>
                <a:latin typeface="+mj-lt"/>
              </a:rPr>
              <a:t> đang </a:t>
            </a:r>
            <a:r>
              <a:rPr lang="vi-VN" sz="1800" dirty="0" err="1">
                <a:solidFill>
                  <a:schemeClr val="accent1"/>
                </a:solidFill>
                <a:latin typeface="+mj-lt"/>
              </a:rPr>
              <a:t>có</a:t>
            </a:r>
            <a:r>
              <a:rPr lang="vi-VN" sz="1800" dirty="0">
                <a:solidFill>
                  <a:schemeClr val="accent1"/>
                </a:solidFill>
                <a:latin typeface="+mj-lt"/>
              </a:rPr>
              <a:t> </a:t>
            </a:r>
            <a:r>
              <a:rPr lang="vi-VN" sz="1800" dirty="0" err="1">
                <a:solidFill>
                  <a:schemeClr val="accent1"/>
                </a:solidFill>
                <a:latin typeface="+mj-lt"/>
              </a:rPr>
              <a:t>sẵn</a:t>
            </a:r>
            <a:endParaRPr lang="en-US" sz="1800" dirty="0">
              <a:solidFill>
                <a:schemeClr val="accent1"/>
              </a:solidFill>
              <a:latin typeface="+mj-lt"/>
            </a:endParaRPr>
          </a:p>
          <a:p>
            <a:pPr lvl="0">
              <a:buFont typeface="Wingdings" panose="05000000000000000000" pitchFamily="2" charset="2"/>
              <a:buChar char="Ø"/>
            </a:pPr>
            <a:r>
              <a:rPr lang="en-US" sz="1800" dirty="0">
                <a:solidFill>
                  <a:schemeClr val="accent1"/>
                </a:solidFill>
                <a:latin typeface="+mj-lt"/>
              </a:rPr>
              <a:t>G</a:t>
            </a:r>
            <a:r>
              <a:rPr lang="vi-VN" sz="1800" dirty="0" err="1">
                <a:solidFill>
                  <a:schemeClr val="accent1"/>
                </a:solidFill>
                <a:latin typeface="+mj-lt"/>
              </a:rPr>
              <a:t>ửi</a:t>
            </a:r>
            <a:r>
              <a:rPr lang="vi-VN" sz="1800" dirty="0">
                <a:solidFill>
                  <a:schemeClr val="accent1"/>
                </a:solidFill>
                <a:latin typeface="+mj-lt"/>
              </a:rPr>
              <a:t> liên </a:t>
            </a:r>
            <a:r>
              <a:rPr lang="vi-VN" sz="1800" dirty="0" err="1">
                <a:solidFill>
                  <a:schemeClr val="accent1"/>
                </a:solidFill>
                <a:latin typeface="+mj-lt"/>
              </a:rPr>
              <a:t>tục</a:t>
            </a:r>
            <a:r>
              <a:rPr lang="vi-VN" sz="1800" dirty="0">
                <a:solidFill>
                  <a:schemeClr val="accent1"/>
                </a:solidFill>
                <a:latin typeface="+mj-lt"/>
              </a:rPr>
              <a:t> </a:t>
            </a:r>
            <a:r>
              <a:rPr lang="vi-VN" sz="1800" dirty="0" err="1">
                <a:solidFill>
                  <a:schemeClr val="accent1"/>
                </a:solidFill>
                <a:latin typeface="+mj-lt"/>
              </a:rPr>
              <a:t>gửi</a:t>
            </a:r>
            <a:r>
              <a:rPr lang="vi-VN" sz="1800" dirty="0">
                <a:solidFill>
                  <a:schemeClr val="accent1"/>
                </a:solidFill>
                <a:latin typeface="+mj-lt"/>
              </a:rPr>
              <a:t> </a:t>
            </a:r>
            <a:r>
              <a:rPr lang="vi-VN" sz="1800" dirty="0" err="1">
                <a:solidFill>
                  <a:schemeClr val="accent1"/>
                </a:solidFill>
                <a:latin typeface="+mj-lt"/>
              </a:rPr>
              <a:t>các</a:t>
            </a:r>
            <a:r>
              <a:rPr lang="vi-VN" sz="1800" dirty="0">
                <a:solidFill>
                  <a:schemeClr val="accent1"/>
                </a:solidFill>
                <a:latin typeface="+mj-lt"/>
              </a:rPr>
              <a:t> </a:t>
            </a:r>
            <a:r>
              <a:rPr lang="vi-VN" sz="1800" dirty="0" err="1">
                <a:solidFill>
                  <a:schemeClr val="accent1"/>
                </a:solidFill>
                <a:latin typeface="+mj-lt"/>
              </a:rPr>
              <a:t>packet</a:t>
            </a:r>
            <a:r>
              <a:rPr lang="vi-VN" sz="1800" dirty="0">
                <a:solidFill>
                  <a:schemeClr val="accent1"/>
                </a:solidFill>
                <a:latin typeface="+mj-lt"/>
              </a:rPr>
              <a:t> tin yêu </a:t>
            </a:r>
            <a:r>
              <a:rPr lang="vi-VN" sz="1800" dirty="0" err="1">
                <a:solidFill>
                  <a:schemeClr val="accent1"/>
                </a:solidFill>
                <a:latin typeface="+mj-lt"/>
              </a:rPr>
              <a:t>cầu</a:t>
            </a:r>
            <a:r>
              <a:rPr lang="vi-VN" sz="1800" dirty="0">
                <a:solidFill>
                  <a:schemeClr val="accent1"/>
                </a:solidFill>
                <a:latin typeface="+mj-lt"/>
              </a:rPr>
              <a:t> </a:t>
            </a:r>
            <a:r>
              <a:rPr lang="vi-VN" sz="1800" dirty="0" err="1">
                <a:solidFill>
                  <a:schemeClr val="accent1"/>
                </a:solidFill>
                <a:latin typeface="+mj-lt"/>
              </a:rPr>
              <a:t>kết</a:t>
            </a:r>
            <a:r>
              <a:rPr lang="vi-VN" sz="1800" dirty="0">
                <a:solidFill>
                  <a:schemeClr val="accent1"/>
                </a:solidFill>
                <a:latin typeface="+mj-lt"/>
              </a:rPr>
              <a:t> </a:t>
            </a:r>
            <a:r>
              <a:rPr lang="vi-VN" sz="1800" dirty="0" err="1">
                <a:solidFill>
                  <a:schemeClr val="accent1"/>
                </a:solidFill>
                <a:latin typeface="+mj-lt"/>
              </a:rPr>
              <a:t>nối</a:t>
            </a:r>
            <a:r>
              <a:rPr lang="vi-VN" sz="1800" dirty="0">
                <a:solidFill>
                  <a:schemeClr val="accent1"/>
                </a:solidFill>
                <a:latin typeface="+mj-lt"/>
              </a:rPr>
              <a:t> ban </a:t>
            </a:r>
            <a:r>
              <a:rPr lang="vi-VN" sz="1800" dirty="0" err="1">
                <a:solidFill>
                  <a:schemeClr val="accent1"/>
                </a:solidFill>
                <a:latin typeface="+mj-lt"/>
              </a:rPr>
              <a:t>đầu</a:t>
            </a:r>
            <a:r>
              <a:rPr lang="vi-VN" sz="1800" dirty="0">
                <a:solidFill>
                  <a:schemeClr val="accent1"/>
                </a:solidFill>
                <a:latin typeface="+mj-lt"/>
              </a:rPr>
              <a:t> (SYN)</a:t>
            </a:r>
            <a:endParaRPr lang="en-US" sz="1800" dirty="0">
              <a:solidFill>
                <a:schemeClr val="accent1"/>
              </a:solidFill>
              <a:latin typeface="+mj-lt"/>
            </a:endParaRPr>
          </a:p>
          <a:p>
            <a:pPr marL="101600" lvl="0" indent="0">
              <a:buNone/>
            </a:pPr>
            <a:r>
              <a:rPr lang="vi-VN" sz="1800" dirty="0" err="1">
                <a:solidFill>
                  <a:schemeClr val="accent1"/>
                </a:solidFill>
                <a:latin typeface="+mj-lt"/>
              </a:rPr>
              <a:t>Người</a:t>
            </a:r>
            <a:r>
              <a:rPr lang="vi-VN" sz="1800" dirty="0">
                <a:solidFill>
                  <a:schemeClr val="accent1"/>
                </a:solidFill>
                <a:latin typeface="+mj-lt"/>
              </a:rPr>
              <a:t> </a:t>
            </a:r>
            <a:r>
              <a:rPr lang="vi-VN" sz="1800" dirty="0" err="1">
                <a:solidFill>
                  <a:schemeClr val="accent1"/>
                </a:solidFill>
                <a:latin typeface="+mj-lt"/>
              </a:rPr>
              <a:t>tấn</a:t>
            </a:r>
            <a:r>
              <a:rPr lang="vi-VN" sz="1800" dirty="0">
                <a:solidFill>
                  <a:schemeClr val="accent1"/>
                </a:solidFill>
                <a:latin typeface="+mj-lt"/>
              </a:rPr>
              <a:t> công </a:t>
            </a:r>
            <a:r>
              <a:rPr lang="vi-VN" sz="1800" dirty="0" err="1">
                <a:solidFill>
                  <a:schemeClr val="accent1"/>
                </a:solidFill>
                <a:latin typeface="+mj-lt"/>
              </a:rPr>
              <a:t>có</a:t>
            </a:r>
            <a:r>
              <a:rPr lang="vi-VN" sz="1800" dirty="0">
                <a:solidFill>
                  <a:schemeClr val="accent1"/>
                </a:solidFill>
                <a:latin typeface="+mj-lt"/>
              </a:rPr>
              <a:t> </a:t>
            </a:r>
            <a:r>
              <a:rPr lang="vi-VN" sz="1800" dirty="0" err="1">
                <a:solidFill>
                  <a:schemeClr val="accent1"/>
                </a:solidFill>
                <a:latin typeface="+mj-lt"/>
              </a:rPr>
              <a:t>thể</a:t>
            </a:r>
            <a:r>
              <a:rPr lang="vi-VN" sz="1800" dirty="0">
                <a:solidFill>
                  <a:schemeClr val="accent1"/>
                </a:solidFill>
                <a:latin typeface="+mj-lt"/>
              </a:rPr>
              <a:t> </a:t>
            </a:r>
            <a:r>
              <a:rPr lang="vi-VN" sz="1800" dirty="0" err="1">
                <a:solidFill>
                  <a:schemeClr val="accent1"/>
                </a:solidFill>
                <a:latin typeface="+mj-lt"/>
              </a:rPr>
              <a:t>áp</a:t>
            </a:r>
            <a:r>
              <a:rPr lang="vi-VN" sz="1800" dirty="0">
                <a:solidFill>
                  <a:schemeClr val="accent1"/>
                </a:solidFill>
                <a:latin typeface="+mj-lt"/>
              </a:rPr>
              <a:t> </a:t>
            </a:r>
            <a:r>
              <a:rPr lang="vi-VN" sz="1800" dirty="0" err="1">
                <a:solidFill>
                  <a:schemeClr val="accent1"/>
                </a:solidFill>
                <a:latin typeface="+mj-lt"/>
              </a:rPr>
              <a:t>đảo</a:t>
            </a:r>
            <a:r>
              <a:rPr lang="vi-VN" sz="1800" dirty="0">
                <a:solidFill>
                  <a:schemeClr val="accent1"/>
                </a:solidFill>
                <a:latin typeface="+mj-lt"/>
              </a:rPr>
              <a:t> </a:t>
            </a:r>
            <a:r>
              <a:rPr lang="vi-VN" sz="1800" dirty="0" err="1">
                <a:solidFill>
                  <a:schemeClr val="accent1"/>
                </a:solidFill>
                <a:latin typeface="+mj-lt"/>
              </a:rPr>
              <a:t>tất</a:t>
            </a:r>
            <a:r>
              <a:rPr lang="vi-VN" sz="1800" dirty="0">
                <a:solidFill>
                  <a:schemeClr val="accent1"/>
                </a:solidFill>
                <a:latin typeface="+mj-lt"/>
              </a:rPr>
              <a:t> </a:t>
            </a:r>
            <a:r>
              <a:rPr lang="vi-VN" sz="1800" dirty="0" err="1">
                <a:solidFill>
                  <a:schemeClr val="accent1"/>
                </a:solidFill>
                <a:latin typeface="+mj-lt"/>
              </a:rPr>
              <a:t>cả</a:t>
            </a:r>
            <a:r>
              <a:rPr lang="vi-VN" sz="1800" dirty="0">
                <a:solidFill>
                  <a:schemeClr val="accent1"/>
                </a:solidFill>
                <a:latin typeface="+mj-lt"/>
              </a:rPr>
              <a:t> </a:t>
            </a:r>
            <a:r>
              <a:rPr lang="vi-VN" sz="1800" dirty="0" err="1">
                <a:solidFill>
                  <a:schemeClr val="accent1"/>
                </a:solidFill>
                <a:latin typeface="+mj-lt"/>
              </a:rPr>
              <a:t>các</a:t>
            </a:r>
            <a:r>
              <a:rPr lang="vi-VN" sz="1800" dirty="0">
                <a:solidFill>
                  <a:schemeClr val="accent1"/>
                </a:solidFill>
                <a:latin typeface="+mj-lt"/>
              </a:rPr>
              <a:t> </a:t>
            </a:r>
            <a:r>
              <a:rPr lang="vi-VN" sz="1800" dirty="0" err="1">
                <a:solidFill>
                  <a:schemeClr val="accent1"/>
                </a:solidFill>
                <a:latin typeface="+mj-lt"/>
              </a:rPr>
              <a:t>cổng</a:t>
            </a:r>
            <a:r>
              <a:rPr lang="vi-VN" sz="1800" dirty="0">
                <a:solidFill>
                  <a:schemeClr val="accent1"/>
                </a:solidFill>
                <a:latin typeface="+mj-lt"/>
              </a:rPr>
              <a:t> </a:t>
            </a:r>
            <a:r>
              <a:rPr lang="vi-VN" sz="1800" dirty="0" err="1">
                <a:solidFill>
                  <a:schemeClr val="accent1"/>
                </a:solidFill>
                <a:latin typeface="+mj-lt"/>
              </a:rPr>
              <a:t>có</a:t>
            </a:r>
            <a:r>
              <a:rPr lang="vi-VN" sz="1800" dirty="0">
                <a:solidFill>
                  <a:schemeClr val="accent1"/>
                </a:solidFill>
                <a:latin typeface="+mj-lt"/>
              </a:rPr>
              <a:t> </a:t>
            </a:r>
            <a:r>
              <a:rPr lang="vi-VN" sz="1800" dirty="0" err="1">
                <a:solidFill>
                  <a:schemeClr val="accent1"/>
                </a:solidFill>
                <a:latin typeface="+mj-lt"/>
              </a:rPr>
              <a:t>sẵn</a:t>
            </a:r>
            <a:r>
              <a:rPr lang="vi-VN" sz="1800" dirty="0">
                <a:solidFill>
                  <a:schemeClr val="accent1"/>
                </a:solidFill>
                <a:latin typeface="+mj-lt"/>
              </a:rPr>
              <a:t> trên Server </a:t>
            </a:r>
            <a:r>
              <a:rPr lang="vi-VN" sz="1800" dirty="0" err="1">
                <a:solidFill>
                  <a:schemeClr val="accent1"/>
                </a:solidFill>
                <a:latin typeface="+mj-lt"/>
              </a:rPr>
              <a:t>được</a:t>
            </a:r>
            <a:r>
              <a:rPr lang="vi-VN" sz="1800" dirty="0">
                <a:solidFill>
                  <a:schemeClr val="accent1"/>
                </a:solidFill>
                <a:latin typeface="+mj-lt"/>
              </a:rPr>
              <a:t> </a:t>
            </a:r>
            <a:r>
              <a:rPr lang="vi-VN" sz="1800" dirty="0" err="1">
                <a:solidFill>
                  <a:schemeClr val="accent1"/>
                </a:solidFill>
                <a:latin typeface="+mj-lt"/>
              </a:rPr>
              <a:t>chọn</a:t>
            </a:r>
            <a:r>
              <a:rPr lang="vi-VN" sz="1800" dirty="0">
                <a:solidFill>
                  <a:schemeClr val="accent1"/>
                </a:solidFill>
                <a:latin typeface="+mj-lt"/>
              </a:rPr>
              <a:t> </a:t>
            </a:r>
            <a:r>
              <a:rPr lang="vi-VN" sz="1800" dirty="0" err="1">
                <a:solidFill>
                  <a:schemeClr val="accent1"/>
                </a:solidFill>
                <a:latin typeface="+mj-lt"/>
              </a:rPr>
              <a:t>muc</a:t>
            </a:r>
            <a:r>
              <a:rPr lang="vi-VN" sz="1800" dirty="0">
                <a:solidFill>
                  <a:schemeClr val="accent1"/>
                </a:solidFill>
                <a:latin typeface="+mj-lt"/>
              </a:rPr>
              <a:t> tiêu, </a:t>
            </a:r>
            <a:r>
              <a:rPr lang="vi-VN" sz="1800" dirty="0" err="1">
                <a:solidFill>
                  <a:schemeClr val="accent1"/>
                </a:solidFill>
                <a:latin typeface="+mj-lt"/>
              </a:rPr>
              <a:t>làm</a:t>
            </a:r>
            <a:r>
              <a:rPr lang="vi-VN" sz="1800" dirty="0">
                <a:solidFill>
                  <a:schemeClr val="accent1"/>
                </a:solidFill>
                <a:latin typeface="+mj-lt"/>
              </a:rPr>
              <a:t> cho </a:t>
            </a:r>
            <a:r>
              <a:rPr lang="vi-VN" sz="1800" dirty="0" err="1">
                <a:solidFill>
                  <a:schemeClr val="accent1"/>
                </a:solidFill>
                <a:latin typeface="+mj-lt"/>
              </a:rPr>
              <a:t>thiết</a:t>
            </a:r>
            <a:r>
              <a:rPr lang="vi-VN" sz="1800" dirty="0">
                <a:solidFill>
                  <a:schemeClr val="accent1"/>
                </a:solidFill>
                <a:latin typeface="+mj-lt"/>
              </a:rPr>
              <a:t> </a:t>
            </a:r>
            <a:r>
              <a:rPr lang="vi-VN" sz="1800" dirty="0" err="1">
                <a:solidFill>
                  <a:schemeClr val="accent1"/>
                </a:solidFill>
                <a:latin typeface="+mj-lt"/>
              </a:rPr>
              <a:t>bị</a:t>
            </a:r>
            <a:r>
              <a:rPr lang="vi-VN" sz="1800" dirty="0">
                <a:solidFill>
                  <a:schemeClr val="accent1"/>
                </a:solidFill>
                <a:latin typeface="+mj-lt"/>
              </a:rPr>
              <a:t> </a:t>
            </a:r>
            <a:r>
              <a:rPr lang="vi-VN" sz="1800" dirty="0" err="1">
                <a:solidFill>
                  <a:schemeClr val="accent1"/>
                </a:solidFill>
                <a:latin typeface="+mj-lt"/>
              </a:rPr>
              <a:t>Client</a:t>
            </a:r>
            <a:r>
              <a:rPr lang="vi-VN" sz="1800" dirty="0">
                <a:solidFill>
                  <a:schemeClr val="accent1"/>
                </a:solidFill>
                <a:latin typeface="+mj-lt"/>
              </a:rPr>
              <a:t> </a:t>
            </a:r>
            <a:r>
              <a:rPr lang="vi-VN" sz="1800" dirty="0" err="1">
                <a:solidFill>
                  <a:schemeClr val="accent1"/>
                </a:solidFill>
                <a:latin typeface="+mj-lt"/>
              </a:rPr>
              <a:t>đáp</a:t>
            </a:r>
            <a:r>
              <a:rPr lang="vi-VN" sz="1800" dirty="0">
                <a:solidFill>
                  <a:schemeClr val="accent1"/>
                </a:solidFill>
                <a:latin typeface="+mj-lt"/>
              </a:rPr>
              <a:t> </a:t>
            </a:r>
            <a:r>
              <a:rPr lang="vi-VN" sz="1800" dirty="0" err="1">
                <a:solidFill>
                  <a:schemeClr val="accent1"/>
                </a:solidFill>
                <a:latin typeface="+mj-lt"/>
              </a:rPr>
              <a:t>ứng</a:t>
            </a:r>
            <a:r>
              <a:rPr lang="vi-VN" sz="1800" dirty="0">
                <a:solidFill>
                  <a:schemeClr val="accent1"/>
                </a:solidFill>
                <a:latin typeface="+mj-lt"/>
              </a:rPr>
              <a:t> lưu </a:t>
            </a:r>
            <a:r>
              <a:rPr lang="vi-VN" sz="1800" dirty="0" err="1">
                <a:solidFill>
                  <a:schemeClr val="accent1"/>
                </a:solidFill>
                <a:latin typeface="+mj-lt"/>
              </a:rPr>
              <a:t>lượng</a:t>
            </a:r>
            <a:r>
              <a:rPr lang="vi-VN" sz="1800" dirty="0">
                <a:solidFill>
                  <a:schemeClr val="accent1"/>
                </a:solidFill>
                <a:latin typeface="+mj-lt"/>
              </a:rPr>
              <a:t> </a:t>
            </a:r>
            <a:r>
              <a:rPr lang="vi-VN" sz="1800" dirty="0" err="1">
                <a:solidFill>
                  <a:schemeClr val="accent1"/>
                </a:solidFill>
                <a:latin typeface="+mj-lt"/>
              </a:rPr>
              <a:t>hợp</a:t>
            </a:r>
            <a:r>
              <a:rPr lang="vi-VN" sz="1800" dirty="0">
                <a:solidFill>
                  <a:schemeClr val="accent1"/>
                </a:solidFill>
                <a:latin typeface="+mj-lt"/>
              </a:rPr>
              <a:t> </a:t>
            </a:r>
            <a:r>
              <a:rPr lang="vi-VN" sz="1800" dirty="0" err="1">
                <a:solidFill>
                  <a:schemeClr val="accent1"/>
                </a:solidFill>
                <a:latin typeface="+mj-lt"/>
              </a:rPr>
              <a:t>pháp</a:t>
            </a:r>
            <a:r>
              <a:rPr lang="vi-VN" sz="1800" dirty="0">
                <a:solidFill>
                  <a:schemeClr val="accent1"/>
                </a:solidFill>
                <a:latin typeface="+mj-lt"/>
              </a:rPr>
              <a:t> </a:t>
            </a:r>
            <a:r>
              <a:rPr lang="vi-VN" sz="1800" dirty="0" err="1">
                <a:solidFill>
                  <a:schemeClr val="accent1"/>
                </a:solidFill>
                <a:latin typeface="+mj-lt"/>
              </a:rPr>
              <a:t>một</a:t>
            </a:r>
            <a:r>
              <a:rPr lang="vi-VN" sz="1800" dirty="0">
                <a:solidFill>
                  <a:schemeClr val="accent1"/>
                </a:solidFill>
                <a:latin typeface="+mj-lt"/>
              </a:rPr>
              <a:t> </a:t>
            </a:r>
            <a:r>
              <a:rPr lang="vi-VN" sz="1800" dirty="0" err="1">
                <a:solidFill>
                  <a:schemeClr val="accent1"/>
                </a:solidFill>
                <a:latin typeface="+mj-lt"/>
              </a:rPr>
              <a:t>cách</a:t>
            </a:r>
            <a:r>
              <a:rPr lang="vi-VN" sz="1800" dirty="0">
                <a:solidFill>
                  <a:schemeClr val="accent1"/>
                </a:solidFill>
                <a:latin typeface="+mj-lt"/>
              </a:rPr>
              <a:t> </a:t>
            </a:r>
            <a:r>
              <a:rPr lang="vi-VN" sz="1800" dirty="0" err="1">
                <a:solidFill>
                  <a:schemeClr val="accent1"/>
                </a:solidFill>
                <a:latin typeface="+mj-lt"/>
              </a:rPr>
              <a:t>chậm</a:t>
            </a:r>
            <a:r>
              <a:rPr lang="vi-VN" sz="1800" dirty="0">
                <a:solidFill>
                  <a:schemeClr val="accent1"/>
                </a:solidFill>
                <a:latin typeface="+mj-lt"/>
              </a:rPr>
              <a:t> </a:t>
            </a:r>
            <a:r>
              <a:rPr lang="vi-VN" sz="1800" dirty="0" err="1">
                <a:solidFill>
                  <a:schemeClr val="accent1"/>
                </a:solidFill>
                <a:latin typeface="+mj-lt"/>
              </a:rPr>
              <a:t>chạp</a:t>
            </a:r>
            <a:r>
              <a:rPr lang="vi-VN" sz="1800" dirty="0">
                <a:solidFill>
                  <a:schemeClr val="accent1"/>
                </a:solidFill>
                <a:latin typeface="+mj-lt"/>
              </a:rPr>
              <a:t> </a:t>
            </a:r>
            <a:r>
              <a:rPr lang="vi-VN" sz="1800" dirty="0" err="1">
                <a:solidFill>
                  <a:schemeClr val="accent1"/>
                </a:solidFill>
                <a:latin typeface="+mj-lt"/>
              </a:rPr>
              <a:t>hoặc</a:t>
            </a:r>
            <a:r>
              <a:rPr lang="vi-VN" sz="1800" dirty="0">
                <a:solidFill>
                  <a:schemeClr val="accent1"/>
                </a:solidFill>
                <a:latin typeface="+mj-lt"/>
              </a:rPr>
              <a:t> không </a:t>
            </a:r>
            <a:r>
              <a:rPr lang="vi-VN" sz="1800" dirty="0" err="1">
                <a:solidFill>
                  <a:schemeClr val="accent1"/>
                </a:solidFill>
                <a:latin typeface="+mj-lt"/>
              </a:rPr>
              <a:t>đáp</a:t>
            </a:r>
            <a:r>
              <a:rPr lang="vi-VN" sz="1800" dirty="0">
                <a:solidFill>
                  <a:schemeClr val="accent1"/>
                </a:solidFill>
                <a:latin typeface="+mj-lt"/>
              </a:rPr>
              <a:t> </a:t>
            </a:r>
            <a:r>
              <a:rPr lang="vi-VN" sz="1800" dirty="0" err="1">
                <a:solidFill>
                  <a:schemeClr val="accent1"/>
                </a:solidFill>
                <a:latin typeface="+mj-lt"/>
              </a:rPr>
              <a:t>ứng</a:t>
            </a:r>
            <a:r>
              <a:rPr lang="vi-VN" sz="1800" dirty="0">
                <a:solidFill>
                  <a:schemeClr val="accent1"/>
                </a:solidFill>
                <a:latin typeface="+mj-lt"/>
              </a:rPr>
              <a:t> </a:t>
            </a:r>
            <a:r>
              <a:rPr lang="vi-VN" sz="1800" dirty="0" err="1">
                <a:solidFill>
                  <a:schemeClr val="accent1"/>
                </a:solidFill>
                <a:latin typeface="+mj-lt"/>
              </a:rPr>
              <a:t>kịp</a:t>
            </a:r>
            <a:r>
              <a:rPr lang="vi-VN" sz="1800" dirty="0">
                <a:solidFill>
                  <a:schemeClr val="accent1"/>
                </a:solidFill>
                <a:latin typeface="+mj-lt"/>
              </a:rPr>
              <a:t> </a:t>
            </a:r>
            <a:r>
              <a:rPr lang="vi-VN" sz="1800" dirty="0" err="1">
                <a:solidFill>
                  <a:schemeClr val="accent1"/>
                </a:solidFill>
                <a:latin typeface="+mj-lt"/>
              </a:rPr>
              <a:t>thời</a:t>
            </a:r>
            <a:r>
              <a:rPr lang="vi-VN" sz="1800" dirty="0">
                <a:solidFill>
                  <a:schemeClr val="accent1"/>
                </a:solidFill>
                <a:latin typeface="+mj-lt"/>
              </a:rPr>
              <a:t>.</a:t>
            </a:r>
          </a:p>
          <a:p>
            <a:pPr marL="101600" lvl="0" indent="0">
              <a:buNone/>
            </a:pPr>
            <a:endParaRPr lang="en-US" dirty="0">
              <a:latin typeface="+mj-lt"/>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6206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932476" y="860613"/>
            <a:ext cx="5760300" cy="3422274"/>
          </a:xfrm>
          <a:prstGeom prst="rect">
            <a:avLst/>
          </a:prstGeom>
        </p:spPr>
        <p:txBody>
          <a:bodyPr spcFirstLastPara="1" wrap="square" lIns="91425" tIns="91425" rIns="91425" bIns="91425" anchor="t" anchorCtr="0">
            <a:noAutofit/>
          </a:bodyPr>
          <a:lstStyle/>
          <a:p>
            <a:pPr marL="101600" lvl="0" indent="0">
              <a:buNone/>
            </a:pPr>
            <a:r>
              <a:rPr lang="en-US" sz="3000" b="1" dirty="0">
                <a:solidFill>
                  <a:schemeClr val="accent1"/>
                </a:solidFill>
                <a:latin typeface="+mj-lt"/>
              </a:rPr>
              <a:t>II.3.3 </a:t>
            </a:r>
            <a:r>
              <a:rPr lang="en-US" sz="3000" b="1" dirty="0" err="1">
                <a:solidFill>
                  <a:schemeClr val="accent1"/>
                </a:solidFill>
                <a:latin typeface="+mj-lt"/>
              </a:rPr>
              <a:t>Ví</a:t>
            </a:r>
            <a:r>
              <a:rPr lang="en-US" sz="3000" b="1" dirty="0">
                <a:solidFill>
                  <a:schemeClr val="accent1"/>
                </a:solidFill>
                <a:latin typeface="+mj-lt"/>
              </a:rPr>
              <a:t> </a:t>
            </a:r>
            <a:r>
              <a:rPr lang="en-US" sz="3000" b="1" dirty="0" err="1">
                <a:solidFill>
                  <a:schemeClr val="accent1"/>
                </a:solidFill>
                <a:latin typeface="+mj-lt"/>
              </a:rPr>
              <a:t>dụ</a:t>
            </a:r>
            <a:r>
              <a:rPr lang="en-US" sz="3000" b="1" dirty="0">
                <a:solidFill>
                  <a:schemeClr val="accent1"/>
                </a:solidFill>
                <a:latin typeface="+mj-lt"/>
              </a:rPr>
              <a:t> DDOS</a:t>
            </a:r>
          </a:p>
          <a:p>
            <a:pPr marL="101600" lvl="0" indent="0">
              <a:buNone/>
            </a:pPr>
            <a:r>
              <a:rPr lang="en-US" sz="1600" dirty="0" err="1">
                <a:solidFill>
                  <a:schemeClr val="accent1"/>
                </a:solidFill>
                <a:latin typeface="+mj-lt"/>
              </a:rPr>
              <a:t>Máy</a:t>
            </a:r>
            <a:r>
              <a:rPr lang="en-US" sz="1600" dirty="0">
                <a:solidFill>
                  <a:schemeClr val="accent1"/>
                </a:solidFill>
                <a:latin typeface="+mj-lt"/>
              </a:rPr>
              <a:t> </a:t>
            </a:r>
            <a:r>
              <a:rPr lang="en-US" sz="1600" dirty="0" err="1">
                <a:solidFill>
                  <a:schemeClr val="accent1"/>
                </a:solidFill>
                <a:latin typeface="+mj-lt"/>
              </a:rPr>
              <a:t>tấn</a:t>
            </a:r>
            <a:r>
              <a:rPr lang="en-US" sz="1600" dirty="0">
                <a:solidFill>
                  <a:schemeClr val="accent1"/>
                </a:solidFill>
                <a:latin typeface="+mj-lt"/>
              </a:rPr>
              <a:t> </a:t>
            </a:r>
            <a:r>
              <a:rPr lang="en-US" sz="1600" dirty="0" err="1">
                <a:solidFill>
                  <a:schemeClr val="accent1"/>
                </a:solidFill>
                <a:latin typeface="+mj-lt"/>
              </a:rPr>
              <a:t>công</a:t>
            </a:r>
            <a:r>
              <a:rPr lang="en-US" sz="1600" dirty="0">
                <a:solidFill>
                  <a:schemeClr val="accent1"/>
                </a:solidFill>
                <a:latin typeface="+mj-lt"/>
              </a:rPr>
              <a:t>:</a:t>
            </a:r>
          </a:p>
          <a:p>
            <a:pPr lvl="1">
              <a:buFont typeface="Wingdings" panose="05000000000000000000" pitchFamily="2" charset="2"/>
              <a:buChar char="Ø"/>
            </a:pPr>
            <a:r>
              <a:rPr lang="en-US" sz="1600" dirty="0">
                <a:solidFill>
                  <a:schemeClr val="accent1"/>
                </a:solidFill>
                <a:latin typeface="+mj-lt"/>
              </a:rPr>
              <a:t>IP: 192.168.0.6</a:t>
            </a:r>
          </a:p>
          <a:p>
            <a:pPr marL="101600" lvl="0" indent="0">
              <a:buNone/>
            </a:pPr>
            <a:r>
              <a:rPr lang="en-US" sz="1600" dirty="0" err="1">
                <a:solidFill>
                  <a:schemeClr val="accent1"/>
                </a:solidFill>
                <a:latin typeface="+mj-lt"/>
              </a:rPr>
              <a:t>Máy</a:t>
            </a:r>
            <a:r>
              <a:rPr lang="en-US" sz="1600" dirty="0">
                <a:solidFill>
                  <a:schemeClr val="accent1"/>
                </a:solidFill>
                <a:latin typeface="+mj-lt"/>
              </a:rPr>
              <a:t> </a:t>
            </a:r>
            <a:r>
              <a:rPr lang="en-US" sz="1600" dirty="0" err="1">
                <a:solidFill>
                  <a:schemeClr val="accent1"/>
                </a:solidFill>
                <a:latin typeface="+mj-lt"/>
              </a:rPr>
              <a:t>bị</a:t>
            </a:r>
            <a:r>
              <a:rPr lang="en-US" sz="1600" dirty="0">
                <a:solidFill>
                  <a:schemeClr val="accent1"/>
                </a:solidFill>
                <a:latin typeface="+mj-lt"/>
              </a:rPr>
              <a:t> </a:t>
            </a:r>
            <a:r>
              <a:rPr lang="en-US" sz="1600" dirty="0" err="1">
                <a:solidFill>
                  <a:schemeClr val="accent1"/>
                </a:solidFill>
                <a:latin typeface="+mj-lt"/>
              </a:rPr>
              <a:t>tấn</a:t>
            </a:r>
            <a:r>
              <a:rPr lang="en-US" sz="1600" dirty="0">
                <a:solidFill>
                  <a:schemeClr val="accent1"/>
                </a:solidFill>
                <a:latin typeface="+mj-lt"/>
              </a:rPr>
              <a:t> </a:t>
            </a:r>
            <a:r>
              <a:rPr lang="en-US" sz="1600" dirty="0" err="1">
                <a:solidFill>
                  <a:schemeClr val="accent1"/>
                </a:solidFill>
                <a:latin typeface="+mj-lt"/>
              </a:rPr>
              <a:t>công</a:t>
            </a:r>
            <a:r>
              <a:rPr lang="en-US" sz="1600" dirty="0">
                <a:solidFill>
                  <a:schemeClr val="accent1"/>
                </a:solidFill>
                <a:latin typeface="+mj-lt"/>
              </a:rPr>
              <a:t>:</a:t>
            </a:r>
          </a:p>
          <a:p>
            <a:pPr lvl="1">
              <a:buFont typeface="Wingdings" panose="05000000000000000000" pitchFamily="2" charset="2"/>
              <a:buChar char="Ø"/>
            </a:pPr>
            <a:r>
              <a:rPr lang="en-US" sz="1600" dirty="0">
                <a:solidFill>
                  <a:schemeClr val="accent1"/>
                </a:solidFill>
                <a:latin typeface="+mj-lt"/>
              </a:rPr>
              <a:t>IP: 192.168.0.4</a:t>
            </a:r>
          </a:p>
          <a:p>
            <a:pPr lvl="1">
              <a:buFont typeface="Wingdings" panose="05000000000000000000" pitchFamily="2" charset="2"/>
              <a:buChar char="Ø"/>
            </a:pPr>
            <a:r>
              <a:rPr lang="en-US" sz="1600" dirty="0" err="1">
                <a:solidFill>
                  <a:schemeClr val="accent1"/>
                </a:solidFill>
                <a:latin typeface="+mj-lt"/>
              </a:rPr>
              <a:t>Có</a:t>
            </a:r>
            <a:r>
              <a:rPr lang="en-US" sz="1600" dirty="0">
                <a:solidFill>
                  <a:schemeClr val="accent1"/>
                </a:solidFill>
                <a:latin typeface="+mj-lt"/>
              </a:rPr>
              <a:t> </a:t>
            </a:r>
            <a:r>
              <a:rPr lang="en-US" sz="1600" dirty="0" err="1">
                <a:solidFill>
                  <a:schemeClr val="accent1"/>
                </a:solidFill>
                <a:latin typeface="+mj-lt"/>
              </a:rPr>
              <a:t>cài</a:t>
            </a:r>
            <a:r>
              <a:rPr lang="en-US" sz="1600" dirty="0">
                <a:solidFill>
                  <a:schemeClr val="accent1"/>
                </a:solidFill>
                <a:latin typeface="+mj-lt"/>
              </a:rPr>
              <a:t> </a:t>
            </a:r>
            <a:r>
              <a:rPr lang="en-US" sz="1600" dirty="0" err="1">
                <a:solidFill>
                  <a:schemeClr val="accent1"/>
                </a:solidFill>
                <a:latin typeface="+mj-lt"/>
              </a:rPr>
              <a:t>đặt</a:t>
            </a:r>
            <a:r>
              <a:rPr lang="en-US" sz="1600" dirty="0">
                <a:solidFill>
                  <a:schemeClr val="accent1"/>
                </a:solidFill>
                <a:latin typeface="+mj-lt"/>
              </a:rPr>
              <a:t> Snort</a:t>
            </a:r>
          </a:p>
          <a:p>
            <a:pPr marL="101600" lvl="0" indent="0">
              <a:buNone/>
            </a:pPr>
            <a:r>
              <a:rPr lang="en-US" sz="1600" dirty="0" err="1">
                <a:solidFill>
                  <a:schemeClr val="accent1"/>
                </a:solidFill>
                <a:latin typeface="+mj-lt"/>
              </a:rPr>
              <a:t>Trên</a:t>
            </a:r>
            <a:r>
              <a:rPr lang="en-US" sz="1600" dirty="0">
                <a:solidFill>
                  <a:schemeClr val="accent1"/>
                </a:solidFill>
                <a:latin typeface="+mj-lt"/>
              </a:rPr>
              <a:t> </a:t>
            </a:r>
            <a:r>
              <a:rPr lang="en-US" sz="1600" dirty="0" err="1">
                <a:solidFill>
                  <a:schemeClr val="accent1"/>
                </a:solidFill>
                <a:latin typeface="+mj-lt"/>
              </a:rPr>
              <a:t>máy</a:t>
            </a:r>
            <a:r>
              <a:rPr lang="en-US" sz="1600" dirty="0">
                <a:solidFill>
                  <a:schemeClr val="accent1"/>
                </a:solidFill>
                <a:latin typeface="+mj-lt"/>
              </a:rPr>
              <a:t> </a:t>
            </a:r>
            <a:r>
              <a:rPr lang="en-US" sz="1600" dirty="0" err="1">
                <a:solidFill>
                  <a:schemeClr val="accent1"/>
                </a:solidFill>
                <a:latin typeface="+mj-lt"/>
              </a:rPr>
              <a:t>tấn</a:t>
            </a:r>
            <a:r>
              <a:rPr lang="en-US" sz="1600" dirty="0">
                <a:solidFill>
                  <a:schemeClr val="accent1"/>
                </a:solidFill>
                <a:latin typeface="+mj-lt"/>
              </a:rPr>
              <a:t> </a:t>
            </a:r>
            <a:r>
              <a:rPr lang="en-US" sz="1600" dirty="0" err="1">
                <a:solidFill>
                  <a:schemeClr val="accent1"/>
                </a:solidFill>
                <a:latin typeface="+mj-lt"/>
              </a:rPr>
              <a:t>công</a:t>
            </a:r>
            <a:r>
              <a:rPr lang="en-US" sz="1600" dirty="0">
                <a:solidFill>
                  <a:schemeClr val="accent1"/>
                </a:solidFill>
                <a:latin typeface="+mj-lt"/>
              </a:rPr>
              <a:t> (192.168.0.6) ta </a:t>
            </a:r>
            <a:r>
              <a:rPr lang="en-US" sz="1600" dirty="0" err="1">
                <a:solidFill>
                  <a:schemeClr val="accent1"/>
                </a:solidFill>
                <a:latin typeface="+mj-lt"/>
              </a:rPr>
              <a:t>chạy</a:t>
            </a:r>
            <a:r>
              <a:rPr lang="en-US" sz="1600" dirty="0">
                <a:solidFill>
                  <a:schemeClr val="accent1"/>
                </a:solidFill>
                <a:latin typeface="+mj-lt"/>
              </a:rPr>
              <a:t> </a:t>
            </a:r>
            <a:r>
              <a:rPr lang="en-US" sz="1600" dirty="0" err="1">
                <a:solidFill>
                  <a:schemeClr val="accent1"/>
                </a:solidFill>
                <a:latin typeface="+mj-lt"/>
              </a:rPr>
              <a:t>lệnh</a:t>
            </a:r>
            <a:r>
              <a:rPr lang="en-US" sz="1600" dirty="0">
                <a:solidFill>
                  <a:schemeClr val="accent1"/>
                </a:solidFill>
                <a:latin typeface="+mj-lt"/>
              </a:rPr>
              <a:t>:</a:t>
            </a:r>
          </a:p>
          <a:p>
            <a:pPr marL="101600" lvl="0" indent="0">
              <a:buNone/>
            </a:pPr>
            <a:r>
              <a:rPr lang="en-US" sz="1400" i="1" dirty="0">
                <a:solidFill>
                  <a:schemeClr val="accent1"/>
                </a:solidFill>
                <a:latin typeface="+mj-lt"/>
              </a:rPr>
              <a:t>hping3 -S -p 80 –flood –rand-source 192.168.0.4</a:t>
            </a:r>
          </a:p>
          <a:p>
            <a:pPr marL="101600" lvl="0" indent="0">
              <a:buNone/>
            </a:pPr>
            <a:r>
              <a:rPr lang="en-US" sz="1600" dirty="0" err="1">
                <a:solidFill>
                  <a:schemeClr val="accent1"/>
                </a:solidFill>
                <a:latin typeface="+mj-lt"/>
              </a:rPr>
              <a:t>Thông</a:t>
            </a:r>
            <a:r>
              <a:rPr lang="en-US" sz="1600" dirty="0">
                <a:solidFill>
                  <a:schemeClr val="accent1"/>
                </a:solidFill>
                <a:latin typeface="+mj-lt"/>
              </a:rPr>
              <a:t> </a:t>
            </a:r>
            <a:r>
              <a:rPr lang="en-US" sz="1600" dirty="0" err="1">
                <a:solidFill>
                  <a:schemeClr val="accent1"/>
                </a:solidFill>
                <a:latin typeface="+mj-lt"/>
              </a:rPr>
              <a:t>số</a:t>
            </a:r>
            <a:r>
              <a:rPr lang="en-US" sz="1600" dirty="0">
                <a:solidFill>
                  <a:schemeClr val="accent1"/>
                </a:solidFill>
                <a:latin typeface="+mj-lt"/>
              </a:rPr>
              <a:t> </a:t>
            </a:r>
            <a:r>
              <a:rPr lang="en-US" sz="1600" dirty="0" err="1">
                <a:solidFill>
                  <a:schemeClr val="accent1"/>
                </a:solidFill>
                <a:latin typeface="+mj-lt"/>
              </a:rPr>
              <a:t>quan</a:t>
            </a:r>
            <a:r>
              <a:rPr lang="en-US" sz="1600" dirty="0">
                <a:solidFill>
                  <a:schemeClr val="accent1"/>
                </a:solidFill>
                <a:latin typeface="+mj-lt"/>
              </a:rPr>
              <a:t> </a:t>
            </a:r>
            <a:r>
              <a:rPr lang="en-US" sz="1600" dirty="0" err="1">
                <a:solidFill>
                  <a:schemeClr val="accent1"/>
                </a:solidFill>
                <a:latin typeface="+mj-lt"/>
              </a:rPr>
              <a:t>trọng</a:t>
            </a:r>
            <a:r>
              <a:rPr lang="en-US" sz="1600" dirty="0">
                <a:solidFill>
                  <a:schemeClr val="accent1"/>
                </a:solidFill>
                <a:latin typeface="+mj-lt"/>
              </a:rPr>
              <a:t>:</a:t>
            </a:r>
          </a:p>
          <a:p>
            <a:pPr lvl="1"/>
            <a:r>
              <a:rPr lang="en-US" sz="1600" dirty="0">
                <a:solidFill>
                  <a:schemeClr val="accent1"/>
                </a:solidFill>
                <a:latin typeface="+mj-lt"/>
              </a:rPr>
              <a:t>-p: </a:t>
            </a:r>
            <a:r>
              <a:rPr lang="en-US" sz="1600" dirty="0" err="1">
                <a:solidFill>
                  <a:schemeClr val="accent1"/>
                </a:solidFill>
                <a:latin typeface="+mj-lt"/>
              </a:rPr>
              <a:t>số</a:t>
            </a:r>
            <a:r>
              <a:rPr lang="en-US" sz="1600" dirty="0">
                <a:solidFill>
                  <a:schemeClr val="accent1"/>
                </a:solidFill>
                <a:latin typeface="+mj-lt"/>
              </a:rPr>
              <a:t> </a:t>
            </a:r>
            <a:r>
              <a:rPr lang="en-US" sz="1600" dirty="0" err="1">
                <a:solidFill>
                  <a:schemeClr val="accent1"/>
                </a:solidFill>
                <a:latin typeface="+mj-lt"/>
              </a:rPr>
              <a:t>hiệu</a:t>
            </a:r>
            <a:r>
              <a:rPr lang="en-US" sz="1600" dirty="0">
                <a:solidFill>
                  <a:schemeClr val="accent1"/>
                </a:solidFill>
                <a:latin typeface="+mj-lt"/>
              </a:rPr>
              <a:t> </a:t>
            </a:r>
            <a:r>
              <a:rPr lang="en-US" sz="1600" dirty="0" err="1">
                <a:solidFill>
                  <a:schemeClr val="accent1"/>
                </a:solidFill>
                <a:latin typeface="+mj-lt"/>
              </a:rPr>
              <a:t>cổng</a:t>
            </a:r>
            <a:endParaRPr lang="en-US" sz="1600" dirty="0">
              <a:solidFill>
                <a:schemeClr val="accent1"/>
              </a:solidFill>
              <a:latin typeface="+mj-lt"/>
            </a:endParaRPr>
          </a:p>
          <a:p>
            <a:pPr lvl="1"/>
            <a:r>
              <a:rPr lang="en-US" sz="1600" dirty="0">
                <a:solidFill>
                  <a:schemeClr val="accent1"/>
                </a:solidFill>
                <a:latin typeface="+mj-lt"/>
              </a:rPr>
              <a:t>192.168.0.4: </a:t>
            </a:r>
            <a:r>
              <a:rPr lang="en-US" sz="1600" dirty="0" err="1">
                <a:solidFill>
                  <a:schemeClr val="accent1"/>
                </a:solidFill>
                <a:latin typeface="+mj-lt"/>
              </a:rPr>
              <a:t>địa</a:t>
            </a:r>
            <a:r>
              <a:rPr lang="en-US" sz="1600" dirty="0">
                <a:solidFill>
                  <a:schemeClr val="accent1"/>
                </a:solidFill>
                <a:latin typeface="+mj-lt"/>
              </a:rPr>
              <a:t> </a:t>
            </a:r>
            <a:r>
              <a:rPr lang="en-US" sz="1600" dirty="0" err="1">
                <a:solidFill>
                  <a:schemeClr val="accent1"/>
                </a:solidFill>
                <a:latin typeface="+mj-lt"/>
              </a:rPr>
              <a:t>chỉ</a:t>
            </a:r>
            <a:r>
              <a:rPr lang="en-US" sz="1600" dirty="0">
                <a:solidFill>
                  <a:schemeClr val="accent1"/>
                </a:solidFill>
                <a:latin typeface="+mj-lt"/>
              </a:rPr>
              <a:t> </a:t>
            </a:r>
            <a:r>
              <a:rPr lang="en-US" sz="1600" dirty="0" err="1">
                <a:solidFill>
                  <a:schemeClr val="accent1"/>
                </a:solidFill>
                <a:latin typeface="+mj-lt"/>
              </a:rPr>
              <a:t>ip</a:t>
            </a:r>
            <a:r>
              <a:rPr lang="en-US" sz="1600" dirty="0">
                <a:solidFill>
                  <a:schemeClr val="accent1"/>
                </a:solidFill>
                <a:latin typeface="+mj-lt"/>
              </a:rPr>
              <a:t> </a:t>
            </a:r>
            <a:r>
              <a:rPr lang="en-US" sz="1600" dirty="0" err="1">
                <a:solidFill>
                  <a:schemeClr val="accent1"/>
                </a:solidFill>
                <a:latin typeface="+mj-lt"/>
              </a:rPr>
              <a:t>của</a:t>
            </a:r>
            <a:r>
              <a:rPr lang="en-US" sz="1600" dirty="0">
                <a:solidFill>
                  <a:schemeClr val="accent1"/>
                </a:solidFill>
                <a:latin typeface="+mj-lt"/>
              </a:rPr>
              <a:t> </a:t>
            </a:r>
            <a:r>
              <a:rPr lang="en-US" sz="1600" dirty="0" err="1">
                <a:solidFill>
                  <a:schemeClr val="accent1"/>
                </a:solidFill>
                <a:latin typeface="+mj-lt"/>
              </a:rPr>
              <a:t>mục</a:t>
            </a:r>
            <a:r>
              <a:rPr lang="en-US" sz="1600" dirty="0">
                <a:solidFill>
                  <a:schemeClr val="accent1"/>
                </a:solidFill>
                <a:latin typeface="+mj-lt"/>
              </a:rPr>
              <a:t> </a:t>
            </a:r>
            <a:r>
              <a:rPr lang="en-US" sz="1600" dirty="0" err="1">
                <a:solidFill>
                  <a:schemeClr val="accent1"/>
                </a:solidFill>
                <a:latin typeface="+mj-lt"/>
              </a:rPr>
              <a:t>tiêu</a:t>
            </a:r>
            <a:endParaRPr lang="en-US" sz="1600" dirty="0">
              <a:solidFill>
                <a:schemeClr val="accent1"/>
              </a:solidFill>
              <a:latin typeface="+mj-lt"/>
            </a:endParaRPr>
          </a:p>
          <a:p>
            <a:pPr marL="101600" indent="0">
              <a:buNone/>
            </a:pPr>
            <a:endParaRPr lang="en-US" sz="1600" dirty="0"/>
          </a:p>
          <a:p>
            <a:pPr marL="101600" lvl="0" indent="0">
              <a:buNone/>
            </a:pPr>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62586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031424" y="9411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I. TỔNG QUAN VỀ IDS</a:t>
            </a:r>
            <a:endParaRPr dirty="0">
              <a:latin typeface="Arial" panose="020B0604020202020204" pitchFamily="34" charset="0"/>
              <a:cs typeface="Arial" panose="020B0604020202020204" pitchFamily="34" charset="0"/>
            </a:endParaRPr>
          </a:p>
        </p:txBody>
      </p:sp>
      <p:sp>
        <p:nvSpPr>
          <p:cNvPr id="173" name="Google Shape;173;p13"/>
          <p:cNvSpPr txBox="1">
            <a:spLocks noGrp="1"/>
          </p:cNvSpPr>
          <p:nvPr>
            <p:ph type="body" idx="2"/>
          </p:nvPr>
        </p:nvSpPr>
        <p:spPr>
          <a:xfrm>
            <a:off x="3995773" y="1937075"/>
            <a:ext cx="2899701"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b="1">
              <a:solidFill>
                <a:srgbClr val="3796BF"/>
              </a:solidFill>
            </a:endParaRPr>
          </a:p>
          <a:p>
            <a:pPr marL="0" lvl="0" indent="0" algn="l" rtl="0">
              <a:spcBef>
                <a:spcPts val="600"/>
              </a:spcBef>
              <a:spcAft>
                <a:spcPts val="0"/>
              </a:spcAft>
              <a:buClr>
                <a:schemeClr val="dk1"/>
              </a:buClr>
              <a:buSzPts val="1100"/>
              <a:buFont typeface="Arial"/>
              <a:buNone/>
            </a:pPr>
            <a:endParaRPr sz="1200">
              <a:solidFill>
                <a:srgbClr val="3796BF"/>
              </a:solidFill>
            </a:endParaRPr>
          </a:p>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None/>
            </a:pPr>
            <a:endParaRPr sz="1200" b="1"/>
          </a:p>
        </p:txBody>
      </p:sp>
      <p:sp>
        <p:nvSpPr>
          <p:cNvPr id="174" name="Google Shape;174;p13"/>
          <p:cNvSpPr txBox="1">
            <a:spLocks noGrp="1"/>
          </p:cNvSpPr>
          <p:nvPr>
            <p:ph type="body" idx="2"/>
          </p:nvPr>
        </p:nvSpPr>
        <p:spPr>
          <a:xfrm>
            <a:off x="1031425" y="4286925"/>
            <a:ext cx="52026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rgbClr val="3796BF"/>
              </a:solidFill>
            </a:endParaRPr>
          </a:p>
          <a:p>
            <a:pPr marL="0" lvl="0" indent="0" algn="l" rtl="0">
              <a:spcBef>
                <a:spcPts val="0"/>
              </a:spcBef>
              <a:spcAft>
                <a:spcPts val="0"/>
              </a:spcAft>
              <a:buNone/>
            </a:pPr>
            <a:endParaRPr sz="1000">
              <a:solidFill>
                <a:srgbClr val="3796BF"/>
              </a:solidFill>
            </a:endParaRPr>
          </a:p>
        </p:txBody>
      </p:sp>
      <p:sp>
        <p:nvSpPr>
          <p:cNvPr id="175" name="Google Shape;175;p13"/>
          <p:cNvSpPr txBox="1">
            <a:spLocks noGrp="1"/>
          </p:cNvSpPr>
          <p:nvPr>
            <p:ph type="body" idx="1"/>
          </p:nvPr>
        </p:nvSpPr>
        <p:spPr>
          <a:xfrm>
            <a:off x="1031424" y="1554450"/>
            <a:ext cx="6066419"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500" b="1">
                <a:solidFill>
                  <a:srgbClr val="3796BF"/>
                </a:solidFill>
              </a:rPr>
              <a:t>ĐỊNH NGHĨA</a:t>
            </a:r>
          </a:p>
          <a:p>
            <a:pPr marL="0" lvl="0" indent="0" algn="l" rtl="0">
              <a:spcBef>
                <a:spcPts val="600"/>
              </a:spcBef>
              <a:spcAft>
                <a:spcPts val="0"/>
              </a:spcAft>
              <a:buClr>
                <a:schemeClr val="dk1"/>
              </a:buClr>
              <a:buSzPts val="1100"/>
              <a:buFont typeface="Arial"/>
              <a:buNone/>
            </a:pPr>
            <a:r>
              <a:rPr lang="en-US" sz="1300">
                <a:latin typeface="+mn-lt"/>
              </a:rPr>
              <a:t>Intrusion Detection system (IDS) là một hệ thống giám sát hoạt động trên hệ thống mạng và phân tích để tìm ra các dấu hiệu vi phạm đến các quy định bảo mật máy tính, chính sách sử dụng và các tiêu chuẩn an toàn thông tin. Các dấu hiệu này xuất phát từ rất nhiều nguyên nhân khác nhau, như lây nhiễm malwares, hackers xâm nhập trái phép, người dùng cuối truy nhập vào các tài nguyên không được phép truy cập..v.v</a:t>
            </a:r>
          </a:p>
          <a:p>
            <a:pPr marL="0" lvl="0" indent="0">
              <a:buClr>
                <a:schemeClr val="dk1"/>
              </a:buClr>
              <a:buSzPts val="1100"/>
              <a:buNone/>
            </a:pPr>
            <a:r>
              <a:rPr lang="en-US" sz="1300">
                <a:latin typeface="+mj-lt"/>
              </a:rPr>
              <a:t>IDS phát hiện dựa trên các dấu hiệu đặc biệt về các nguy cơ đã biết (giống như cách các phần mềm diệt virus dựa vào các dấu hiệu đặc biệt để phát hiện và diệt virus) hay dựa trên so sánh lưu thông mạng hiện tại với baseline (thông số đo đạt chuẩn của hệ thống có thể chấp nhận được ngay tại thời điểm hiện tại) để tìm ra các dấu hiệu khác thường.</a:t>
            </a:r>
            <a:br>
              <a:rPr lang="en-US"/>
            </a:br>
            <a:endParaRPr lang="en-US" sz="1100">
              <a:latin typeface="+mn-lt"/>
            </a:endParaRPr>
          </a:p>
          <a:p>
            <a:pPr marL="0" lvl="0" indent="0" algn="l" rtl="0">
              <a:spcBef>
                <a:spcPts val="600"/>
              </a:spcBef>
              <a:spcAft>
                <a:spcPts val="0"/>
              </a:spcAft>
              <a:buClr>
                <a:schemeClr val="dk1"/>
              </a:buClr>
              <a:buSzPts val="1100"/>
              <a:buFont typeface="Arial"/>
              <a:buNone/>
            </a:pPr>
            <a:endParaRPr lang="en-US" sz="1100">
              <a:latin typeface="+mn-lt"/>
            </a:endParaRPr>
          </a:p>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None/>
            </a:pP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153010" y="950214"/>
            <a:ext cx="5760300" cy="2769111"/>
          </a:xfrm>
          <a:prstGeom prst="rect">
            <a:avLst/>
          </a:prstGeom>
        </p:spPr>
        <p:txBody>
          <a:bodyPr spcFirstLastPara="1" wrap="square" lIns="91425" tIns="91425" rIns="91425" bIns="91425" anchor="t" anchorCtr="0">
            <a:noAutofit/>
          </a:bodyPr>
          <a:lstStyle/>
          <a:p>
            <a:pPr marL="101600" lvl="0" indent="0">
              <a:buNone/>
            </a:pPr>
            <a:r>
              <a:rPr lang="en-US" sz="3000" b="1" dirty="0">
                <a:solidFill>
                  <a:schemeClr val="accent1"/>
                </a:solidFill>
              </a:rPr>
              <a:t>II.3.3 </a:t>
            </a:r>
            <a:r>
              <a:rPr lang="en-US" sz="3000" b="1" dirty="0" err="1">
                <a:solidFill>
                  <a:schemeClr val="accent1"/>
                </a:solidFill>
              </a:rPr>
              <a:t>Ví</a:t>
            </a:r>
            <a:r>
              <a:rPr lang="en-US" sz="3000" b="1" dirty="0">
                <a:solidFill>
                  <a:schemeClr val="accent1"/>
                </a:solidFill>
              </a:rPr>
              <a:t> </a:t>
            </a:r>
            <a:r>
              <a:rPr lang="en-US" sz="3000" b="1" dirty="0" err="1">
                <a:solidFill>
                  <a:schemeClr val="accent1"/>
                </a:solidFill>
              </a:rPr>
              <a:t>dụ</a:t>
            </a:r>
            <a:r>
              <a:rPr lang="en-US" sz="3000" b="1" dirty="0">
                <a:solidFill>
                  <a:schemeClr val="accent1"/>
                </a:solidFill>
              </a:rPr>
              <a:t> DDOS</a:t>
            </a:r>
          </a:p>
          <a:p>
            <a:pPr marL="101600" lvl="0" indent="0">
              <a:buNone/>
            </a:pPr>
            <a:r>
              <a:rPr lang="en-US" sz="1600" dirty="0">
                <a:solidFill>
                  <a:schemeClr val="accent1"/>
                </a:solidFill>
              </a:rPr>
              <a:t>Snort </a:t>
            </a:r>
            <a:r>
              <a:rPr lang="en-US" sz="1600" dirty="0" err="1">
                <a:solidFill>
                  <a:schemeClr val="accent1"/>
                </a:solidFill>
              </a:rPr>
              <a:t>phát</a:t>
            </a:r>
            <a:r>
              <a:rPr lang="en-US" sz="1600" dirty="0">
                <a:solidFill>
                  <a:schemeClr val="accent1"/>
                </a:solidFill>
              </a:rPr>
              <a:t> </a:t>
            </a:r>
            <a:r>
              <a:rPr lang="en-US" sz="1600" dirty="0" err="1">
                <a:solidFill>
                  <a:schemeClr val="accent1"/>
                </a:solidFill>
              </a:rPr>
              <a:t>hiện</a:t>
            </a:r>
            <a:r>
              <a:rPr lang="en-US" sz="1600" dirty="0">
                <a:solidFill>
                  <a:schemeClr val="accent1"/>
                </a:solidFill>
              </a:rPr>
              <a:t>:</a:t>
            </a:r>
          </a:p>
          <a:p>
            <a:pPr marL="101600" lvl="0" indent="0">
              <a:buNone/>
            </a:pPr>
            <a:endParaRPr lang="en-US" sz="1600" dirty="0"/>
          </a:p>
          <a:p>
            <a:pPr marL="101600" lvl="0" indent="0">
              <a:buNone/>
            </a:pPr>
            <a:endParaRPr lang="en-US" sz="1600" dirty="0"/>
          </a:p>
          <a:p>
            <a:pPr marL="101600" lvl="0" indent="0">
              <a:buNone/>
            </a:pPr>
            <a:endParaRPr lang="en-US" sz="1600" dirty="0"/>
          </a:p>
          <a:p>
            <a:pPr marL="101600" lvl="0" indent="0">
              <a:buNone/>
            </a:pPr>
            <a:endParaRPr lang="en-US" sz="1600" dirty="0"/>
          </a:p>
          <a:p>
            <a:pPr marL="101600" lvl="0" indent="0">
              <a:buNone/>
            </a:pPr>
            <a:endParaRPr lang="en-US" sz="1600" dirty="0"/>
          </a:p>
          <a:p>
            <a:pPr marL="101600" lvl="0" indent="0">
              <a:buNone/>
            </a:pPr>
            <a:r>
              <a:rPr lang="en-US" sz="1600" dirty="0" err="1">
                <a:solidFill>
                  <a:schemeClr val="accent1"/>
                </a:solidFill>
              </a:rPr>
              <a:t>Mức</a:t>
            </a:r>
            <a:r>
              <a:rPr lang="en-US" sz="1600" dirty="0">
                <a:solidFill>
                  <a:schemeClr val="accent1"/>
                </a:solidFill>
              </a:rPr>
              <a:t> </a:t>
            </a:r>
            <a:r>
              <a:rPr lang="en-US" sz="1600" dirty="0" err="1">
                <a:solidFill>
                  <a:schemeClr val="accent1"/>
                </a:solidFill>
              </a:rPr>
              <a:t>sử</a:t>
            </a:r>
            <a:r>
              <a:rPr lang="en-US" sz="1600" dirty="0">
                <a:solidFill>
                  <a:schemeClr val="accent1"/>
                </a:solidFill>
              </a:rPr>
              <a:t> </a:t>
            </a:r>
            <a:r>
              <a:rPr lang="en-US" sz="1600" dirty="0" err="1">
                <a:solidFill>
                  <a:schemeClr val="accent1"/>
                </a:solidFill>
              </a:rPr>
              <a:t>dụng</a:t>
            </a:r>
            <a:r>
              <a:rPr lang="en-US" sz="1600" dirty="0">
                <a:solidFill>
                  <a:schemeClr val="accent1"/>
                </a:solidFill>
              </a:rPr>
              <a:t> CPU </a:t>
            </a:r>
            <a:r>
              <a:rPr lang="en-US" sz="1600" dirty="0" err="1">
                <a:solidFill>
                  <a:schemeClr val="accent1"/>
                </a:solidFill>
              </a:rPr>
              <a:t>trên</a:t>
            </a:r>
            <a:r>
              <a:rPr lang="en-US" sz="1600" dirty="0">
                <a:solidFill>
                  <a:schemeClr val="accent1"/>
                </a:solidFill>
              </a:rPr>
              <a:t> </a:t>
            </a:r>
            <a:r>
              <a:rPr lang="en-US" sz="1600" dirty="0" err="1">
                <a:solidFill>
                  <a:schemeClr val="accent1"/>
                </a:solidFill>
              </a:rPr>
              <a:t>máy</a:t>
            </a:r>
            <a:r>
              <a:rPr lang="en-US" sz="1600" dirty="0">
                <a:solidFill>
                  <a:schemeClr val="accent1"/>
                </a:solidFill>
              </a:rPr>
              <a:t> </a:t>
            </a:r>
            <a:r>
              <a:rPr lang="en-US" sz="1600" dirty="0" err="1">
                <a:solidFill>
                  <a:schemeClr val="accent1"/>
                </a:solidFill>
              </a:rPr>
              <a:t>bị</a:t>
            </a:r>
            <a:r>
              <a:rPr lang="en-US" sz="1600" dirty="0">
                <a:solidFill>
                  <a:schemeClr val="accent1"/>
                </a:solidFill>
              </a:rPr>
              <a:t> </a:t>
            </a:r>
            <a:r>
              <a:rPr lang="en-US" sz="1600" dirty="0" err="1">
                <a:solidFill>
                  <a:schemeClr val="accent1"/>
                </a:solidFill>
              </a:rPr>
              <a:t>tấn</a:t>
            </a:r>
            <a:r>
              <a:rPr lang="en-US" sz="1600" dirty="0">
                <a:solidFill>
                  <a:schemeClr val="accent1"/>
                </a:solidFill>
              </a:rPr>
              <a:t> </a:t>
            </a:r>
            <a:r>
              <a:rPr lang="en-US" sz="1600" dirty="0" err="1">
                <a:solidFill>
                  <a:schemeClr val="accent1"/>
                </a:solidFill>
              </a:rPr>
              <a:t>công</a:t>
            </a:r>
            <a:r>
              <a:rPr lang="en-US" sz="1600" dirty="0">
                <a:solidFill>
                  <a:schemeClr val="accent1"/>
                </a:solidFill>
              </a:rPr>
              <a:t> </a:t>
            </a:r>
            <a:r>
              <a:rPr lang="en-US" sz="1600" dirty="0" err="1">
                <a:solidFill>
                  <a:schemeClr val="accent1"/>
                </a:solidFill>
              </a:rPr>
              <a:t>tăng</a:t>
            </a:r>
            <a:r>
              <a:rPr lang="en-US" sz="1600" dirty="0">
                <a:solidFill>
                  <a:schemeClr val="accent1"/>
                </a:solidFill>
              </a:rPr>
              <a:t> </a:t>
            </a:r>
            <a:r>
              <a:rPr lang="en-US" sz="1600" dirty="0" err="1">
                <a:solidFill>
                  <a:schemeClr val="accent1"/>
                </a:solidFill>
              </a:rPr>
              <a:t>cao</a:t>
            </a:r>
            <a:r>
              <a:rPr lang="en-US" sz="1600" dirty="0">
                <a:solidFill>
                  <a:schemeClr val="accent1"/>
                </a:solidFill>
              </a:rPr>
              <a:t>:</a:t>
            </a:r>
          </a:p>
          <a:p>
            <a:pPr marL="101600" lvl="0" indent="0">
              <a:buNone/>
            </a:pPr>
            <a:endParaRPr lang="en-US" sz="1600"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4" name="Picture 3">
            <a:extLst>
              <a:ext uri="{FF2B5EF4-FFF2-40B4-BE49-F238E27FC236}">
                <a16:creationId xmlns:a16="http://schemas.microsoft.com/office/drawing/2014/main" id="{78B32721-9D34-4239-9BCD-D4A413396854}"/>
              </a:ext>
            </a:extLst>
          </p:cNvPr>
          <p:cNvPicPr/>
          <p:nvPr/>
        </p:nvPicPr>
        <p:blipFill>
          <a:blip r:embed="rId3"/>
          <a:stretch>
            <a:fillRect/>
          </a:stretch>
        </p:blipFill>
        <p:spPr>
          <a:xfrm>
            <a:off x="1315848" y="1933944"/>
            <a:ext cx="6174716" cy="1598396"/>
          </a:xfrm>
          <a:prstGeom prst="rect">
            <a:avLst/>
          </a:prstGeom>
        </p:spPr>
      </p:pic>
      <p:pic>
        <p:nvPicPr>
          <p:cNvPr id="5" name="Picture 4">
            <a:extLst>
              <a:ext uri="{FF2B5EF4-FFF2-40B4-BE49-F238E27FC236}">
                <a16:creationId xmlns:a16="http://schemas.microsoft.com/office/drawing/2014/main" id="{768DA4E3-6961-43F3-B685-C81DE5D1872F}"/>
              </a:ext>
            </a:extLst>
          </p:cNvPr>
          <p:cNvPicPr/>
          <p:nvPr/>
        </p:nvPicPr>
        <p:blipFill>
          <a:blip r:embed="rId4"/>
          <a:stretch>
            <a:fillRect/>
          </a:stretch>
        </p:blipFill>
        <p:spPr>
          <a:xfrm>
            <a:off x="1315848" y="4020754"/>
            <a:ext cx="5943600" cy="345064"/>
          </a:xfrm>
          <a:prstGeom prst="rect">
            <a:avLst/>
          </a:prstGeom>
        </p:spPr>
      </p:pic>
    </p:spTree>
    <p:extLst>
      <p:ext uri="{BB962C8B-B14F-4D97-AF65-F5344CB8AC3E}">
        <p14:creationId xmlns:p14="http://schemas.microsoft.com/office/powerpoint/2010/main" val="4053824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691850" y="879756"/>
            <a:ext cx="5760300" cy="3145706"/>
          </a:xfrm>
          <a:prstGeom prst="rect">
            <a:avLst/>
          </a:prstGeom>
        </p:spPr>
        <p:txBody>
          <a:bodyPr spcFirstLastPara="1" wrap="square" lIns="91425" tIns="91425" rIns="91425" bIns="91425" anchor="t" anchorCtr="0">
            <a:noAutofit/>
          </a:bodyPr>
          <a:lstStyle/>
          <a:p>
            <a:pPr marL="101600" lvl="0" indent="0">
              <a:buNone/>
            </a:pPr>
            <a:r>
              <a:rPr lang="en-US" sz="3000" b="1" dirty="0">
                <a:solidFill>
                  <a:schemeClr val="accent1"/>
                </a:solidFill>
                <a:latin typeface="+mj-lt"/>
              </a:rPr>
              <a:t>II.3.3 </a:t>
            </a:r>
            <a:r>
              <a:rPr lang="en-US" sz="3000" b="1" dirty="0" err="1">
                <a:solidFill>
                  <a:schemeClr val="accent1"/>
                </a:solidFill>
                <a:latin typeface="+mj-lt"/>
              </a:rPr>
              <a:t>Ví</a:t>
            </a:r>
            <a:r>
              <a:rPr lang="en-US" sz="3000" b="1" dirty="0">
                <a:solidFill>
                  <a:schemeClr val="accent1"/>
                </a:solidFill>
                <a:latin typeface="+mj-lt"/>
              </a:rPr>
              <a:t> </a:t>
            </a:r>
            <a:r>
              <a:rPr lang="en-US" sz="3000" b="1" dirty="0" err="1">
                <a:solidFill>
                  <a:schemeClr val="accent1"/>
                </a:solidFill>
                <a:latin typeface="+mj-lt"/>
              </a:rPr>
              <a:t>dụ</a:t>
            </a:r>
            <a:r>
              <a:rPr lang="en-US" sz="3000" b="1" dirty="0">
                <a:solidFill>
                  <a:schemeClr val="accent1"/>
                </a:solidFill>
                <a:latin typeface="+mj-lt"/>
              </a:rPr>
              <a:t> DDOS</a:t>
            </a:r>
          </a:p>
          <a:p>
            <a:pPr marL="101600" lvl="0" indent="0">
              <a:buNone/>
            </a:pPr>
            <a:r>
              <a:rPr lang="vi-VN" sz="1600" dirty="0" err="1">
                <a:solidFill>
                  <a:schemeClr val="accent1"/>
                </a:solidFill>
                <a:latin typeface="+mj-lt"/>
              </a:rPr>
              <a:t>Giải</a:t>
            </a:r>
            <a:r>
              <a:rPr lang="vi-VN" sz="1600" dirty="0">
                <a:solidFill>
                  <a:schemeClr val="accent1"/>
                </a:solidFill>
                <a:latin typeface="+mj-lt"/>
              </a:rPr>
              <a:t> </a:t>
            </a:r>
            <a:r>
              <a:rPr lang="vi-VN" sz="1600" dirty="0" err="1">
                <a:solidFill>
                  <a:schemeClr val="accent1"/>
                </a:solidFill>
                <a:latin typeface="+mj-lt"/>
              </a:rPr>
              <a:t>thích</a:t>
            </a:r>
            <a:r>
              <a:rPr lang="vi-VN" sz="1600" dirty="0">
                <a:solidFill>
                  <a:schemeClr val="accent1"/>
                </a:solidFill>
                <a:latin typeface="+mj-lt"/>
              </a:rPr>
              <a:t> </a:t>
            </a:r>
            <a:r>
              <a:rPr lang="vi-VN" sz="1600" dirty="0" err="1">
                <a:solidFill>
                  <a:schemeClr val="accent1"/>
                </a:solidFill>
                <a:latin typeface="+mj-lt"/>
              </a:rPr>
              <a:t>kết</a:t>
            </a:r>
            <a:r>
              <a:rPr lang="vi-VN" sz="1600" dirty="0">
                <a:solidFill>
                  <a:schemeClr val="accent1"/>
                </a:solidFill>
                <a:latin typeface="+mj-lt"/>
              </a:rPr>
              <a:t> </a:t>
            </a:r>
            <a:r>
              <a:rPr lang="vi-VN" sz="1600" dirty="0" err="1">
                <a:solidFill>
                  <a:schemeClr val="accent1"/>
                </a:solidFill>
                <a:latin typeface="+mj-lt"/>
              </a:rPr>
              <a:t>quả</a:t>
            </a:r>
            <a:r>
              <a:rPr lang="vi-VN" sz="1600" dirty="0">
                <a:solidFill>
                  <a:schemeClr val="accent1"/>
                </a:solidFill>
                <a:latin typeface="+mj-lt"/>
              </a:rPr>
              <a:t>:</a:t>
            </a:r>
          </a:p>
          <a:p>
            <a:pPr lvl="0">
              <a:buFont typeface="Arial" panose="020B0604020202020204" pitchFamily="34" charset="0"/>
              <a:buChar char="•"/>
            </a:pPr>
            <a:r>
              <a:rPr lang="vi-VN" sz="1600" dirty="0">
                <a:solidFill>
                  <a:schemeClr val="accent1"/>
                </a:solidFill>
                <a:latin typeface="+mj-lt"/>
              </a:rPr>
              <a:t>Sau khi </a:t>
            </a:r>
            <a:r>
              <a:rPr lang="vi-VN" sz="1600" dirty="0" err="1">
                <a:solidFill>
                  <a:schemeClr val="accent1"/>
                </a:solidFill>
                <a:latin typeface="+mj-lt"/>
              </a:rPr>
              <a:t>máy</a:t>
            </a:r>
            <a:r>
              <a:rPr lang="vi-VN" sz="1600" dirty="0">
                <a:solidFill>
                  <a:schemeClr val="accent1"/>
                </a:solidFill>
                <a:latin typeface="+mj-lt"/>
              </a:rPr>
              <a:t> </a:t>
            </a:r>
            <a:r>
              <a:rPr lang="vi-VN" sz="1600" dirty="0" err="1">
                <a:solidFill>
                  <a:schemeClr val="accent1"/>
                </a:solidFill>
                <a:latin typeface="+mj-lt"/>
              </a:rPr>
              <a:t>bị</a:t>
            </a:r>
            <a:r>
              <a:rPr lang="vi-VN" sz="1600" dirty="0">
                <a:solidFill>
                  <a:schemeClr val="accent1"/>
                </a:solidFill>
                <a:latin typeface="+mj-lt"/>
              </a:rPr>
              <a:t> </a:t>
            </a:r>
            <a:r>
              <a:rPr lang="vi-VN" sz="1600" dirty="0" err="1">
                <a:solidFill>
                  <a:schemeClr val="accent1"/>
                </a:solidFill>
                <a:latin typeface="+mj-lt"/>
              </a:rPr>
              <a:t>tấn</a:t>
            </a:r>
            <a:r>
              <a:rPr lang="vi-VN" sz="1600" dirty="0">
                <a:solidFill>
                  <a:schemeClr val="accent1"/>
                </a:solidFill>
                <a:latin typeface="+mj-lt"/>
              </a:rPr>
              <a:t> công </a:t>
            </a:r>
            <a:r>
              <a:rPr lang="vi-VN" sz="1600" dirty="0" err="1">
                <a:solidFill>
                  <a:schemeClr val="accent1"/>
                </a:solidFill>
                <a:latin typeface="+mj-lt"/>
              </a:rPr>
              <a:t>gửi</a:t>
            </a:r>
            <a:r>
              <a:rPr lang="vi-VN" sz="1600" dirty="0">
                <a:solidFill>
                  <a:schemeClr val="accent1"/>
                </a:solidFill>
                <a:latin typeface="+mj-lt"/>
              </a:rPr>
              <a:t> </a:t>
            </a:r>
            <a:r>
              <a:rPr lang="vi-VN" sz="1600" dirty="0" err="1">
                <a:solidFill>
                  <a:schemeClr val="accent1"/>
                </a:solidFill>
                <a:latin typeface="+mj-lt"/>
              </a:rPr>
              <a:t>gói</a:t>
            </a:r>
            <a:r>
              <a:rPr lang="vi-VN" sz="1600" dirty="0">
                <a:solidFill>
                  <a:schemeClr val="accent1"/>
                </a:solidFill>
                <a:latin typeface="+mj-lt"/>
              </a:rPr>
              <a:t> tin SYN/ACK </a:t>
            </a:r>
            <a:r>
              <a:rPr lang="vi-VN" sz="1600" dirty="0" err="1">
                <a:solidFill>
                  <a:schemeClr val="accent1"/>
                </a:solidFill>
                <a:latin typeface="+mj-lt"/>
              </a:rPr>
              <a:t>nó</a:t>
            </a:r>
            <a:r>
              <a:rPr lang="vi-VN" sz="1600" dirty="0">
                <a:solidFill>
                  <a:schemeClr val="accent1"/>
                </a:solidFill>
                <a:latin typeface="+mj-lt"/>
              </a:rPr>
              <a:t> </a:t>
            </a:r>
            <a:r>
              <a:rPr lang="vi-VN" sz="1600" dirty="0" err="1">
                <a:solidFill>
                  <a:schemeClr val="accent1"/>
                </a:solidFill>
                <a:latin typeface="+mj-lt"/>
              </a:rPr>
              <a:t>sẽ</a:t>
            </a:r>
            <a:r>
              <a:rPr lang="vi-VN" sz="1600" dirty="0">
                <a:solidFill>
                  <a:schemeClr val="accent1"/>
                </a:solidFill>
                <a:latin typeface="+mj-lt"/>
              </a:rPr>
              <a:t> </a:t>
            </a:r>
            <a:r>
              <a:rPr lang="vi-VN" sz="1600" dirty="0" err="1">
                <a:solidFill>
                  <a:schemeClr val="accent1"/>
                </a:solidFill>
                <a:latin typeface="+mj-lt"/>
              </a:rPr>
              <a:t>phải</a:t>
            </a:r>
            <a:r>
              <a:rPr lang="vi-VN" sz="1600" dirty="0">
                <a:solidFill>
                  <a:schemeClr val="accent1"/>
                </a:solidFill>
                <a:latin typeface="+mj-lt"/>
              </a:rPr>
              <a:t> </a:t>
            </a:r>
            <a:r>
              <a:rPr lang="vi-VN" sz="1600" dirty="0" err="1">
                <a:solidFill>
                  <a:schemeClr val="accent1"/>
                </a:solidFill>
                <a:latin typeface="+mj-lt"/>
              </a:rPr>
              <a:t>đợi</a:t>
            </a:r>
            <a:r>
              <a:rPr lang="vi-VN" sz="1600" dirty="0">
                <a:solidFill>
                  <a:schemeClr val="accent1"/>
                </a:solidFill>
                <a:latin typeface="+mj-lt"/>
              </a:rPr>
              <a:t> cho </a:t>
            </a:r>
            <a:r>
              <a:rPr lang="vi-VN" sz="1600" dirty="0" err="1">
                <a:solidFill>
                  <a:schemeClr val="accent1"/>
                </a:solidFill>
                <a:latin typeface="+mj-lt"/>
              </a:rPr>
              <a:t>đến</a:t>
            </a:r>
            <a:r>
              <a:rPr lang="vi-VN" sz="1600" dirty="0">
                <a:solidFill>
                  <a:schemeClr val="accent1"/>
                </a:solidFill>
                <a:latin typeface="+mj-lt"/>
              </a:rPr>
              <a:t> khi </a:t>
            </a:r>
            <a:r>
              <a:rPr lang="vi-VN" sz="1600" dirty="0" err="1">
                <a:solidFill>
                  <a:schemeClr val="accent1"/>
                </a:solidFill>
                <a:latin typeface="+mj-lt"/>
              </a:rPr>
              <a:t>máy</a:t>
            </a:r>
            <a:r>
              <a:rPr lang="vi-VN" sz="1600" dirty="0">
                <a:solidFill>
                  <a:schemeClr val="accent1"/>
                </a:solidFill>
                <a:latin typeface="+mj-lt"/>
              </a:rPr>
              <a:t> </a:t>
            </a:r>
            <a:r>
              <a:rPr lang="vi-VN" sz="1600" dirty="0" err="1">
                <a:solidFill>
                  <a:schemeClr val="accent1"/>
                </a:solidFill>
                <a:latin typeface="+mj-lt"/>
              </a:rPr>
              <a:t>tấn</a:t>
            </a:r>
            <a:r>
              <a:rPr lang="vi-VN" sz="1600" dirty="0">
                <a:solidFill>
                  <a:schemeClr val="accent1"/>
                </a:solidFill>
                <a:latin typeface="+mj-lt"/>
              </a:rPr>
              <a:t> công </a:t>
            </a:r>
            <a:r>
              <a:rPr lang="vi-VN" sz="1600" dirty="0" err="1">
                <a:solidFill>
                  <a:schemeClr val="accent1"/>
                </a:solidFill>
                <a:latin typeface="+mj-lt"/>
              </a:rPr>
              <a:t>trả</a:t>
            </a:r>
            <a:r>
              <a:rPr lang="vi-VN" sz="1600" dirty="0">
                <a:solidFill>
                  <a:schemeClr val="accent1"/>
                </a:solidFill>
                <a:latin typeface="+mj-lt"/>
              </a:rPr>
              <a:t> </a:t>
            </a:r>
            <a:r>
              <a:rPr lang="vi-VN" sz="1600" dirty="0" err="1">
                <a:solidFill>
                  <a:schemeClr val="accent1"/>
                </a:solidFill>
                <a:latin typeface="+mj-lt"/>
              </a:rPr>
              <a:t>lời</a:t>
            </a:r>
            <a:r>
              <a:rPr lang="vi-VN" sz="1600" dirty="0">
                <a:solidFill>
                  <a:schemeClr val="accent1"/>
                </a:solidFill>
                <a:latin typeface="+mj-lt"/>
              </a:rPr>
              <a:t> </a:t>
            </a:r>
            <a:r>
              <a:rPr lang="vi-VN" sz="1600" dirty="0" err="1">
                <a:solidFill>
                  <a:schemeClr val="accent1"/>
                </a:solidFill>
                <a:latin typeface="+mj-lt"/>
              </a:rPr>
              <a:t>hoặc</a:t>
            </a:r>
            <a:r>
              <a:rPr lang="vi-VN" sz="1600" dirty="0">
                <a:solidFill>
                  <a:schemeClr val="accent1"/>
                </a:solidFill>
                <a:latin typeface="+mj-lt"/>
              </a:rPr>
              <a:t> </a:t>
            </a:r>
            <a:r>
              <a:rPr lang="vi-VN" sz="1600" dirty="0" err="1">
                <a:solidFill>
                  <a:schemeClr val="accent1"/>
                </a:solidFill>
                <a:latin typeface="+mj-lt"/>
              </a:rPr>
              <a:t>hết</a:t>
            </a:r>
            <a:r>
              <a:rPr lang="vi-VN" sz="1600" dirty="0">
                <a:solidFill>
                  <a:schemeClr val="accent1"/>
                </a:solidFill>
                <a:latin typeface="+mj-lt"/>
              </a:rPr>
              <a:t> </a:t>
            </a:r>
            <a:r>
              <a:rPr lang="vi-VN" sz="1600" dirty="0" err="1">
                <a:solidFill>
                  <a:schemeClr val="accent1"/>
                </a:solidFill>
                <a:latin typeface="+mj-lt"/>
              </a:rPr>
              <a:t>thời</a:t>
            </a:r>
            <a:r>
              <a:rPr lang="vi-VN" sz="1600" dirty="0">
                <a:solidFill>
                  <a:schemeClr val="accent1"/>
                </a:solidFill>
                <a:latin typeface="+mj-lt"/>
              </a:rPr>
              <a:t> gian </a:t>
            </a:r>
            <a:r>
              <a:rPr lang="vi-VN" sz="1600" dirty="0" err="1">
                <a:solidFill>
                  <a:schemeClr val="accent1"/>
                </a:solidFill>
                <a:latin typeface="+mj-lt"/>
              </a:rPr>
              <a:t>timeout</a:t>
            </a:r>
            <a:r>
              <a:rPr lang="vi-VN" sz="1600" dirty="0">
                <a:solidFill>
                  <a:schemeClr val="accent1"/>
                </a:solidFill>
                <a:latin typeface="+mj-lt"/>
              </a:rPr>
              <a:t>.</a:t>
            </a:r>
            <a:endParaRPr lang="en-US" sz="1600" dirty="0">
              <a:solidFill>
                <a:schemeClr val="accent1"/>
              </a:solidFill>
              <a:latin typeface="+mj-lt"/>
            </a:endParaRPr>
          </a:p>
          <a:p>
            <a:pPr>
              <a:buFont typeface="Arial" panose="020B0604020202020204" pitchFamily="34" charset="0"/>
              <a:buChar char="•"/>
            </a:pPr>
            <a:r>
              <a:rPr lang="en-US" sz="1600" dirty="0">
                <a:solidFill>
                  <a:schemeClr val="accent1"/>
                </a:solidFill>
                <a:latin typeface="+mj-lt"/>
              </a:rPr>
              <a:t>M</a:t>
            </a:r>
            <a:r>
              <a:rPr lang="vi-VN" sz="1600" dirty="0" err="1">
                <a:solidFill>
                  <a:schemeClr val="accent1"/>
                </a:solidFill>
                <a:latin typeface="+mj-lt"/>
              </a:rPr>
              <a:t>áy</a:t>
            </a:r>
            <a:r>
              <a:rPr lang="vi-VN" sz="1600" dirty="0">
                <a:solidFill>
                  <a:schemeClr val="accent1"/>
                </a:solidFill>
                <a:latin typeface="+mj-lt"/>
              </a:rPr>
              <a:t> </a:t>
            </a:r>
            <a:r>
              <a:rPr lang="vi-VN" sz="1600" dirty="0" err="1">
                <a:solidFill>
                  <a:schemeClr val="accent1"/>
                </a:solidFill>
                <a:latin typeface="+mj-lt"/>
              </a:rPr>
              <a:t>tấn</a:t>
            </a:r>
            <a:r>
              <a:rPr lang="vi-VN" sz="1600" dirty="0">
                <a:solidFill>
                  <a:schemeClr val="accent1"/>
                </a:solidFill>
                <a:latin typeface="+mj-lt"/>
              </a:rPr>
              <a:t> công không </a:t>
            </a:r>
            <a:r>
              <a:rPr lang="vi-VN" sz="1600" dirty="0" err="1">
                <a:solidFill>
                  <a:schemeClr val="accent1"/>
                </a:solidFill>
                <a:latin typeface="+mj-lt"/>
              </a:rPr>
              <a:t>gửi</a:t>
            </a:r>
            <a:r>
              <a:rPr lang="vi-VN" sz="1600" dirty="0">
                <a:solidFill>
                  <a:schemeClr val="accent1"/>
                </a:solidFill>
                <a:latin typeface="+mj-lt"/>
              </a:rPr>
              <a:t> </a:t>
            </a:r>
            <a:r>
              <a:rPr lang="vi-VN" sz="1600" dirty="0" err="1">
                <a:solidFill>
                  <a:schemeClr val="accent1"/>
                </a:solidFill>
                <a:latin typeface="+mj-lt"/>
              </a:rPr>
              <a:t>gói</a:t>
            </a:r>
            <a:r>
              <a:rPr lang="vi-VN" sz="1600" dirty="0">
                <a:solidFill>
                  <a:schemeClr val="accent1"/>
                </a:solidFill>
                <a:latin typeface="+mj-lt"/>
              </a:rPr>
              <a:t> tin ACK </a:t>
            </a:r>
            <a:r>
              <a:rPr lang="vi-VN" sz="1600" dirty="0" err="1">
                <a:solidFill>
                  <a:schemeClr val="accent1"/>
                </a:solidFill>
                <a:latin typeface="+mj-lt"/>
              </a:rPr>
              <a:t>trả</a:t>
            </a:r>
            <a:r>
              <a:rPr lang="vi-VN" sz="1600" dirty="0">
                <a:solidFill>
                  <a:schemeClr val="accent1"/>
                </a:solidFill>
                <a:latin typeface="+mj-lt"/>
              </a:rPr>
              <a:t> </a:t>
            </a:r>
            <a:r>
              <a:rPr lang="vi-VN" sz="1600" dirty="0" err="1">
                <a:solidFill>
                  <a:schemeClr val="accent1"/>
                </a:solidFill>
                <a:latin typeface="+mj-lt"/>
              </a:rPr>
              <a:t>lời</a:t>
            </a:r>
            <a:r>
              <a:rPr lang="vi-VN" sz="1600" dirty="0">
                <a:solidFill>
                  <a:schemeClr val="accent1"/>
                </a:solidFill>
                <a:latin typeface="+mj-lt"/>
              </a:rPr>
              <a:t> </a:t>
            </a:r>
            <a:r>
              <a:rPr lang="vi-VN" sz="1600" dirty="0" err="1">
                <a:solidFill>
                  <a:schemeClr val="accent1"/>
                </a:solidFill>
                <a:latin typeface="+mj-lt"/>
              </a:rPr>
              <a:t>mà</a:t>
            </a:r>
            <a:r>
              <a:rPr lang="vi-VN" sz="1600" dirty="0">
                <a:solidFill>
                  <a:schemeClr val="accent1"/>
                </a:solidFill>
                <a:latin typeface="+mj-lt"/>
              </a:rPr>
              <a:t> liên </a:t>
            </a:r>
            <a:r>
              <a:rPr lang="vi-VN" sz="1600" dirty="0" err="1">
                <a:solidFill>
                  <a:schemeClr val="accent1"/>
                </a:solidFill>
                <a:latin typeface="+mj-lt"/>
              </a:rPr>
              <a:t>tục</a:t>
            </a:r>
            <a:r>
              <a:rPr lang="vi-VN" sz="1600" dirty="0">
                <a:solidFill>
                  <a:schemeClr val="accent1"/>
                </a:solidFill>
                <a:latin typeface="+mj-lt"/>
              </a:rPr>
              <a:t> </a:t>
            </a:r>
            <a:r>
              <a:rPr lang="vi-VN" sz="1600" dirty="0" err="1">
                <a:solidFill>
                  <a:schemeClr val="accent1"/>
                </a:solidFill>
                <a:latin typeface="+mj-lt"/>
              </a:rPr>
              <a:t>gửi</a:t>
            </a:r>
            <a:r>
              <a:rPr lang="vi-VN" sz="1600" dirty="0">
                <a:solidFill>
                  <a:schemeClr val="accent1"/>
                </a:solidFill>
                <a:latin typeface="+mj-lt"/>
              </a:rPr>
              <a:t> </a:t>
            </a:r>
            <a:r>
              <a:rPr lang="vi-VN" sz="1600" dirty="0" err="1">
                <a:solidFill>
                  <a:schemeClr val="accent1"/>
                </a:solidFill>
                <a:latin typeface="+mj-lt"/>
              </a:rPr>
              <a:t>các</a:t>
            </a:r>
            <a:r>
              <a:rPr lang="vi-VN" sz="1600" dirty="0">
                <a:solidFill>
                  <a:schemeClr val="accent1"/>
                </a:solidFill>
                <a:latin typeface="+mj-lt"/>
              </a:rPr>
              <a:t> </a:t>
            </a:r>
            <a:r>
              <a:rPr lang="vi-VN" sz="1600" dirty="0" err="1">
                <a:solidFill>
                  <a:schemeClr val="accent1"/>
                </a:solidFill>
                <a:latin typeface="+mj-lt"/>
              </a:rPr>
              <a:t>gói</a:t>
            </a:r>
            <a:r>
              <a:rPr lang="vi-VN" sz="1600" dirty="0">
                <a:solidFill>
                  <a:schemeClr val="accent1"/>
                </a:solidFill>
                <a:latin typeface="+mj-lt"/>
              </a:rPr>
              <a:t> tin SYN</a:t>
            </a:r>
            <a:endParaRPr lang="en-US" sz="1600" dirty="0">
              <a:solidFill>
                <a:schemeClr val="accent1"/>
              </a:solidFill>
              <a:latin typeface="+mj-lt"/>
            </a:endParaRPr>
          </a:p>
          <a:p>
            <a:pPr marL="101600" indent="0">
              <a:buNone/>
            </a:pPr>
            <a:endParaRPr lang="en-US" sz="1600" dirty="0">
              <a:solidFill>
                <a:schemeClr val="accent1"/>
              </a:solidFill>
              <a:latin typeface="+mj-lt"/>
            </a:endParaRPr>
          </a:p>
          <a:p>
            <a:pPr>
              <a:buFont typeface="Wingdings" panose="05000000000000000000" pitchFamily="2" charset="2"/>
              <a:buChar char="Ø"/>
            </a:pPr>
            <a:r>
              <a:rPr lang="en-US" sz="1600" dirty="0">
                <a:solidFill>
                  <a:schemeClr val="accent1"/>
                </a:solidFill>
                <a:latin typeface="+mj-lt"/>
              </a:rPr>
              <a:t>M</a:t>
            </a:r>
            <a:r>
              <a:rPr lang="vi-VN" sz="1600" dirty="0" err="1">
                <a:solidFill>
                  <a:schemeClr val="accent1"/>
                </a:solidFill>
                <a:latin typeface="+mj-lt"/>
              </a:rPr>
              <a:t>áy</a:t>
            </a:r>
            <a:r>
              <a:rPr lang="vi-VN" sz="1600" dirty="0">
                <a:solidFill>
                  <a:schemeClr val="accent1"/>
                </a:solidFill>
                <a:latin typeface="+mj-lt"/>
              </a:rPr>
              <a:t> </a:t>
            </a:r>
            <a:r>
              <a:rPr lang="vi-VN" sz="1600" dirty="0" err="1">
                <a:solidFill>
                  <a:schemeClr val="accent1"/>
                </a:solidFill>
                <a:latin typeface="+mj-lt"/>
              </a:rPr>
              <a:t>bị</a:t>
            </a:r>
            <a:r>
              <a:rPr lang="vi-VN" sz="1600" dirty="0">
                <a:solidFill>
                  <a:schemeClr val="accent1"/>
                </a:solidFill>
                <a:latin typeface="+mj-lt"/>
              </a:rPr>
              <a:t> </a:t>
            </a:r>
            <a:r>
              <a:rPr lang="vi-VN" sz="1600" dirty="0" err="1">
                <a:solidFill>
                  <a:schemeClr val="accent1"/>
                </a:solidFill>
                <a:latin typeface="+mj-lt"/>
              </a:rPr>
              <a:t>tấn</a:t>
            </a:r>
            <a:r>
              <a:rPr lang="vi-VN" sz="1600" dirty="0">
                <a:solidFill>
                  <a:schemeClr val="accent1"/>
                </a:solidFill>
                <a:latin typeface="+mj-lt"/>
              </a:rPr>
              <a:t> công </a:t>
            </a:r>
            <a:r>
              <a:rPr lang="vi-VN" sz="1600" dirty="0" err="1">
                <a:solidFill>
                  <a:schemeClr val="accent1"/>
                </a:solidFill>
                <a:latin typeface="+mj-lt"/>
              </a:rPr>
              <a:t>tiếp</a:t>
            </a:r>
            <a:r>
              <a:rPr lang="vi-VN" sz="1600" dirty="0">
                <a:solidFill>
                  <a:schemeClr val="accent1"/>
                </a:solidFill>
                <a:latin typeface="+mj-lt"/>
              </a:rPr>
              <a:t> </a:t>
            </a:r>
            <a:r>
              <a:rPr lang="vi-VN" sz="1600" dirty="0" err="1">
                <a:solidFill>
                  <a:schemeClr val="accent1"/>
                </a:solidFill>
                <a:latin typeface="+mj-lt"/>
              </a:rPr>
              <a:t>tục</a:t>
            </a:r>
            <a:r>
              <a:rPr lang="vi-VN" sz="1600" dirty="0">
                <a:solidFill>
                  <a:schemeClr val="accent1"/>
                </a:solidFill>
                <a:latin typeface="+mj-lt"/>
              </a:rPr>
              <a:t> </a:t>
            </a:r>
            <a:r>
              <a:rPr lang="vi-VN" sz="1600" dirty="0" err="1">
                <a:solidFill>
                  <a:schemeClr val="accent1"/>
                </a:solidFill>
                <a:latin typeface="+mj-lt"/>
              </a:rPr>
              <a:t>chờ</a:t>
            </a:r>
            <a:r>
              <a:rPr lang="vi-VN" sz="1600" dirty="0">
                <a:solidFill>
                  <a:schemeClr val="accent1"/>
                </a:solidFill>
                <a:latin typeface="+mj-lt"/>
              </a:rPr>
              <a:t> </a:t>
            </a:r>
            <a:r>
              <a:rPr lang="vi-VN" sz="1600" dirty="0" err="1">
                <a:solidFill>
                  <a:schemeClr val="accent1"/>
                </a:solidFill>
                <a:latin typeface="+mj-lt"/>
              </a:rPr>
              <a:t>khiến</a:t>
            </a:r>
            <a:r>
              <a:rPr lang="vi-VN" sz="1600" dirty="0">
                <a:solidFill>
                  <a:schemeClr val="accent1"/>
                </a:solidFill>
                <a:latin typeface="+mj-lt"/>
              </a:rPr>
              <a:t> </a:t>
            </a:r>
            <a:r>
              <a:rPr lang="vi-VN" sz="1600" dirty="0" err="1">
                <a:solidFill>
                  <a:schemeClr val="accent1"/>
                </a:solidFill>
                <a:latin typeface="+mj-lt"/>
              </a:rPr>
              <a:t>tài</a:t>
            </a:r>
            <a:r>
              <a:rPr lang="vi-VN" sz="1600" dirty="0">
                <a:solidFill>
                  <a:schemeClr val="accent1"/>
                </a:solidFill>
                <a:latin typeface="+mj-lt"/>
              </a:rPr>
              <a:t> nguyên </a:t>
            </a:r>
            <a:r>
              <a:rPr lang="vi-VN" sz="1600" dirty="0" err="1">
                <a:solidFill>
                  <a:schemeClr val="accent1"/>
                </a:solidFill>
                <a:latin typeface="+mj-lt"/>
              </a:rPr>
              <a:t>hệ</a:t>
            </a:r>
            <a:r>
              <a:rPr lang="vi-VN" sz="1600" dirty="0">
                <a:solidFill>
                  <a:schemeClr val="accent1"/>
                </a:solidFill>
                <a:latin typeface="+mj-lt"/>
              </a:rPr>
              <a:t> </a:t>
            </a:r>
            <a:r>
              <a:rPr lang="vi-VN" sz="1600" dirty="0" err="1">
                <a:solidFill>
                  <a:schemeClr val="accent1"/>
                </a:solidFill>
                <a:latin typeface="+mj-lt"/>
              </a:rPr>
              <a:t>thống</a:t>
            </a:r>
            <a:r>
              <a:rPr lang="vi-VN" sz="1600" dirty="0">
                <a:solidFill>
                  <a:schemeClr val="accent1"/>
                </a:solidFill>
                <a:latin typeface="+mj-lt"/>
              </a:rPr>
              <a:t> </a:t>
            </a:r>
            <a:r>
              <a:rPr lang="vi-VN" sz="1600" dirty="0" err="1">
                <a:solidFill>
                  <a:schemeClr val="accent1"/>
                </a:solidFill>
                <a:latin typeface="+mj-lt"/>
              </a:rPr>
              <a:t>được</a:t>
            </a:r>
            <a:r>
              <a:rPr lang="vi-VN" sz="1600" dirty="0">
                <a:solidFill>
                  <a:schemeClr val="accent1"/>
                </a:solidFill>
                <a:latin typeface="+mj-lt"/>
              </a:rPr>
              <a:t> </a:t>
            </a:r>
            <a:r>
              <a:rPr lang="vi-VN" sz="1600" dirty="0" err="1">
                <a:solidFill>
                  <a:schemeClr val="accent1"/>
                </a:solidFill>
                <a:latin typeface="+mj-lt"/>
              </a:rPr>
              <a:t>sử</a:t>
            </a:r>
            <a:r>
              <a:rPr lang="vi-VN" sz="1600" dirty="0">
                <a:solidFill>
                  <a:schemeClr val="accent1"/>
                </a:solidFill>
                <a:latin typeface="+mj-lt"/>
              </a:rPr>
              <a:t> </a:t>
            </a:r>
            <a:r>
              <a:rPr lang="vi-VN" sz="1600" dirty="0" err="1">
                <a:solidFill>
                  <a:schemeClr val="accent1"/>
                </a:solidFill>
                <a:latin typeface="+mj-lt"/>
              </a:rPr>
              <a:t>dụng</a:t>
            </a:r>
            <a:r>
              <a:rPr lang="vi-VN" sz="1600" dirty="0">
                <a:solidFill>
                  <a:schemeClr val="accent1"/>
                </a:solidFill>
                <a:latin typeface="+mj-lt"/>
              </a:rPr>
              <a:t> tăng lên, CPU </a:t>
            </a:r>
            <a:r>
              <a:rPr lang="vi-VN" sz="1600" dirty="0" err="1">
                <a:solidFill>
                  <a:schemeClr val="accent1"/>
                </a:solidFill>
                <a:latin typeface="+mj-lt"/>
              </a:rPr>
              <a:t>đạt</a:t>
            </a:r>
            <a:r>
              <a:rPr lang="vi-VN" sz="1600" dirty="0">
                <a:solidFill>
                  <a:schemeClr val="accent1"/>
                </a:solidFill>
                <a:latin typeface="+mj-lt"/>
              </a:rPr>
              <a:t> </a:t>
            </a:r>
            <a:r>
              <a:rPr lang="vi-VN" sz="1600" dirty="0" err="1">
                <a:solidFill>
                  <a:schemeClr val="accent1"/>
                </a:solidFill>
                <a:latin typeface="+mj-lt"/>
              </a:rPr>
              <a:t>mức</a:t>
            </a:r>
            <a:r>
              <a:rPr lang="vi-VN" sz="1600" dirty="0">
                <a:solidFill>
                  <a:schemeClr val="accent1"/>
                </a:solidFill>
                <a:latin typeface="+mj-lt"/>
              </a:rPr>
              <a:t> cao như trong </a:t>
            </a:r>
            <a:r>
              <a:rPr lang="vi-VN" sz="1600" dirty="0" err="1">
                <a:solidFill>
                  <a:schemeClr val="accent1"/>
                </a:solidFill>
                <a:latin typeface="+mj-lt"/>
              </a:rPr>
              <a:t>hình</a:t>
            </a:r>
            <a:r>
              <a:rPr lang="vi-VN" sz="1600" dirty="0">
                <a:solidFill>
                  <a:schemeClr val="accent1"/>
                </a:solidFill>
                <a:latin typeface="+mj-lt"/>
              </a:rPr>
              <a:t>.</a:t>
            </a:r>
          </a:p>
          <a:p>
            <a:pPr marL="101600" lvl="0" indent="0">
              <a:buNone/>
            </a:pPr>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713995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849175" y="3424056"/>
            <a:ext cx="5291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1D1EC"/>
                </a:solidFill>
              </a:rPr>
              <a:t>THANKS FOR WATCHING </a:t>
            </a:r>
            <a:endParaRPr sz="6000">
              <a:solidFill>
                <a:srgbClr val="81D1EC"/>
              </a:solidFill>
            </a:endParaRPr>
          </a:p>
        </p:txBody>
      </p:sp>
      <p:sp>
        <p:nvSpPr>
          <p:cNvPr id="211" name="Google Shape;211;p18"/>
          <p:cNvSpPr/>
          <p:nvPr/>
        </p:nvSpPr>
        <p:spPr>
          <a:xfrm>
            <a:off x="5858742" y="2615556"/>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8"/>
          <p:cNvGrpSpPr/>
          <p:nvPr/>
        </p:nvGrpSpPr>
        <p:grpSpPr>
          <a:xfrm>
            <a:off x="6609467" y="677845"/>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8"/>
          <p:cNvGrpSpPr/>
          <p:nvPr/>
        </p:nvGrpSpPr>
        <p:grpSpPr>
          <a:xfrm rot="1057032">
            <a:off x="5036153" y="1809403"/>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2466689">
            <a:off x="6178250" y="1371269"/>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1609379">
            <a:off x="6736416" y="2029604"/>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2925831">
            <a:off x="7776566" y="1752343"/>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rot="-1609195">
            <a:off x="6304804" y="586985"/>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17AF4D-EB57-4569-AF58-638250B5FFB1}"/>
              </a:ext>
            </a:extLst>
          </p:cNvPr>
          <p:cNvSpPr>
            <a:spLocks noGrp="1"/>
          </p:cNvSpPr>
          <p:nvPr>
            <p:ph type="title"/>
          </p:nvPr>
        </p:nvSpPr>
        <p:spPr/>
        <p:txBody>
          <a:bodyPr/>
          <a:lstStyle/>
          <a:p>
            <a:r>
              <a:rPr lang="en-US">
                <a:latin typeface="+mj-lt"/>
              </a:rPr>
              <a:t>I.1. CẤU TRÚC</a:t>
            </a:r>
          </a:p>
        </p:txBody>
      </p:sp>
      <p:sp>
        <p:nvSpPr>
          <p:cNvPr id="7" name="Text Placeholder 6">
            <a:extLst>
              <a:ext uri="{FF2B5EF4-FFF2-40B4-BE49-F238E27FC236}">
                <a16:creationId xmlns:a16="http://schemas.microsoft.com/office/drawing/2014/main" id="{0551DD3F-021F-4EDA-9228-85A40091D7DD}"/>
              </a:ext>
            </a:extLst>
          </p:cNvPr>
          <p:cNvSpPr>
            <a:spLocks noGrp="1"/>
          </p:cNvSpPr>
          <p:nvPr>
            <p:ph type="body" idx="1"/>
          </p:nvPr>
        </p:nvSpPr>
        <p:spPr/>
        <p:txBody>
          <a:bodyPr/>
          <a:lstStyle/>
          <a:p>
            <a:pPr marL="223838" indent="-223838">
              <a:buFont typeface="Wingdings" panose="05000000000000000000" pitchFamily="2" charset="2"/>
              <a:buChar char="v"/>
              <a:tabLst>
                <a:tab pos="58738" algn="l"/>
                <a:tab pos="282575" algn="l"/>
              </a:tabLst>
            </a:pPr>
            <a:r>
              <a:rPr lang="en-US" sz="1300" b="1" i="1"/>
              <a:t>Sensor / Agent</a:t>
            </a:r>
            <a:r>
              <a:rPr lang="en-US" sz="1300"/>
              <a:t> : giám sát và phân tích các hoạt động. “Sensor” thường được dùng cho dạng Network-base IDS trong khi “Agent” thường được dùng cho dạng Host-base IDS</a:t>
            </a:r>
          </a:p>
          <a:p>
            <a:endParaRPr lang="en-US"/>
          </a:p>
        </p:txBody>
      </p:sp>
      <p:sp>
        <p:nvSpPr>
          <p:cNvPr id="8" name="Text Placeholder 7">
            <a:extLst>
              <a:ext uri="{FF2B5EF4-FFF2-40B4-BE49-F238E27FC236}">
                <a16:creationId xmlns:a16="http://schemas.microsoft.com/office/drawing/2014/main" id="{873EB1E6-0498-4DD4-904F-AB135FE3D351}"/>
              </a:ext>
            </a:extLst>
          </p:cNvPr>
          <p:cNvSpPr>
            <a:spLocks noGrp="1"/>
          </p:cNvSpPr>
          <p:nvPr>
            <p:ph type="body" idx="2"/>
          </p:nvPr>
        </p:nvSpPr>
        <p:spPr/>
        <p:txBody>
          <a:bodyPr/>
          <a:lstStyle/>
          <a:p>
            <a:pPr marL="230188" indent="-230188">
              <a:buFont typeface="Wingdings" panose="05000000000000000000" pitchFamily="2" charset="2"/>
              <a:buChar char="v"/>
            </a:pPr>
            <a:r>
              <a:rPr lang="en-US" sz="1300" b="1" i="1"/>
              <a:t>Management Server</a:t>
            </a:r>
            <a:r>
              <a:rPr lang="en-US" sz="1300"/>
              <a:t> : là 1 thiết bị trung tâm dùng thu nhận các thông tin từ Sensor / Agent và quản lý chúng. 1 số Management Server có thể thực hiện việc phân tích các thông tin sự việc được cung cấp bởi Sensor / Agent và có thể nhận dạng được các sự kiện này dù các Sensor / Agent đơn lẻ không thể nhận diện.</a:t>
            </a:r>
          </a:p>
          <a:p>
            <a:pPr marL="127000" indent="0">
              <a:buNone/>
            </a:pPr>
            <a:endParaRPr lang="en-US"/>
          </a:p>
        </p:txBody>
      </p:sp>
      <p:sp>
        <p:nvSpPr>
          <p:cNvPr id="9" name="Text Placeholder 8">
            <a:extLst>
              <a:ext uri="{FF2B5EF4-FFF2-40B4-BE49-F238E27FC236}">
                <a16:creationId xmlns:a16="http://schemas.microsoft.com/office/drawing/2014/main" id="{CCC059E2-8E6C-47A2-87ED-5FEFC912CCB3}"/>
              </a:ext>
            </a:extLst>
          </p:cNvPr>
          <p:cNvSpPr>
            <a:spLocks noGrp="1"/>
          </p:cNvSpPr>
          <p:nvPr>
            <p:ph type="body" idx="3"/>
          </p:nvPr>
        </p:nvSpPr>
        <p:spPr/>
        <p:txBody>
          <a:bodyPr/>
          <a:lstStyle/>
          <a:p>
            <a:pPr marL="230188" indent="-230188">
              <a:buFont typeface="Wingdings" panose="05000000000000000000" pitchFamily="2" charset="2"/>
              <a:buChar char="v"/>
            </a:pPr>
            <a:r>
              <a:rPr lang="en-US" sz="1300" b="1" i="1"/>
              <a:t>Database server</a:t>
            </a:r>
            <a:r>
              <a:rPr lang="en-US" sz="1300"/>
              <a:t> : dùng lưu trữ các thông tin từ Sensor / Agent hay Management Server Console. </a:t>
            </a:r>
          </a:p>
          <a:p>
            <a:pPr marL="127000" indent="0">
              <a:buNone/>
            </a:pPr>
            <a:endParaRPr lang="en-US"/>
          </a:p>
        </p:txBody>
      </p:sp>
      <p:sp>
        <p:nvSpPr>
          <p:cNvPr id="5" name="Slide Number Placeholder 4">
            <a:extLst>
              <a:ext uri="{FF2B5EF4-FFF2-40B4-BE49-F238E27FC236}">
                <a16:creationId xmlns:a16="http://schemas.microsoft.com/office/drawing/2014/main" id="{BC58B027-7EB1-4DB2-8C0F-8CF53832EB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8974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14"/>
          <p:cNvSpPr txBox="1">
            <a:spLocks noGrp="1"/>
          </p:cNvSpPr>
          <p:nvPr>
            <p:ph type="subTitle" idx="4294967295"/>
          </p:nvPr>
        </p:nvSpPr>
        <p:spPr>
          <a:xfrm>
            <a:off x="685800" y="1271238"/>
            <a:ext cx="4924200" cy="36427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a:solidFill>
                  <a:srgbClr val="3796BF"/>
                </a:solidFill>
                <a:latin typeface="+mj-lt"/>
              </a:rPr>
              <a:t>I.2. </a:t>
            </a:r>
            <a:r>
              <a:rPr lang="en-US" sz="3000" b="1">
                <a:solidFill>
                  <a:srgbClr val="3796BF"/>
                </a:solidFill>
                <a:latin typeface="+mn-lt"/>
              </a:rPr>
              <a:t>CHỨC NĂNG C</a:t>
            </a:r>
            <a:r>
              <a:rPr lang="vi-VN" sz="3000" b="1">
                <a:solidFill>
                  <a:srgbClr val="3796BF"/>
                </a:solidFill>
                <a:latin typeface="+mn-lt"/>
              </a:rPr>
              <a:t>Ơ</a:t>
            </a:r>
            <a:r>
              <a:rPr lang="en-US" sz="3000" b="1">
                <a:solidFill>
                  <a:srgbClr val="3796BF"/>
                </a:solidFill>
                <a:latin typeface="+mn-lt"/>
              </a:rPr>
              <a:t> BẢN</a:t>
            </a:r>
            <a:endParaRPr sz="3000" b="1">
              <a:solidFill>
                <a:srgbClr val="3796BF"/>
              </a:solidFill>
              <a:latin typeface="+mn-lt"/>
            </a:endParaRPr>
          </a:p>
          <a:p>
            <a:pPr marL="285750" lvl="0" indent="-285750">
              <a:buClr>
                <a:schemeClr val="dk1"/>
              </a:buClr>
              <a:buSzPts val="1100"/>
              <a:buFont typeface="Wingdings" panose="05000000000000000000" pitchFamily="2" charset="2"/>
              <a:buChar char="Ø"/>
            </a:pPr>
            <a:endParaRPr lang="en-US" sz="1300">
              <a:latin typeface="+mn-lt"/>
            </a:endParaRPr>
          </a:p>
          <a:p>
            <a:pPr marL="285750" lvl="0" indent="-285750">
              <a:buClr>
                <a:schemeClr val="dk1"/>
              </a:buClr>
              <a:buSzPts val="1100"/>
              <a:buFont typeface="Wingdings" panose="05000000000000000000" pitchFamily="2" charset="2"/>
              <a:buChar char="Ø"/>
            </a:pPr>
            <a:r>
              <a:rPr lang="en-US" sz="1300">
                <a:latin typeface="+mn-lt"/>
              </a:rPr>
              <a:t>Bảo vệ tính toàn vẹn của dữ liệu, đảm bảo sự nhất quán của dữ liệu trong hệ thống</a:t>
            </a:r>
          </a:p>
          <a:p>
            <a:pPr marL="285750" lvl="0" indent="-285750">
              <a:buClr>
                <a:schemeClr val="dk1"/>
              </a:buClr>
              <a:buSzPts val="1100"/>
              <a:buFont typeface="Wingdings" panose="05000000000000000000" pitchFamily="2" charset="2"/>
              <a:buChar char="Ø"/>
            </a:pPr>
            <a:r>
              <a:rPr lang="en-US" sz="1300">
                <a:latin typeface="+mn-lt"/>
              </a:rPr>
              <a:t>Bảo vệ tính riêng tư</a:t>
            </a:r>
          </a:p>
          <a:p>
            <a:pPr marL="285750" lvl="0" indent="-285750">
              <a:buClr>
                <a:schemeClr val="dk1"/>
              </a:buClr>
              <a:buSzPts val="1100"/>
              <a:buFont typeface="Wingdings" panose="05000000000000000000" pitchFamily="2" charset="2"/>
              <a:buChar char="Ø"/>
            </a:pPr>
            <a:r>
              <a:rPr lang="en-US" sz="1300">
                <a:latin typeface="+mn-lt"/>
              </a:rPr>
              <a:t>Bảo vệ tính bí mật, giữ cho thông tin không bị lộ ra ngoài, bảo vệ tính khả dụng </a:t>
            </a:r>
          </a:p>
          <a:p>
            <a:pPr marL="285750" indent="-285750">
              <a:buClr>
                <a:schemeClr val="dk1"/>
              </a:buClr>
              <a:buSzPts val="1100"/>
              <a:buFont typeface="Wingdings" panose="05000000000000000000" pitchFamily="2" charset="2"/>
              <a:buChar char="Ø"/>
            </a:pPr>
            <a:r>
              <a:rPr lang="en-US" sz="1300">
                <a:latin typeface="+mn-lt"/>
              </a:rPr>
              <a:t>Cung cấp thông tin về sự truy cập, đưa ra những chính sách đối phó, khôi phục , sửa chữa...</a:t>
            </a:r>
          </a:p>
          <a:p>
            <a:pPr marL="285750" lvl="0" indent="-285750">
              <a:buClr>
                <a:schemeClr val="dk1"/>
              </a:buClr>
              <a:buSzPts val="1100"/>
              <a:buFont typeface="Wingdings" panose="05000000000000000000" pitchFamily="2" charset="2"/>
              <a:buChar char="Ø"/>
            </a:pPr>
            <a:endParaRPr sz="1300">
              <a:latin typeface="+mj-lt"/>
            </a:endParaRPr>
          </a:p>
        </p:txBody>
      </p:sp>
      <p:pic>
        <p:nvPicPr>
          <p:cNvPr id="183" name="Google Shape;183;p14" descr="photo-1434030216411-0b793f4b4173.jpg"/>
          <p:cNvPicPr preferRelativeResize="0"/>
          <p:nvPr/>
        </p:nvPicPr>
        <p:blipFill rotWithShape="1">
          <a:blip r:embed="rId3">
            <a:alphaModFix/>
          </a:blip>
          <a:srcRect l="18591" r="15761"/>
          <a:stretch/>
        </p:blipFill>
        <p:spPr>
          <a:xfrm>
            <a:off x="5767475" y="0"/>
            <a:ext cx="3376525" cy="5143500"/>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FE76F-3C0F-48E3-8B37-E4548D0332B3}"/>
              </a:ext>
            </a:extLst>
          </p:cNvPr>
          <p:cNvSpPr>
            <a:spLocks noGrp="1"/>
          </p:cNvSpPr>
          <p:nvPr>
            <p:ph type="ctrTitle"/>
          </p:nvPr>
        </p:nvSpPr>
        <p:spPr>
          <a:xfrm>
            <a:off x="722971" y="1728733"/>
            <a:ext cx="5671500" cy="576673"/>
          </a:xfrm>
        </p:spPr>
        <p:txBody>
          <a:bodyPr/>
          <a:lstStyle/>
          <a:p>
            <a:r>
              <a:rPr lang="en-US" sz="3000">
                <a:latin typeface="+mj-lt"/>
              </a:rPr>
              <a:t>I.3. PHÂN LOẠI IDS</a:t>
            </a:r>
            <a:endParaRPr lang="en-US" sz="3000"/>
          </a:p>
        </p:txBody>
      </p:sp>
      <p:sp>
        <p:nvSpPr>
          <p:cNvPr id="2" name="Slide Number Placeholder 1">
            <a:extLst>
              <a:ext uri="{FF2B5EF4-FFF2-40B4-BE49-F238E27FC236}">
                <a16:creationId xmlns:a16="http://schemas.microsoft.com/office/drawing/2014/main" id="{4F8FAFA3-7EF4-4C70-A303-28E7767C71BE}"/>
              </a:ext>
            </a:extLst>
          </p:cNvPr>
          <p:cNvSpPr>
            <a:spLocks noGrp="1"/>
          </p:cNvSpPr>
          <p:nvPr>
            <p:ph type="sldNum" idx="4294967295"/>
          </p:nvPr>
        </p:nvSpPr>
        <p:spPr>
          <a:xfrm>
            <a:off x="8594725" y="0"/>
            <a:ext cx="549275" cy="393700"/>
          </a:xfrm>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Rectangle 4">
            <a:extLst>
              <a:ext uri="{FF2B5EF4-FFF2-40B4-BE49-F238E27FC236}">
                <a16:creationId xmlns:a16="http://schemas.microsoft.com/office/drawing/2014/main" id="{DA5DAAA4-FA56-4D44-BDAD-831C6571E026}"/>
              </a:ext>
            </a:extLst>
          </p:cNvPr>
          <p:cNvSpPr/>
          <p:nvPr/>
        </p:nvSpPr>
        <p:spPr>
          <a:xfrm>
            <a:off x="634540" y="2309340"/>
            <a:ext cx="5573751" cy="692497"/>
          </a:xfrm>
          <a:prstGeom prst="rect">
            <a:avLst/>
          </a:prstGeom>
        </p:spPr>
        <p:txBody>
          <a:bodyPr wrap="square">
            <a:spAutoFit/>
          </a:bodyPr>
          <a:lstStyle/>
          <a:p>
            <a:pPr marL="76200"/>
            <a:r>
              <a:rPr lang="en-US" sz="1300">
                <a:solidFill>
                  <a:schemeClr val="bg1"/>
                </a:solidFill>
              </a:rPr>
              <a:t>Cách thông thường nhất để phân loại các hệ thống IDS là dựa vào đặc điểm của nguồn dữ liệu thu thập được. Trong trường hợp này, các hệ thống IDS được chia thành các loại sau: </a:t>
            </a:r>
          </a:p>
        </p:txBody>
      </p:sp>
      <p:sp>
        <p:nvSpPr>
          <p:cNvPr id="6" name="Rectangle 5">
            <a:extLst>
              <a:ext uri="{FF2B5EF4-FFF2-40B4-BE49-F238E27FC236}">
                <a16:creationId xmlns:a16="http://schemas.microsoft.com/office/drawing/2014/main" id="{F896C2DB-DBF2-42EB-84C1-EA1AED02F33D}"/>
              </a:ext>
            </a:extLst>
          </p:cNvPr>
          <p:cNvSpPr/>
          <p:nvPr/>
        </p:nvSpPr>
        <p:spPr>
          <a:xfrm>
            <a:off x="722971" y="3488065"/>
            <a:ext cx="5246949" cy="692497"/>
          </a:xfrm>
          <a:prstGeom prst="rect">
            <a:avLst/>
          </a:prstGeom>
        </p:spPr>
        <p:txBody>
          <a:bodyPr wrap="none">
            <a:spAutoFit/>
          </a:bodyPr>
          <a:lstStyle/>
          <a:p>
            <a:pPr marL="285750" indent="-285750">
              <a:buFont typeface="Wingdings" panose="05000000000000000000" pitchFamily="2" charset="2"/>
              <a:buChar char="v"/>
            </a:pPr>
            <a:r>
              <a:rPr lang="en-US" sz="1300">
                <a:solidFill>
                  <a:schemeClr val="bg1"/>
                </a:solidFill>
              </a:rPr>
              <a:t>Host-based IDS (HIDS): hệ thống phát hiện xâm nhập host.</a:t>
            </a:r>
          </a:p>
          <a:p>
            <a:pPr marL="285750" indent="-285750">
              <a:buFont typeface="Wingdings" panose="05000000000000000000" pitchFamily="2" charset="2"/>
              <a:buChar char="v"/>
            </a:pPr>
            <a:endParaRPr lang="en-US" sz="1300">
              <a:solidFill>
                <a:schemeClr val="bg1"/>
              </a:solidFill>
            </a:endParaRPr>
          </a:p>
          <a:p>
            <a:pPr marL="285750" indent="-285750">
              <a:buFont typeface="Wingdings" panose="05000000000000000000" pitchFamily="2" charset="2"/>
              <a:buChar char="v"/>
            </a:pPr>
            <a:r>
              <a:rPr lang="en-US" sz="1300">
                <a:solidFill>
                  <a:schemeClr val="bg1"/>
                </a:solidFill>
              </a:rPr>
              <a:t>Network-based IDS (NIDS): hệ thống phát hiện xâm nhập mạng.</a:t>
            </a:r>
          </a:p>
        </p:txBody>
      </p:sp>
    </p:spTree>
    <p:extLst>
      <p:ext uri="{BB962C8B-B14F-4D97-AF65-F5344CB8AC3E}">
        <p14:creationId xmlns:p14="http://schemas.microsoft.com/office/powerpoint/2010/main" val="173516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84439" y="309666"/>
            <a:ext cx="5760300" cy="680700"/>
          </a:xfrm>
          <a:prstGeom prst="rect">
            <a:avLst/>
          </a:prstGeom>
        </p:spPr>
        <p:txBody>
          <a:bodyPr spcFirstLastPara="1" wrap="square" lIns="91425" tIns="91425" rIns="91425" bIns="91425" anchor="b" anchorCtr="0">
            <a:noAutofit/>
          </a:bodyPr>
          <a:lstStyle/>
          <a:p>
            <a:pPr lvl="0"/>
            <a:r>
              <a:rPr lang="en-US" dirty="0"/>
              <a:t>I.3.1. Network based IDS – NIDS</a:t>
            </a:r>
            <a:endParaRPr dirty="0"/>
          </a:p>
        </p:txBody>
      </p:sp>
      <p:sp>
        <p:nvSpPr>
          <p:cNvPr id="203" name="Google Shape;203;p17"/>
          <p:cNvSpPr txBox="1">
            <a:spLocks noGrp="1"/>
          </p:cNvSpPr>
          <p:nvPr>
            <p:ph type="body" idx="1"/>
          </p:nvPr>
        </p:nvSpPr>
        <p:spPr>
          <a:xfrm>
            <a:off x="1031424" y="1115122"/>
            <a:ext cx="7592185" cy="1286107"/>
          </a:xfrm>
          <a:prstGeom prst="rect">
            <a:avLst/>
          </a:prstGeom>
        </p:spPr>
        <p:txBody>
          <a:bodyPr spcFirstLastPara="1" wrap="square" lIns="91425" tIns="91425" rIns="91425" bIns="91425" anchor="t" anchorCtr="0">
            <a:noAutofit/>
          </a:bodyPr>
          <a:lstStyle/>
          <a:p>
            <a:pPr marL="0" indent="0">
              <a:buNone/>
            </a:pPr>
            <a:r>
              <a:rPr lang="en-US" sz="1300">
                <a:latin typeface="+mn-lt"/>
              </a:rPr>
              <a:t>NIDS thường bao gồm có hai thành phần logic : </a:t>
            </a:r>
          </a:p>
          <a:p>
            <a:pPr marL="101600" indent="0">
              <a:buNone/>
            </a:pPr>
            <a:r>
              <a:rPr lang="en-US" sz="1300">
                <a:latin typeface="+mn-lt"/>
              </a:rPr>
              <a:t>• Bộ cảm biến – Sensor : đặt tại một đoạn mạng, kiểm soát các cuộc lưu thông nghi ngờ trên đoạn mạng đó. </a:t>
            </a:r>
          </a:p>
          <a:p>
            <a:pPr marL="101600" indent="0">
              <a:buNone/>
            </a:pPr>
            <a:r>
              <a:rPr lang="en-US" sz="1300">
                <a:latin typeface="+mn-lt"/>
              </a:rPr>
              <a:t>• Trạm quản lý : nhận các tín hiệu cảnh báo từ bộ cảm biến và thông báo cho một điều hành viên.</a:t>
            </a:r>
          </a:p>
          <a:p>
            <a:pPr marL="0" lvl="0" indent="0" algn="l" rtl="0">
              <a:spcBef>
                <a:spcPts val="600"/>
              </a:spcBef>
              <a:spcAft>
                <a:spcPts val="0"/>
              </a:spcAft>
              <a:buNone/>
            </a:pPr>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image2.png">
            <a:extLst>
              <a:ext uri="{FF2B5EF4-FFF2-40B4-BE49-F238E27FC236}">
                <a16:creationId xmlns:a16="http://schemas.microsoft.com/office/drawing/2014/main" id="{02168B8A-E890-4E4E-B78E-D6169F73CAD8}"/>
              </a:ext>
            </a:extLst>
          </p:cNvPr>
          <p:cNvPicPr/>
          <p:nvPr/>
        </p:nvPicPr>
        <p:blipFill>
          <a:blip r:embed="rId3" cstate="print"/>
          <a:stretch>
            <a:fillRect/>
          </a:stretch>
        </p:blipFill>
        <p:spPr>
          <a:xfrm>
            <a:off x="1031424" y="2401229"/>
            <a:ext cx="5369376" cy="20964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F8C9-1F93-4175-B5AA-94A2526FE43B}"/>
              </a:ext>
            </a:extLst>
          </p:cNvPr>
          <p:cNvSpPr>
            <a:spLocks noGrp="1"/>
          </p:cNvSpPr>
          <p:nvPr>
            <p:ph type="title"/>
          </p:nvPr>
        </p:nvSpPr>
        <p:spPr>
          <a:xfrm>
            <a:off x="1031424" y="1149725"/>
            <a:ext cx="6990019" cy="456051"/>
          </a:xfrm>
        </p:spPr>
        <p:txBody>
          <a:bodyPr/>
          <a:lstStyle/>
          <a:p>
            <a:r>
              <a:rPr lang="en-US" sz="2000" i="1" dirty="0" err="1">
                <a:latin typeface="+mj-lt"/>
              </a:rPr>
              <a:t>Hệ</a:t>
            </a:r>
            <a:r>
              <a:rPr lang="en-US" sz="2000" i="1" dirty="0">
                <a:latin typeface="+mj-lt"/>
              </a:rPr>
              <a:t> </a:t>
            </a:r>
            <a:r>
              <a:rPr lang="en-US" sz="2000" i="1" dirty="0" err="1">
                <a:latin typeface="+mj-lt"/>
              </a:rPr>
              <a:t>thống</a:t>
            </a:r>
            <a:r>
              <a:rPr lang="en-US" sz="2000" i="1" dirty="0">
                <a:latin typeface="+mj-lt"/>
              </a:rPr>
              <a:t> NIDS </a:t>
            </a:r>
            <a:r>
              <a:rPr lang="en-US" sz="2000" i="1" dirty="0" err="1">
                <a:latin typeface="+mj-lt"/>
              </a:rPr>
              <a:t>cung</a:t>
            </a:r>
            <a:r>
              <a:rPr lang="en-US" sz="2000" i="1" dirty="0">
                <a:latin typeface="+mj-lt"/>
              </a:rPr>
              <a:t> </a:t>
            </a:r>
            <a:r>
              <a:rPr lang="en-US" sz="2000" i="1" dirty="0" err="1">
                <a:latin typeface="+mj-lt"/>
              </a:rPr>
              <a:t>cấp</a:t>
            </a:r>
            <a:r>
              <a:rPr lang="en-US" sz="2000" i="1" dirty="0">
                <a:latin typeface="+mj-lt"/>
              </a:rPr>
              <a:t> </a:t>
            </a:r>
            <a:r>
              <a:rPr lang="en-US" sz="2000" i="1" dirty="0" err="1">
                <a:latin typeface="+mj-lt"/>
              </a:rPr>
              <a:t>các</a:t>
            </a:r>
            <a:r>
              <a:rPr lang="en-US" sz="2000" i="1" dirty="0">
                <a:latin typeface="+mj-lt"/>
              </a:rPr>
              <a:t> </a:t>
            </a:r>
            <a:r>
              <a:rPr lang="en-US" sz="2000" i="1" dirty="0" err="1">
                <a:latin typeface="+mj-lt"/>
              </a:rPr>
              <a:t>khả</a:t>
            </a:r>
            <a:r>
              <a:rPr lang="en-US" sz="2000" i="1" dirty="0">
                <a:latin typeface="+mj-lt"/>
              </a:rPr>
              <a:t> </a:t>
            </a:r>
            <a:r>
              <a:rPr lang="en-US" sz="2000" i="1" dirty="0" err="1">
                <a:latin typeface="+mj-lt"/>
              </a:rPr>
              <a:t>năng</a:t>
            </a:r>
            <a:r>
              <a:rPr lang="en-US" sz="2000" i="1" dirty="0">
                <a:latin typeface="+mj-lt"/>
              </a:rPr>
              <a:t> </a:t>
            </a:r>
            <a:r>
              <a:rPr lang="en-US" sz="2000" i="1" dirty="0" err="1">
                <a:latin typeface="+mj-lt"/>
              </a:rPr>
              <a:t>về</a:t>
            </a:r>
            <a:r>
              <a:rPr lang="en-US" sz="2000" i="1" dirty="0">
                <a:latin typeface="+mj-lt"/>
              </a:rPr>
              <a:t> </a:t>
            </a:r>
            <a:r>
              <a:rPr lang="en-US" sz="2000" i="1" dirty="0" err="1">
                <a:latin typeface="+mj-lt"/>
              </a:rPr>
              <a:t>bảo</a:t>
            </a:r>
            <a:r>
              <a:rPr lang="en-US" sz="2000" i="1" dirty="0">
                <a:latin typeface="+mj-lt"/>
              </a:rPr>
              <a:t> </a:t>
            </a:r>
            <a:r>
              <a:rPr lang="en-US" sz="2000" i="1" dirty="0" err="1">
                <a:latin typeface="+mj-lt"/>
              </a:rPr>
              <a:t>mật</a:t>
            </a:r>
            <a:r>
              <a:rPr lang="en-US" sz="2000" i="1" dirty="0">
                <a:latin typeface="+mj-lt"/>
              </a:rPr>
              <a:t> </a:t>
            </a:r>
            <a:r>
              <a:rPr lang="en-US" sz="2000" i="1" dirty="0" err="1">
                <a:latin typeface="+mj-lt"/>
              </a:rPr>
              <a:t>sau</a:t>
            </a:r>
            <a:r>
              <a:rPr lang="en-US" sz="2000" i="1" dirty="0">
                <a:latin typeface="+mj-lt"/>
              </a:rPr>
              <a:t>:</a:t>
            </a:r>
            <a:endParaRPr lang="en-US" sz="2000" dirty="0">
              <a:latin typeface="+mj-lt"/>
            </a:endParaRPr>
          </a:p>
        </p:txBody>
      </p:sp>
      <p:sp>
        <p:nvSpPr>
          <p:cNvPr id="3" name="Text Placeholder 2">
            <a:extLst>
              <a:ext uri="{FF2B5EF4-FFF2-40B4-BE49-F238E27FC236}">
                <a16:creationId xmlns:a16="http://schemas.microsoft.com/office/drawing/2014/main" id="{29D860FE-EAD6-4CDC-ADBD-CC569A685488}"/>
              </a:ext>
            </a:extLst>
          </p:cNvPr>
          <p:cNvSpPr>
            <a:spLocks noGrp="1"/>
          </p:cNvSpPr>
          <p:nvPr>
            <p:ph type="body" idx="1"/>
          </p:nvPr>
        </p:nvSpPr>
        <p:spPr/>
        <p:txBody>
          <a:bodyPr/>
          <a:lstStyle/>
          <a:p>
            <a:pPr>
              <a:buFont typeface="Wingdings" panose="05000000000000000000" pitchFamily="2" charset="2"/>
              <a:buChar char="ü"/>
            </a:pPr>
            <a:r>
              <a:rPr lang="en-US" sz="1300">
                <a:latin typeface="+mn-lt"/>
              </a:rPr>
              <a:t>Khả năng thu thập thông tin</a:t>
            </a:r>
          </a:p>
          <a:p>
            <a:pPr>
              <a:buFont typeface="Wingdings" panose="05000000000000000000" pitchFamily="2" charset="2"/>
              <a:buChar char="ü"/>
            </a:pPr>
            <a:r>
              <a:rPr lang="en-US" sz="1300">
                <a:latin typeface="+mn-lt"/>
              </a:rPr>
              <a:t>Khả năng ghi log</a:t>
            </a:r>
          </a:p>
          <a:p>
            <a:pPr>
              <a:buFont typeface="Wingdings" panose="05000000000000000000" pitchFamily="2" charset="2"/>
              <a:buChar char="ü"/>
            </a:pPr>
            <a:r>
              <a:rPr lang="en-US" sz="1300">
                <a:latin typeface="+mn-lt"/>
              </a:rPr>
              <a:t>Khả năng nhận diện</a:t>
            </a:r>
          </a:p>
          <a:p>
            <a:pPr>
              <a:buFont typeface="Wingdings" panose="05000000000000000000" pitchFamily="2" charset="2"/>
              <a:buChar char="ü"/>
            </a:pPr>
            <a:r>
              <a:rPr lang="en-US" sz="1300">
                <a:latin typeface="+mn-lt"/>
              </a:rPr>
              <a:t>Hoạt động thăm dò và tấn công trên các lớp ứng dụng,vận chuyển và mạng</a:t>
            </a:r>
          </a:p>
          <a:p>
            <a:pPr>
              <a:buFont typeface="Wingdings" panose="05000000000000000000" pitchFamily="2" charset="2"/>
              <a:buChar char="ü"/>
            </a:pPr>
            <a:r>
              <a:rPr lang="en-US" sz="1300">
                <a:latin typeface="+mn-lt"/>
              </a:rPr>
              <a:t>Các dịch vụ ứng dụng không mong đợi đợi ( unexpected application services)</a:t>
            </a:r>
          </a:p>
          <a:p>
            <a:pPr>
              <a:buFont typeface="Wingdings" panose="05000000000000000000" pitchFamily="2" charset="2"/>
              <a:buChar char="ü"/>
            </a:pPr>
            <a:r>
              <a:rPr lang="en-US" sz="1300">
                <a:latin typeface="+mn-lt"/>
              </a:rPr>
              <a:t>Vi phạm chính sách ( policy violations )</a:t>
            </a:r>
            <a:br>
              <a:rPr lang="en-US"/>
            </a:br>
            <a:endParaRPr lang="en-US"/>
          </a:p>
        </p:txBody>
      </p:sp>
      <p:sp>
        <p:nvSpPr>
          <p:cNvPr id="4" name="Slide Number Placeholder 3">
            <a:extLst>
              <a:ext uri="{FF2B5EF4-FFF2-40B4-BE49-F238E27FC236}">
                <a16:creationId xmlns:a16="http://schemas.microsoft.com/office/drawing/2014/main" id="{8824BB0E-1704-49A0-A67B-05BCD6DDB4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110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C3341A-E9D1-4B02-B568-30727A35DBDF}"/>
              </a:ext>
            </a:extLst>
          </p:cNvPr>
          <p:cNvSpPr>
            <a:spLocks noGrp="1"/>
          </p:cNvSpPr>
          <p:nvPr>
            <p:ph type="title"/>
          </p:nvPr>
        </p:nvSpPr>
        <p:spPr>
          <a:xfrm>
            <a:off x="1031425" y="1149725"/>
            <a:ext cx="5760300" cy="441182"/>
          </a:xfrm>
        </p:spPr>
        <p:txBody>
          <a:bodyPr/>
          <a:lstStyle/>
          <a:p>
            <a:r>
              <a:rPr lang="en-US" sz="2000">
                <a:latin typeface="+mn-lt"/>
              </a:rPr>
              <a:t>Ưu và nhược điểm hệ thống NIDS</a:t>
            </a:r>
          </a:p>
        </p:txBody>
      </p:sp>
      <p:sp>
        <p:nvSpPr>
          <p:cNvPr id="6" name="Text Placeholder 5">
            <a:extLst>
              <a:ext uri="{FF2B5EF4-FFF2-40B4-BE49-F238E27FC236}">
                <a16:creationId xmlns:a16="http://schemas.microsoft.com/office/drawing/2014/main" id="{3E203436-4BB7-473F-80B9-9036C20E4745}"/>
              </a:ext>
            </a:extLst>
          </p:cNvPr>
          <p:cNvSpPr>
            <a:spLocks noGrp="1"/>
          </p:cNvSpPr>
          <p:nvPr>
            <p:ph type="body" idx="1"/>
          </p:nvPr>
        </p:nvSpPr>
        <p:spPr>
          <a:xfrm>
            <a:off x="4088781" y="1782263"/>
            <a:ext cx="2891883" cy="3064800"/>
          </a:xfrm>
        </p:spPr>
        <p:txBody>
          <a:bodyPr/>
          <a:lstStyle/>
          <a:p>
            <a:pPr marL="114300" indent="0">
              <a:buNone/>
            </a:pPr>
            <a:r>
              <a:rPr lang="en-US" sz="1500" b="1">
                <a:latin typeface="+mj-lt"/>
              </a:rPr>
              <a:t>Ưu điểm: </a:t>
            </a:r>
          </a:p>
          <a:p>
            <a:pPr marL="401638" indent="-227013">
              <a:buFont typeface="Arial" panose="020B0604020202020204" pitchFamily="34" charset="0"/>
              <a:buChar char="•"/>
            </a:pPr>
            <a:r>
              <a:rPr lang="en-US" sz="1300">
                <a:latin typeface="+mj-lt"/>
              </a:rPr>
              <a:t>Chi phí thấp </a:t>
            </a:r>
          </a:p>
          <a:p>
            <a:pPr marL="401638" indent="-227013">
              <a:buFont typeface="Arial" panose="020B0604020202020204" pitchFamily="34" charset="0"/>
              <a:buChar char="•"/>
            </a:pPr>
            <a:r>
              <a:rPr lang="en-US" sz="1300">
                <a:latin typeface="+mj-lt"/>
              </a:rPr>
              <a:t>Phát hiện được các cuộc tấn công mà HIDS bỏ qua</a:t>
            </a:r>
          </a:p>
          <a:p>
            <a:pPr marL="401638" indent="-227013">
              <a:buFont typeface="Arial" panose="020B0604020202020204" pitchFamily="34" charset="0"/>
              <a:buChar char="•"/>
            </a:pPr>
            <a:r>
              <a:rPr lang="en-US" sz="1300">
                <a:latin typeface="+mj-lt"/>
              </a:rPr>
              <a:t>Khó xoá bỏ dấu vết (evidence)</a:t>
            </a:r>
          </a:p>
          <a:p>
            <a:pPr marL="401638" indent="-227013">
              <a:buFont typeface="Arial" panose="020B0604020202020204" pitchFamily="34" charset="0"/>
              <a:buChar char="•"/>
            </a:pPr>
            <a:r>
              <a:rPr lang="en-US" sz="1300">
                <a:latin typeface="+mj-lt"/>
              </a:rPr>
              <a:t>Phát hiện và đối phó kịp thời </a:t>
            </a:r>
          </a:p>
          <a:p>
            <a:pPr marL="401638" indent="-227013">
              <a:buFont typeface="Arial" panose="020B0604020202020204" pitchFamily="34" charset="0"/>
              <a:buChar char="•"/>
            </a:pPr>
            <a:r>
              <a:rPr lang="en-US" sz="1300">
                <a:latin typeface="+mj-lt"/>
              </a:rPr>
              <a:t>Có tính độc lập cao</a:t>
            </a:r>
          </a:p>
          <a:p>
            <a:pPr marL="114300" indent="0">
              <a:buNone/>
            </a:pPr>
            <a:endParaRPr lang="en-US"/>
          </a:p>
        </p:txBody>
      </p:sp>
      <p:sp>
        <p:nvSpPr>
          <p:cNvPr id="7" name="Text Placeholder 6">
            <a:extLst>
              <a:ext uri="{FF2B5EF4-FFF2-40B4-BE49-F238E27FC236}">
                <a16:creationId xmlns:a16="http://schemas.microsoft.com/office/drawing/2014/main" id="{29AB91F0-9AA7-46F0-812A-94FDEF354FBF}"/>
              </a:ext>
            </a:extLst>
          </p:cNvPr>
          <p:cNvSpPr>
            <a:spLocks noGrp="1"/>
          </p:cNvSpPr>
          <p:nvPr>
            <p:ph type="body" idx="2"/>
          </p:nvPr>
        </p:nvSpPr>
        <p:spPr>
          <a:xfrm>
            <a:off x="906966" y="1764231"/>
            <a:ext cx="3181815" cy="3082832"/>
          </a:xfrm>
        </p:spPr>
        <p:txBody>
          <a:bodyPr/>
          <a:lstStyle/>
          <a:p>
            <a:pPr marL="114300" indent="0">
              <a:buNone/>
            </a:pPr>
            <a:r>
              <a:rPr lang="en-US" sz="1500" b="1">
                <a:latin typeface="+mn-lt"/>
              </a:rPr>
              <a:t>Nh</a:t>
            </a:r>
            <a:r>
              <a:rPr lang="vi-VN" sz="1500" b="1">
                <a:latin typeface="+mn-lt"/>
              </a:rPr>
              <a:t>ư</a:t>
            </a:r>
            <a:r>
              <a:rPr lang="en-US" sz="1500" b="1">
                <a:latin typeface="+mn-lt"/>
              </a:rPr>
              <a:t>ợc điểm:</a:t>
            </a:r>
          </a:p>
          <a:p>
            <a:pPr marL="401638" indent="-227013">
              <a:buFont typeface="Arial" panose="020B0604020202020204" pitchFamily="34" charset="0"/>
              <a:buChar char="•"/>
            </a:pPr>
            <a:r>
              <a:rPr lang="en-US" sz="1300">
                <a:latin typeface="+mn-lt"/>
              </a:rPr>
              <a:t>Bị hạn chế với Switch</a:t>
            </a:r>
          </a:p>
          <a:p>
            <a:pPr marL="401638" indent="-227013">
              <a:buFont typeface="Arial" panose="020B0604020202020204" pitchFamily="34" charset="0"/>
              <a:buChar char="•"/>
            </a:pPr>
            <a:r>
              <a:rPr lang="en-US" sz="1300">
                <a:latin typeface="+mn-lt"/>
              </a:rPr>
              <a:t>Hạn chế về hiệu năng</a:t>
            </a:r>
          </a:p>
          <a:p>
            <a:pPr marL="401638" indent="-227013">
              <a:buFont typeface="Arial" panose="020B0604020202020204" pitchFamily="34" charset="0"/>
              <a:buChar char="•"/>
            </a:pPr>
            <a:r>
              <a:rPr lang="en-US" sz="1300">
                <a:latin typeface="+mn-lt"/>
              </a:rPr>
              <a:t>Tăng thông lượng mạng</a:t>
            </a:r>
          </a:p>
          <a:p>
            <a:pPr marL="401638" indent="-227013">
              <a:buFont typeface="Arial" panose="020B0604020202020204" pitchFamily="34" charset="0"/>
              <a:buChar char="•"/>
            </a:pPr>
            <a:r>
              <a:rPr lang="en-US" sz="1300">
                <a:latin typeface="+mn-lt"/>
              </a:rPr>
              <a:t>Có thể xảy ra trường hợp báo động giả</a:t>
            </a:r>
          </a:p>
          <a:p>
            <a:pPr marL="401638" indent="-227013">
              <a:buFont typeface="Arial" panose="020B0604020202020204" pitchFamily="34" charset="0"/>
              <a:buChar char="•"/>
            </a:pPr>
            <a:r>
              <a:rPr lang="en-US" sz="1300">
                <a:latin typeface="+mn-lt"/>
              </a:rPr>
              <a:t>Không cho biết việc tấn công có thành công hay không</a:t>
            </a:r>
          </a:p>
          <a:p>
            <a:pPr marL="401638" indent="-227013">
              <a:buFont typeface="Arial" panose="020B0604020202020204" pitchFamily="34" charset="0"/>
              <a:buChar char="•"/>
            </a:pPr>
            <a:r>
              <a:rPr lang="en-US" sz="1300">
                <a:latin typeface="+mn-lt"/>
              </a:rPr>
              <a:t>Gặp khó khăn trong việc xử lý các cuộc tấn công trong một phiên được mã hoá, các cuộc tấn công mạng từ các gói tin phân mảnh</a:t>
            </a:r>
          </a:p>
        </p:txBody>
      </p:sp>
      <p:sp>
        <p:nvSpPr>
          <p:cNvPr id="4" name="Slide Number Placeholder 3">
            <a:extLst>
              <a:ext uri="{FF2B5EF4-FFF2-40B4-BE49-F238E27FC236}">
                <a16:creationId xmlns:a16="http://schemas.microsoft.com/office/drawing/2014/main" id="{4F3E6BFA-6CC3-48A3-BE10-C2DDB3C143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110040972"/>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3433</Words>
  <Application>Microsoft Office PowerPoint</Application>
  <PresentationFormat>Trình chiếu Trên màn hình (16:9)</PresentationFormat>
  <Paragraphs>236</Paragraphs>
  <Slides>32</Slides>
  <Notes>21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32</vt:i4>
      </vt:variant>
    </vt:vector>
  </HeadingPairs>
  <TitlesOfParts>
    <vt:vector size="39" baseType="lpstr">
      <vt:lpstr>Oswald</vt:lpstr>
      <vt:lpstr>Wingdings</vt:lpstr>
      <vt:lpstr>Roboto Condensed</vt:lpstr>
      <vt:lpstr>Times New Roman</vt:lpstr>
      <vt:lpstr>Arial</vt:lpstr>
      <vt:lpstr>Tahoma</vt:lpstr>
      <vt:lpstr>Wolsey template</vt:lpstr>
      <vt:lpstr>BÁO CÁO BÀI TẬP LỚN  NHẬP MÔN AN TOÀN THÔNG TIN</vt:lpstr>
      <vt:lpstr>NHÓM 13 </vt:lpstr>
      <vt:lpstr>I. TỔNG QUAN VỀ IDS</vt:lpstr>
      <vt:lpstr>I.1. CẤU TRÚC</vt:lpstr>
      <vt:lpstr>Bản trình bày PowerPoint</vt:lpstr>
      <vt:lpstr>I.3. PHÂN LOẠI IDS</vt:lpstr>
      <vt:lpstr>I.3.1. Network based IDS – NIDS</vt:lpstr>
      <vt:lpstr>Hệ thống NIDS cung cấp các khả năng về bảo mật sau:</vt:lpstr>
      <vt:lpstr>Ưu và nhược điểm hệ thống NIDS</vt:lpstr>
      <vt:lpstr>I.3.2. Host based IDS – HIDS</vt:lpstr>
      <vt:lpstr>Ưu và nhược điểm hệ thống HIDS</vt:lpstr>
      <vt:lpstr>I.4. CƠ CHẾ HOẠT ĐỘNG CỦA HỆ THỐNG IDS</vt:lpstr>
      <vt:lpstr>I.4.1. PHÁT HIỆN SỰ LẠM DỤNG</vt:lpstr>
      <vt:lpstr>Sự phát triển của mô hình phát hiện sự lạm dụng</vt:lpstr>
      <vt:lpstr>I.4.2. PHÁT HIỆN SỰ BẤT THƯỜNG</vt:lpstr>
      <vt:lpstr>a. Phát hiện tĩnh</vt:lpstr>
      <vt:lpstr>b. Phát hiện động</vt:lpstr>
      <vt:lpstr>SO SÁNH 2 MÔ HÌNH PHÁT HIỆN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  II.3 Thử nghiệm khả năng phản ứng của Snort IDS/IPS</vt:lpstr>
      <vt:lpstr>Bản trình bày PowerPoint</vt:lpstr>
      <vt:lpstr>Bản trình bày PowerPoint</vt:lpstr>
      <vt:lpstr>Bản trình bày PowerPoint</vt:lpstr>
      <vt:lpstr>Bản trình bày PowerPoint</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NHẬP MÔN AN TOÀN THÔNG TIN</dc:title>
  <dc:creator>Nguyen Duc Thang 20173366</dc:creator>
  <cp:lastModifiedBy>Nguyen Duc Thang 20173366</cp:lastModifiedBy>
  <cp:revision>12</cp:revision>
  <dcterms:created xsi:type="dcterms:W3CDTF">2020-06-08T14:29:35Z</dcterms:created>
  <dcterms:modified xsi:type="dcterms:W3CDTF">2020-06-08T16:17:26Z</dcterms:modified>
</cp:coreProperties>
</file>