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3" r:id="rId1"/>
  </p:sldMasterIdLst>
  <p:notesMasterIdLst>
    <p:notesMasterId r:id="rId27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92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AF2E-A058-45BE-A31C-89502B770D2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9DC30-555D-4EF3-88B7-BC9CFC51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539B-F55E-4A28-B2A8-3222D737DA71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965C-83CA-4755-8159-C89D731CB080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91F-9510-40D5-8AAD-2ED3544BE29B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9208-8D7F-4964-9098-8DA9B8A3F7B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F38-790B-4ADD-9337-59788EBF189D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9F55-254E-4059-976A-26A9C8E2DD2F}" type="datetime1">
              <a:rPr lang="en-US" smtClean="0"/>
              <a:t>6/7/2020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2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2F5D-7F79-420F-BD85-07134D65AC94}" type="datetime1">
              <a:rPr lang="en-US" smtClean="0"/>
              <a:t>6/7/2020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7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FBE9-70B2-4610-9B20-9F5624D8A91C}" type="datetime1">
              <a:rPr lang="en-US" smtClean="0"/>
              <a:t>6/7/2020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1EB-307B-4C16-AEC6-1969C882EE0B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8C59-9F8C-4BDC-A3B6-0C2027E47D5D}" type="datetime1">
              <a:rPr lang="en-US" smtClean="0"/>
              <a:t>6/7/2020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4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7FB2-672D-46E2-ACDD-52BF392C2D9E}" type="datetime1">
              <a:rPr lang="en-US" smtClean="0"/>
              <a:t>6/7/2020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68AC5D-C9DD-407B-9555-C898B54574DF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4A2DCC-FE9D-4266-8AB1-A80409DC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6E2A2-12EB-47B0-AD05-EC35EAA9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mtClean="0"/>
              <a:t>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F9A11-68F9-44CA-AF83-C510B263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325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65931-1480-4CC9-B13C-0118FF105DE6}"/>
              </a:ext>
            </a:extLst>
          </p:cNvPr>
          <p:cNvSpPr txBox="1"/>
          <p:nvPr/>
        </p:nvSpPr>
        <p:spPr>
          <a:xfrm>
            <a:off x="0" y="1498340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algn="ctr"/>
            <a:endParaRPr lang="en-US" sz="6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DC93C-8AFD-492B-B085-591466C2960A}"/>
              </a:ext>
            </a:extLst>
          </p:cNvPr>
          <p:cNvSpPr txBox="1"/>
          <p:nvPr/>
        </p:nvSpPr>
        <p:spPr>
          <a:xfrm>
            <a:off x="0" y="402850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0DC08-BFE3-48FA-850A-D2F6C76D5A1C}"/>
              </a:ext>
            </a:extLst>
          </p:cNvPr>
          <p:cNvSpPr txBox="1"/>
          <p:nvPr/>
        </p:nvSpPr>
        <p:spPr>
          <a:xfrm>
            <a:off x="867747" y="5196735"/>
            <a:ext cx="885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PGS. TS Nguyễn Linh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5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07C1218-01A0-47ED-A87A-252F3223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4" y="937368"/>
            <a:ext cx="9824588" cy="1322711"/>
          </a:xfrm>
        </p:spPr>
        <p:txBody>
          <a:bodyPr>
            <a:noAutofit/>
          </a:bodyPr>
          <a:lstStyle/>
          <a:p>
            <a:r>
              <a:rPr lang="en-US" sz="4800" dirty="0"/>
              <a:t>     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23D958-73BE-4C20-A2B9-081E3F96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65" y="2535446"/>
            <a:ext cx="9844068" cy="3554457"/>
          </a:xfrm>
        </p:spPr>
        <p:txBody>
          <a:bodyPr>
            <a:normAutofit lnSpcReduction="10000"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DoS- Denial of Service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R2L-  Remote to Local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U2R-  User to Root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Probe- Surveillance(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Thăm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46637-3C5C-4297-8EEA-E0B13CCB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9</a:t>
            </a:fld>
            <a:endParaRPr lang="en-US" sz="36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CA3CC54-2241-404E-8D5C-29707384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022" y="4786605"/>
            <a:ext cx="2773573" cy="19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B247D-573C-49A9-9363-769F3740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E34B30-4183-4AEC-8756-C4DB7AA4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E6D064-0C99-411B-B00C-F27BC7C5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200" smtClean="0"/>
              <a:pPr>
                <a:spcAft>
                  <a:spcPts val="600"/>
                </a:spcAft>
              </a:pPr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251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C5D6F3-708C-4B74-9004-3E7069D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565" cy="46011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5D256D-4BB5-4678-AE77-C5896817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86628" cy="51206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(Rules)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Snort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C6EAF3-31BE-4A8E-8BE0-7531015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z="3600" smtClean="0"/>
              <a:t>11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07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C5D6F3-708C-4B74-9004-3E7069D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565" cy="46011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C6EAF3-31BE-4A8E-8BE0-7531015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z="3600" smtClean="0"/>
              <a:t>12</a:t>
            </a:fld>
            <a:endParaRPr lang="en-US" sz="3600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A3E5A2E-E6BD-4EDF-BF2E-68055D897E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12" y="1123836"/>
            <a:ext cx="6566316" cy="44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5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C5D6F3-708C-4B74-9004-3E7069D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565" cy="46011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5D256D-4BB5-4678-AE77-C5896817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kỷ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-&gt; Thu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C6EAF3-31BE-4A8E-8BE0-7531015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4A2DCC-FE9D-4266-8AB1-A80409DC4942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51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C5D6F3-708C-4B74-9004-3E7069D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565" cy="46011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5D256D-4BB5-4678-AE77-C5896817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1073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C6EAF3-31BE-4A8E-8BE0-7531015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7501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058F48-6001-4A97-A99E-9F63A10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41" y="835158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3. Snort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EE2D92-6C2D-4D59-900C-A96DC077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Snort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NIDS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4A42911-4CC7-4319-A715-F3D1AFAD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15</a:t>
            </a:fld>
            <a:endParaRPr lang="en-US" sz="3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4F389BF-431C-49FF-B548-8C39435C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71" y="2535446"/>
            <a:ext cx="5106010" cy="35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95E1CEE-C187-4E1C-9ED4-4D49915F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3. Snort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CB5617-8603-4D8B-A10E-04D09F7A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535446"/>
            <a:ext cx="9305224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Snort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Packet Decoder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Reprocessors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Detection Engine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Alerting system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Output Modules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15FB67-7934-4EC4-A328-6128A35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16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202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97ED873-C773-4E9A-A649-3CF0DF5E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spc="-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D86EFA-2830-4470-9E40-5C2EFA99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E990EF-643E-4BF8-A1B7-AE6B188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b="1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3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50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97ED873-C773-4E9A-A649-3CF0DF5E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b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spc="-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D86EFA-2830-4470-9E40-5C2EFA99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E990EF-643E-4BF8-A1B7-AE6B188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34A2DCC-FE9D-4266-8AB1-A80409DC4942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8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F772D5-612D-49F2-BD22-1EF56C9C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DANH SÁCH THÀNH VIÊN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51DF2F-A109-4106-93F1-538582C0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20172991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Ngọc Trinh 	20173413</a:t>
            </a:r>
          </a:p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20173281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Thái 		20173357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705836-E6FA-4DDD-8F32-EA274729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z="3600" smtClean="0"/>
              <a:t>1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53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F39F483-2C2A-45B7-8ED0-EE5495A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3. Snort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4CDABB-A808-46A7-8F6E-15FFD1DA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Snort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Sniff mode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Packet logger mode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NIDS mode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CE5E9C-EE40-4271-A96A-E062C2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19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113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AAFAC7-F879-4409-B93A-93000527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NIDS mode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095CCB-8D38-414A-B739-60944FE5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7336134" cy="34917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Snort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NIDS: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nhanh-hiệu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1532A3-1364-4184-A9F5-F76264F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5849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F39F483-2C2A-45B7-8ED0-EE5495A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3. Snort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4CDABB-A808-46A7-8F6E-15FFD1DA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20" y="2535446"/>
            <a:ext cx="9735514" cy="3820904"/>
          </a:xfrm>
        </p:spPr>
        <p:txBody>
          <a:bodyPr>
            <a:normAutofit lnSpcReduction="10000"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Rules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alert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192.168.0.0/22 23 -&gt; any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content:”confidential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”; msg: “Detected confidential”)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rule header ( rule option)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header: 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option: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CE5E9C-EE40-4271-A96A-E062C2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34A2DCC-FE9D-4266-8AB1-A80409DC4942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28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Tiêu đề 9">
            <a:extLst>
              <a:ext uri="{FF2B5EF4-FFF2-40B4-BE49-F238E27FC236}">
                <a16:creationId xmlns:a16="http://schemas.microsoft.com/office/drawing/2014/main" id="{C9A6A02C-85F4-4A60-88CA-F6A55996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604807"/>
            <a:ext cx="6597678" cy="41784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header: 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Action: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(pass, log, alert, active, dynamic)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Protocol: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(IP, TCP, UDP, ICMP)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Address – Port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Direction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pc="-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8352A9-1772-4617-8DD1-0C5A227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34A2DCC-FE9D-4266-8AB1-A80409DC4942}" type="slidenum"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C656B68-7414-456A-8568-AE982C2F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4" y="4783225"/>
            <a:ext cx="9946777" cy="14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Tiêu đề 9">
            <a:extLst>
              <a:ext uri="{FF2B5EF4-FFF2-40B4-BE49-F238E27FC236}">
                <a16:creationId xmlns:a16="http://schemas.microsoft.com/office/drawing/2014/main" id="{C9A6A02C-85F4-4A60-88CA-F6A55996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1025397"/>
            <a:ext cx="7900433" cy="53309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option: 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ack: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Acknowledgement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classtype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priority: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content: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dsize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flags: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  <a:br>
              <a:rPr lang="en-US" sz="36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pc="-100" dirty="0">
                <a:solidFill>
                  <a:schemeClr val="tx1"/>
                </a:solidFill>
              </a:rPr>
            </a:br>
            <a:br>
              <a:rPr lang="en-US" spc="-100" dirty="0">
                <a:solidFill>
                  <a:schemeClr val="tx1"/>
                </a:solidFill>
              </a:rPr>
            </a:br>
            <a:br>
              <a:rPr lang="en-US" spc="-100" dirty="0">
                <a:solidFill>
                  <a:schemeClr val="tx1"/>
                </a:solidFill>
              </a:rPr>
            </a:br>
            <a:endParaRPr lang="en-US" spc="-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8352A9-1772-4617-8DD1-0C5A227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34A2DCC-FE9D-4266-8AB1-A80409DC4942}" type="slidenum"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36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FD4240-CF96-40D7-AB45-9BB613D5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Snort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2EFC882-A194-4DD6-8BEB-BA20B9CD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1AB8425-3CF8-499A-B938-68FB8CD4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3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6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3E4AFF5-165E-4283-B351-D788ABCD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3EDDC-A9C2-4684-BA71-B2FD820F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IDS</a:t>
            </a:r>
          </a:p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Snort</a:t>
            </a:r>
          </a:p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Snort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000E84F-8198-4E10-BEB9-907D14A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418F327-2AF8-477B-B191-F9169942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2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278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80CA77F-AF33-4A17-872A-2AD9814F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269" y="1087374"/>
            <a:ext cx="11264347" cy="1000978"/>
          </a:xfrm>
        </p:spPr>
        <p:txBody>
          <a:bodyPr>
            <a:noAutofit/>
          </a:bodyPr>
          <a:lstStyle/>
          <a:p>
            <a:r>
              <a:rPr lang="en-US" sz="4800" dirty="0"/>
              <a:t>    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781977-D380-4C63-8754-F60A898C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2F4D94-34F3-42F5-A8DC-DBD92820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3</a:t>
            </a:fld>
            <a:endParaRPr lang="en-US" sz="36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7102BC5-30FD-48CD-8462-FCF209FB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7" y="5208077"/>
            <a:ext cx="7045239" cy="9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1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29B2-854F-4BBB-BE0B-6DB0BEF0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IDS</a:t>
            </a:r>
            <a:br>
              <a:rPr lang="en-US" sz="4800" dirty="0"/>
            </a:br>
            <a:r>
              <a:rPr lang="en-US" sz="4800" dirty="0"/>
              <a:t>vs</a:t>
            </a:r>
            <a:br>
              <a:rPr lang="en-US" sz="4800" dirty="0"/>
            </a:br>
            <a:r>
              <a:rPr lang="en-US" sz="4800" dirty="0"/>
              <a:t>Firewall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00B040-6287-45DE-ACF5-BEFA3298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31FDDE-DDE8-4096-9F7A-D1396E9B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2DCC-FE9D-4266-8AB1-A80409DC4942}" type="slidenum">
              <a:rPr lang="en-US" sz="3600" smtClean="0"/>
              <a:t>4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12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94AF088-562F-41EF-BC29-750E468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6" y="758952"/>
            <a:ext cx="10190348" cy="177649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A21C9B-C7E8-4312-8297-78003196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048903-73AB-4C0B-8AC0-D98A65F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5</a:t>
            </a:fld>
            <a:endParaRPr lang="en-US" sz="3600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22DC348-D688-4497-9C81-1027F3B2F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88" y="3169037"/>
            <a:ext cx="8541218" cy="368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92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8F3DE1-D6BD-43F9-981C-6B5DB8E8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768096"/>
            <a:ext cx="10292695" cy="1869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9244BA-21D6-4313-954F-C73CE3E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9626960" cy="355445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NIDS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HIDS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Signature based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Anomaly based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DA0DDC-B8A9-4254-800D-55CD7BAD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smtClean="0"/>
              <a:pPr>
                <a:spcAft>
                  <a:spcPts val="600"/>
                </a:spcAft>
              </a:pPr>
              <a:t>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080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êu đề 11">
            <a:extLst>
              <a:ext uri="{FF2B5EF4-FFF2-40B4-BE49-F238E27FC236}">
                <a16:creationId xmlns:a16="http://schemas.microsoft.com/office/drawing/2014/main" id="{3DADC993-1F64-46A4-8588-E7BAF0E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762000"/>
            <a:ext cx="9948467" cy="53340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spc="-100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AE02848-B2FD-4BFB-8261-4A595F13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3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6E6BCA8-D0F2-4DEA-9296-326A59E4A6A6}"/>
              </a:ext>
            </a:extLst>
          </p:cNvPr>
          <p:cNvSpPr txBox="1"/>
          <p:nvPr/>
        </p:nvSpPr>
        <p:spPr>
          <a:xfrm>
            <a:off x="-128644" y="2028615"/>
            <a:ext cx="1891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vi </a:t>
            </a:r>
          </a:p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49B17A23-720E-4AB3-92A6-6BFEE87BB1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9821" y="819149"/>
            <a:ext cx="5328769" cy="5173687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A7B61C3B-C55E-4D2C-B3BF-895B612DD4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5037" y="786764"/>
            <a:ext cx="4596630" cy="51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1B8D84D5-8AAD-4D27-9419-AC0E3E17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490330"/>
            <a:ext cx="7462083" cy="56056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Signature based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Anomaly based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b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pc="-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935EF3-D766-48BD-947F-E5907097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34A2DCC-FE9D-4266-8AB1-A80409DC4942}" type="slidenum">
              <a:rPr lang="en-US" sz="3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3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9CEDA08-8FB9-41A5-8F05-87E14301CC5B}"/>
              </a:ext>
            </a:extLst>
          </p:cNvPr>
          <p:cNvSpPr txBox="1"/>
          <p:nvPr/>
        </p:nvSpPr>
        <p:spPr>
          <a:xfrm>
            <a:off x="-97440" y="2028615"/>
            <a:ext cx="1481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1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344</Words>
  <Application>Microsoft Office PowerPoint</Application>
  <PresentationFormat>Màn hình rộng</PresentationFormat>
  <Paragraphs>106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Tahoma</vt:lpstr>
      <vt:lpstr>Verdana</vt:lpstr>
      <vt:lpstr>Wingdings 2</vt:lpstr>
      <vt:lpstr>Frame</vt:lpstr>
      <vt:lpstr>Bản trình bày PowerPoint</vt:lpstr>
      <vt:lpstr>DANH SÁCH THÀNH VIÊN</vt:lpstr>
      <vt:lpstr>NỘI DUNG </vt:lpstr>
      <vt:lpstr>       1. Tổng quan           về hệ thống phát hiện xâm nhập</vt:lpstr>
      <vt:lpstr>IDS vs Firewall</vt:lpstr>
      <vt:lpstr>       1. Tổng quan              về hệ thống phát hiện xâm nhập</vt:lpstr>
      <vt:lpstr>          1. Tổng quan              về hệ thống phát hiện xâm nhập</vt:lpstr>
      <vt:lpstr>Bản trình bày PowerPoint</vt:lpstr>
      <vt:lpstr>- Signature based + Dựa trên dấu hiệu + Cần duy trì cơ sở dữ liệu lớn về dấu hiệu + Cập nhật cơ sở dữ liệu khi có kiểu tấn công mới  - Anomaly based + Dựa trên bất thường + Cần quá trình “học” những hành vi bình thường + Có thể cảnh báo nhầm + Phát hiện được những tấn công kiểu mới</vt:lpstr>
      <vt:lpstr>        1. Tổng quan về            hệ thống phát hiện xâm nhập</vt:lpstr>
      <vt:lpstr>2. Hệ thống phát hiện xâm nhập          dựa trên bất thường</vt:lpstr>
      <vt:lpstr>Các phương pháp phát hiện  bất thường:  - Phương pháp hệ chuyên gia </vt:lpstr>
      <vt:lpstr>Các phương pháp phát hiện  bất thường:  - Phương pháp mạng noron </vt:lpstr>
      <vt:lpstr>Các phương pháp phát hiện  bất thường:  - Phương pháp phân tích thống kê</vt:lpstr>
      <vt:lpstr>Các phương pháp phát hiện  bất thường khác    </vt:lpstr>
      <vt:lpstr>3. Snort</vt:lpstr>
      <vt:lpstr>3. Snort</vt:lpstr>
      <vt:lpstr>- Có 3 nhiệm vụ chính: + Kết hợp lại các gói tin + Giải mã và chuẩn hóa giao thức + Phát hiện các xâm nhập bất thường </vt:lpstr>
      <vt:lpstr>- Là module quan trọng nhất - Sử dụng các luật để kiểm tra dữ liệu hoạt động - Phân tách và áp dụng luật lên từng phần gói tin - Thứ tự ưu tiên của luật </vt:lpstr>
      <vt:lpstr>3. Snort</vt:lpstr>
      <vt:lpstr>Chế độ  NIDS mode</vt:lpstr>
      <vt:lpstr>3. Snort</vt:lpstr>
      <vt:lpstr>rule header:   - Action: Hành động nào sẽ được thực thi (pass, log, alert, active, dynamic) - Protocol: Loại giao thức mà luật được áp dụng (IP, TCP, UDP, ICMP) - Address – Port - Direction </vt:lpstr>
      <vt:lpstr>rule option:   - ack: kiểm tra trường Acknowledgement - classtype: phân loại luật theo nhóm - priority: độ ưu tiên của luật  - content: tìm kiếm một nội dung trong gói tin - dsize: đối chiếu chiều dài của phần dữ liệu - flags: kiểm tra những cờ nào được bật - …    </vt:lpstr>
      <vt:lpstr>4. Chương trình demo bằng Snort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Nguyễn Ngọc Trinh</dc:creator>
  <cp:lastModifiedBy>Thái Đặng</cp:lastModifiedBy>
  <cp:revision>8</cp:revision>
  <dcterms:created xsi:type="dcterms:W3CDTF">2020-06-06T09:57:27Z</dcterms:created>
  <dcterms:modified xsi:type="dcterms:W3CDTF">2020-06-07T02:21:57Z</dcterms:modified>
</cp:coreProperties>
</file>