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12-06-2020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9667"/>
            <a:ext cx="6858000" cy="713423"/>
          </a:xfrm>
        </p:spPr>
        <p:txBody>
          <a:bodyPr/>
          <a:lstStyle/>
          <a:p>
            <a:r>
              <a:rPr lang="en-US"/>
              <a:t>Bảo mật cho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870" y="2084388"/>
            <a:ext cx="6858000" cy="1655762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Nhóm 19: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Thân Minh Duy              Trần Xuân Đức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Hà Hữu Linh                   Nguyễn Bá Quân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4037330" cy="59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</a:rPr>
              <a:t>Web service là gì 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950" y="2172970"/>
            <a:ext cx="8495030" cy="243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A web service is a software system designed to support interoperable machine-to-machine interaction over a network. It has an interface described in a machine-processable format (specifically WSDL). Other systems interact with the web service in a manner prescribed by its description using SOAP-messages, typically conveyed using HTTP with an XML serialization in conjunction with other web-related standards.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- W3C, Web Services Glossary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" y="4606290"/>
            <a:ext cx="838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thành phần chính của web service: SOAP, WSDL, UDDI</a:t>
            </a:r>
          </a:p>
          <a:p>
            <a:endParaRPr lang="en-US"/>
          </a:p>
          <a:p>
            <a:r>
              <a:rPr lang="en-US"/>
              <a:t>REST là một kiến trúc để thiết kế các web service có thể vận hành trên Internet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1158555"/>
            <a:ext cx="8026400" cy="13255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Restful Web Service:</a:t>
            </a:r>
          </a:p>
        </p:txBody>
      </p:sp>
      <p:pic>
        <p:nvPicPr>
          <p:cNvPr id="1026" name="Picture 2" descr="Web Service &amp; API Testing | TestArchi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2288822"/>
            <a:ext cx="5720715" cy="39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</a:rPr>
              <a:t>Các ràng buộc xác định một hệ thống kiến trúc REST: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Kiến trúc client-server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Không trạng thái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Cacheability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Hệ thống phân tầng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Giao diện nhất quán (Uniform Interface)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9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</a:rPr>
              <a:t>Bảo mật cho web service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Các khía cạnh:</a:t>
            </a:r>
            <a:endParaRPr lang="en-US" sz="32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Xác thực (server, user)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Toàn vẹn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Ủy quyền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Thẩm định dữ liệu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Bảo vệ tr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>
                <a:solidFill>
                  <a:schemeClr val="tx1"/>
                </a:solidFill>
              </a:rPr>
              <a:t>ớc virus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Xác thực, đăng ký ng</a:t>
            </a:r>
            <a:r>
              <a:rPr lang="vi-VN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/>
                </a:solidFill>
              </a:rPr>
              <a:t>ời dùng c</a:t>
            </a:r>
            <a:r>
              <a:rPr lang="vi-VN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>
                <a:solidFill>
                  <a:schemeClr val="tx1"/>
                </a:solidFill>
              </a:rPr>
              <a:t> bản thông qua tài khoản – mật khẩu: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username – password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Cách 1: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469609"/>
            <a:ext cx="7230484" cy="3886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357" y="5141843"/>
            <a:ext cx="204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Tuy nhiên …</a:t>
            </a:r>
          </a:p>
        </p:txBody>
      </p:sp>
    </p:spTree>
    <p:extLst>
      <p:ext uri="{BB962C8B-B14F-4D97-AF65-F5344CB8AC3E}">
        <p14:creationId xmlns:p14="http://schemas.microsoft.com/office/powerpoint/2010/main" val="752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72704"/>
            <a:ext cx="8026400" cy="490219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Nếu :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Server bị mất quyền kiểm soát, hay user.db bị rò rỉ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Quản trị viên lạm dụng quyền hạn, truy cập trái phép tài khoản của ng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>
                <a:solidFill>
                  <a:schemeClr val="tx1"/>
                </a:solidFill>
              </a:rPr>
              <a:t>ời dùng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                            Hậu quả khôn l</a:t>
            </a:r>
            <a:r>
              <a:rPr lang="vi-VN" sz="2800">
                <a:solidFill>
                  <a:schemeClr val="tx1"/>
                </a:solidFill>
              </a:rPr>
              <a:t>ư</a:t>
            </a:r>
            <a:r>
              <a:rPr lang="en-US" sz="2800">
                <a:solidFill>
                  <a:schemeClr val="tx1"/>
                </a:solidFill>
              </a:rPr>
              <a:t>ờng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Ví dụ về một hệ thống vẫn l</a:t>
            </a:r>
            <a:r>
              <a:rPr lang="vi-VN" sz="2000">
                <a:solidFill>
                  <a:schemeClr val="tx1"/>
                </a:solidFill>
              </a:rPr>
              <a:t>ư</a:t>
            </a:r>
            <a:r>
              <a:rPr lang="en-US" sz="2000">
                <a:solidFill>
                  <a:schemeClr val="tx1"/>
                </a:solidFill>
              </a:rPr>
              <a:t>u mật khẩu ở dạng bản rõ (ctsv.hust.edu.vn):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Arrow: Right 3"/>
          <p:cNvSpPr/>
          <p:nvPr/>
        </p:nvSpPr>
        <p:spPr>
          <a:xfrm>
            <a:off x="1337088" y="27996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3983519"/>
            <a:ext cx="732574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Cách 2: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(Ý t</a:t>
            </a:r>
            <a:r>
              <a:rPr lang="vi-VN" sz="2000">
                <a:solidFill>
                  <a:schemeClr val="tx1"/>
                </a:solidFill>
              </a:rPr>
              <a:t>ư</a:t>
            </a:r>
            <a:r>
              <a:rPr lang="en-US" sz="2000">
                <a:solidFill>
                  <a:schemeClr val="tx1"/>
                </a:solidFill>
              </a:rPr>
              <a:t>ởng c</a:t>
            </a:r>
            <a:r>
              <a:rPr lang="vi-VN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>
                <a:solidFill>
                  <a:schemeClr val="tx1"/>
                </a:solidFill>
              </a:rPr>
              <a:t> bản)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147723"/>
            <a:ext cx="7232398" cy="3887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061" y="3035619"/>
            <a:ext cx="2173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đưa qua một hàm băm một chiều, rồi gửi kết quả về server</a:t>
            </a:r>
          </a:p>
        </p:txBody>
      </p:sp>
    </p:spTree>
    <p:extLst>
      <p:ext uri="{BB962C8B-B14F-4D97-AF65-F5344CB8AC3E}">
        <p14:creationId xmlns:p14="http://schemas.microsoft.com/office/powerpoint/2010/main" val="28773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496" y="1537252"/>
            <a:ext cx="7368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Cảm </a:t>
            </a:r>
            <a:r>
              <a:rPr lang="vi-VN" sz="4800"/>
              <a:t>ơ</a:t>
            </a:r>
            <a:r>
              <a:rPr lang="en-US" sz="4800"/>
              <a:t>n đã lắng nghe 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91</TotalTime>
  <Words>281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Bảo mật cho web service</vt:lpstr>
      <vt:lpstr>PowerPoint Presentation</vt:lpstr>
      <vt:lpstr>Restful Web Service: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Admin</cp:lastModifiedBy>
  <cp:revision>46</cp:revision>
  <dcterms:created xsi:type="dcterms:W3CDTF">2016-07-25T07:53:11Z</dcterms:created>
  <dcterms:modified xsi:type="dcterms:W3CDTF">2020-06-12T04:01:57Z</dcterms:modified>
</cp:coreProperties>
</file>