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4"/>
    <p:sldMasterId id="2147483708" r:id="rId5"/>
  </p:sldMasterIdLst>
  <p:notesMasterIdLst>
    <p:notesMasterId r:id="rId61"/>
  </p:notesMasterIdLst>
  <p:sldIdLst>
    <p:sldId id="256" r:id="rId6"/>
    <p:sldId id="257" r:id="rId7"/>
    <p:sldId id="258" r:id="rId8"/>
    <p:sldId id="259" r:id="rId9"/>
    <p:sldId id="260" r:id="rId10"/>
    <p:sldId id="261" r:id="rId11"/>
    <p:sldId id="266" r:id="rId12"/>
    <p:sldId id="262" r:id="rId13"/>
    <p:sldId id="267" r:id="rId14"/>
    <p:sldId id="265" r:id="rId15"/>
    <p:sldId id="268" r:id="rId16"/>
    <p:sldId id="269" r:id="rId17"/>
    <p:sldId id="270" r:id="rId18"/>
    <p:sldId id="271" r:id="rId19"/>
    <p:sldId id="272" r:id="rId20"/>
    <p:sldId id="273" r:id="rId21"/>
    <p:sldId id="274" r:id="rId22"/>
    <p:sldId id="275" r:id="rId23"/>
    <p:sldId id="276" r:id="rId24"/>
    <p:sldId id="277" r:id="rId25"/>
    <p:sldId id="311" r:id="rId26"/>
    <p:sldId id="312" r:id="rId27"/>
    <p:sldId id="313" r:id="rId28"/>
    <p:sldId id="278" r:id="rId29"/>
    <p:sldId id="279" r:id="rId30"/>
    <p:sldId id="281" r:id="rId31"/>
    <p:sldId id="282" r:id="rId32"/>
    <p:sldId id="283" r:id="rId33"/>
    <p:sldId id="280" r:id="rId34"/>
    <p:sldId id="284" r:id="rId35"/>
    <p:sldId id="285" r:id="rId36"/>
    <p:sldId id="287" r:id="rId37"/>
    <p:sldId id="288" r:id="rId38"/>
    <p:sldId id="286"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10" r:id="rId6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7FD4696-6A6B-DDDB-5D1B-A125016681B5}" v="2" dt="2020-06-07T02:30:50.03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86" autoAdjust="0"/>
    <p:restoredTop sz="94494" autoAdjust="0"/>
  </p:normalViewPr>
  <p:slideViewPr>
    <p:cSldViewPr>
      <p:cViewPr varScale="1">
        <p:scale>
          <a:sx n="70" d="100"/>
          <a:sy n="70" d="100"/>
        </p:scale>
        <p:origin x="-762"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viewProps" Target="view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microsoft.com/office/2016/11/relationships/changesInfo" Target="changesInfos/changesInfo1.xml"/><Relationship Id="rId5" Type="http://schemas.openxmlformats.org/officeDocument/2006/relationships/slideMaster" Target="slideMasters/slideMaster2.xml"/><Relationship Id="rId61" Type="http://schemas.openxmlformats.org/officeDocument/2006/relationships/notesMaster" Target="notesMasters/notesMaster1.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theme" Target="theme/theme1.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microsoft.com/office/2015/10/relationships/revisionInfo" Target="revisionInfo.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ong Manh Dat 20173008" userId="S::dat.tm173008@sis.hust.edu.vn::1727c4b0-d93f-4067-b01c-396f28768e33" providerId="AD" clId="Web-{B7FD4696-6A6B-DDDB-5D1B-A125016681B5}"/>
    <pc:docChg chg="delSld modSld">
      <pc:chgData name="Tong Manh Dat 20173008" userId="S::dat.tm173008@sis.hust.edu.vn::1727c4b0-d93f-4067-b01c-396f28768e33" providerId="AD" clId="Web-{B7FD4696-6A6B-DDDB-5D1B-A125016681B5}" dt="2020-06-07T02:30:50.037" v="1"/>
      <pc:docMkLst>
        <pc:docMk/>
      </pc:docMkLst>
      <pc:sldChg chg="del">
        <pc:chgData name="Tong Manh Dat 20173008" userId="S::dat.tm173008@sis.hust.edu.vn::1727c4b0-d93f-4067-b01c-396f28768e33" providerId="AD" clId="Web-{B7FD4696-6A6B-DDDB-5D1B-A125016681B5}" dt="2020-06-07T02:30:40.912" v="0"/>
        <pc:sldMkLst>
          <pc:docMk/>
          <pc:sldMk cId="1295984550" sldId="309"/>
        </pc:sldMkLst>
      </pc:sldChg>
      <pc:sldChg chg="modSp">
        <pc:chgData name="Tong Manh Dat 20173008" userId="S::dat.tm173008@sis.hust.edu.vn::1727c4b0-d93f-4067-b01c-396f28768e33" providerId="AD" clId="Web-{B7FD4696-6A6B-DDDB-5D1B-A125016681B5}" dt="2020-06-07T02:30:50.037" v="1"/>
        <pc:sldMkLst>
          <pc:docMk/>
          <pc:sldMk cId="2340740425" sldId="310"/>
        </pc:sldMkLst>
        <pc:picChg chg="ord">
          <ac:chgData name="Tong Manh Dat 20173008" userId="S::dat.tm173008@sis.hust.edu.vn::1727c4b0-d93f-4067-b01c-396f28768e33" providerId="AD" clId="Web-{B7FD4696-6A6B-DDDB-5D1B-A125016681B5}" dt="2020-06-07T02:30:50.037" v="1"/>
          <ac:picMkLst>
            <pc:docMk/>
            <pc:sldMk cId="2340740425" sldId="310"/>
            <ac:picMk id="4114" creationId="{00000000-0000-0000-0000-000000000000}"/>
          </ac:picMkLst>
        </pc:picChg>
      </pc:sldChg>
    </pc:docChg>
  </pc:docChgLst>
</pc:chgInfo>
</file>

<file path=ppt/diagrams/_rels/data9.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image" Target="../media/image20.png"/><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diagrams/_rels/drawing9.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image" Target="../media/image20.png"/><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5808316-1735-4392-8118-396E2DACFC08}" type="doc">
      <dgm:prSet loTypeId="urn:microsoft.com/office/officeart/2005/8/layout/list1" loCatId="list" qsTypeId="urn:microsoft.com/office/officeart/2005/8/quickstyle/simple2" qsCatId="simple" csTypeId="urn:microsoft.com/office/officeart/2005/8/colors/accent1_2" csCatId="accent1" phldr="1"/>
      <dgm:spPr/>
      <dgm:t>
        <a:bodyPr/>
        <a:lstStyle/>
        <a:p>
          <a:endParaRPr lang="en-US"/>
        </a:p>
      </dgm:t>
    </dgm:pt>
    <dgm:pt modelId="{67A1740B-DA34-4297-8129-3607841C9862}">
      <dgm:prSet phldrT="[Text]"/>
      <dgm:spPr/>
      <dgm:t>
        <a:bodyPr/>
        <a:lstStyle/>
        <a:p>
          <a:r>
            <a:rPr lang="en-US" b="1" u="none"/>
            <a:t>A. </a:t>
          </a:r>
          <a:r>
            <a:rPr lang="vi-VN" b="1" u="none"/>
            <a:t>Giới thiệu về DoS</a:t>
          </a:r>
          <a:endParaRPr lang="en-US"/>
        </a:p>
      </dgm:t>
    </dgm:pt>
    <dgm:pt modelId="{3ACD9C64-C29C-4F07-8017-73C5665B8F3D}" type="parTrans" cxnId="{F8BF4DE1-D3AD-4136-8258-41928A6A1C1C}">
      <dgm:prSet/>
      <dgm:spPr/>
      <dgm:t>
        <a:bodyPr/>
        <a:lstStyle/>
        <a:p>
          <a:endParaRPr lang="en-US"/>
        </a:p>
      </dgm:t>
    </dgm:pt>
    <dgm:pt modelId="{8DE4B0E9-E20B-4BAF-AC8A-795617ECC50A}" type="sibTrans" cxnId="{F8BF4DE1-D3AD-4136-8258-41928A6A1C1C}">
      <dgm:prSet/>
      <dgm:spPr/>
      <dgm:t>
        <a:bodyPr/>
        <a:lstStyle/>
        <a:p>
          <a:endParaRPr lang="en-US"/>
        </a:p>
      </dgm:t>
    </dgm:pt>
    <dgm:pt modelId="{06C7791E-7AE8-4839-B4DA-B03A1CEB4A8C}">
      <dgm:prSet phldrT="[Text]"/>
      <dgm:spPr/>
      <dgm:t>
        <a:bodyPr/>
        <a:lstStyle/>
        <a:p>
          <a:r>
            <a:rPr lang="en-US" b="1" u="none"/>
            <a:t>B. </a:t>
          </a:r>
          <a:r>
            <a:rPr lang="vi-VN" b="1" u="none"/>
            <a:t>Lịch sử các cuộc tấn công và phát triển của DoS</a:t>
          </a:r>
          <a:endParaRPr lang="en-US"/>
        </a:p>
      </dgm:t>
    </dgm:pt>
    <dgm:pt modelId="{DCCA8F15-56BC-4FED-95C5-38B1A189A63C}" type="parTrans" cxnId="{21DF6F0E-690B-46FB-A65E-F516F9119206}">
      <dgm:prSet/>
      <dgm:spPr/>
      <dgm:t>
        <a:bodyPr/>
        <a:lstStyle/>
        <a:p>
          <a:endParaRPr lang="en-US"/>
        </a:p>
      </dgm:t>
    </dgm:pt>
    <dgm:pt modelId="{481AEC59-F5A2-45E0-AF73-F165D0F5A0FB}" type="sibTrans" cxnId="{21DF6F0E-690B-46FB-A65E-F516F9119206}">
      <dgm:prSet/>
      <dgm:spPr/>
      <dgm:t>
        <a:bodyPr/>
        <a:lstStyle/>
        <a:p>
          <a:endParaRPr lang="en-US"/>
        </a:p>
      </dgm:t>
    </dgm:pt>
    <dgm:pt modelId="{5E8212E5-A03F-4ADB-8A84-3C89A1A21528}">
      <dgm:prSet phldrT="[Text]"/>
      <dgm:spPr/>
      <dgm:t>
        <a:bodyPr/>
        <a:lstStyle/>
        <a:p>
          <a:r>
            <a:rPr lang="en-US" b="1" u="none"/>
            <a:t>C. </a:t>
          </a:r>
          <a:r>
            <a:rPr lang="vi-VN" b="1" u="none"/>
            <a:t>Mục đích của tấn công DoS và hiểm họa  </a:t>
          </a:r>
          <a:endParaRPr lang="en-US"/>
        </a:p>
      </dgm:t>
    </dgm:pt>
    <dgm:pt modelId="{4C658046-8C39-4884-81A8-037EAE616B8C}" type="parTrans" cxnId="{CBAFCF8E-F6B4-4E7A-B511-9C0038011C6F}">
      <dgm:prSet/>
      <dgm:spPr/>
      <dgm:t>
        <a:bodyPr/>
        <a:lstStyle/>
        <a:p>
          <a:endParaRPr lang="en-US"/>
        </a:p>
      </dgm:t>
    </dgm:pt>
    <dgm:pt modelId="{E41784C7-3E87-42B6-9020-8D1E9E5E6701}" type="sibTrans" cxnId="{CBAFCF8E-F6B4-4E7A-B511-9C0038011C6F}">
      <dgm:prSet/>
      <dgm:spPr/>
      <dgm:t>
        <a:bodyPr/>
        <a:lstStyle/>
        <a:p>
          <a:endParaRPr lang="en-US"/>
        </a:p>
      </dgm:t>
    </dgm:pt>
    <dgm:pt modelId="{F3B34BF0-72D1-4888-AB11-65951CFA41E0}">
      <dgm:prSet phldrT="[Text]"/>
      <dgm:spPr/>
      <dgm:t>
        <a:bodyPr/>
        <a:lstStyle/>
        <a:p>
          <a:r>
            <a:rPr lang="en-US" b="1" u="none"/>
            <a:t>D. </a:t>
          </a:r>
          <a:r>
            <a:rPr lang="vi-VN" b="1" u="none"/>
            <a:t>Các hình thức tấn công DoS cơ bản</a:t>
          </a:r>
          <a:endParaRPr lang="en-US"/>
        </a:p>
      </dgm:t>
    </dgm:pt>
    <dgm:pt modelId="{2A4E3704-04A5-4B71-8F5C-606EF4D82E8F}" type="parTrans" cxnId="{D5A7A7A1-DED7-4868-AA46-79C63C50F5EA}">
      <dgm:prSet/>
      <dgm:spPr/>
      <dgm:t>
        <a:bodyPr/>
        <a:lstStyle/>
        <a:p>
          <a:endParaRPr lang="en-US"/>
        </a:p>
      </dgm:t>
    </dgm:pt>
    <dgm:pt modelId="{66CF6CB9-27D0-499C-A36A-687F33AC5639}" type="sibTrans" cxnId="{D5A7A7A1-DED7-4868-AA46-79C63C50F5EA}">
      <dgm:prSet/>
      <dgm:spPr/>
      <dgm:t>
        <a:bodyPr/>
        <a:lstStyle/>
        <a:p>
          <a:endParaRPr lang="en-US"/>
        </a:p>
      </dgm:t>
    </dgm:pt>
    <dgm:pt modelId="{AEA7D580-3CE2-4E6A-9BF3-09CFAFB2E981}" type="pres">
      <dgm:prSet presAssocID="{65808316-1735-4392-8118-396E2DACFC08}" presName="linear" presStyleCnt="0">
        <dgm:presLayoutVars>
          <dgm:dir/>
          <dgm:animLvl val="lvl"/>
          <dgm:resizeHandles val="exact"/>
        </dgm:presLayoutVars>
      </dgm:prSet>
      <dgm:spPr/>
    </dgm:pt>
    <dgm:pt modelId="{5A088BD8-F8CF-4802-A14C-FC15D5163870}" type="pres">
      <dgm:prSet presAssocID="{67A1740B-DA34-4297-8129-3607841C9862}" presName="parentLin" presStyleCnt="0"/>
      <dgm:spPr/>
    </dgm:pt>
    <dgm:pt modelId="{3935D4BB-A5CE-4372-96C7-94CBF23291D9}" type="pres">
      <dgm:prSet presAssocID="{67A1740B-DA34-4297-8129-3607841C9862}" presName="parentLeftMargin" presStyleLbl="node1" presStyleIdx="0" presStyleCnt="4"/>
      <dgm:spPr/>
    </dgm:pt>
    <dgm:pt modelId="{4DF90CAC-7D80-4A87-9768-81550371BF93}" type="pres">
      <dgm:prSet presAssocID="{67A1740B-DA34-4297-8129-3607841C9862}" presName="parentText" presStyleLbl="node1" presStyleIdx="0" presStyleCnt="4">
        <dgm:presLayoutVars>
          <dgm:chMax val="0"/>
          <dgm:bulletEnabled val="1"/>
        </dgm:presLayoutVars>
      </dgm:prSet>
      <dgm:spPr/>
    </dgm:pt>
    <dgm:pt modelId="{638631A5-B7D0-4EAA-9549-0AAD9A26EC1B}" type="pres">
      <dgm:prSet presAssocID="{67A1740B-DA34-4297-8129-3607841C9862}" presName="negativeSpace" presStyleCnt="0"/>
      <dgm:spPr/>
    </dgm:pt>
    <dgm:pt modelId="{495AB6BE-02C0-48E5-BB61-7E3492C57A35}" type="pres">
      <dgm:prSet presAssocID="{67A1740B-DA34-4297-8129-3607841C9862}" presName="childText" presStyleLbl="conFgAcc1" presStyleIdx="0" presStyleCnt="4">
        <dgm:presLayoutVars>
          <dgm:bulletEnabled val="1"/>
        </dgm:presLayoutVars>
      </dgm:prSet>
      <dgm:spPr/>
    </dgm:pt>
    <dgm:pt modelId="{0F974E96-D544-495F-81CE-22CD68917EB7}" type="pres">
      <dgm:prSet presAssocID="{8DE4B0E9-E20B-4BAF-AC8A-795617ECC50A}" presName="spaceBetweenRectangles" presStyleCnt="0"/>
      <dgm:spPr/>
    </dgm:pt>
    <dgm:pt modelId="{D3F0C6AF-26D0-40AC-A6D4-2EB90A8017C1}" type="pres">
      <dgm:prSet presAssocID="{06C7791E-7AE8-4839-B4DA-B03A1CEB4A8C}" presName="parentLin" presStyleCnt="0"/>
      <dgm:spPr/>
    </dgm:pt>
    <dgm:pt modelId="{B076E673-7C36-4A63-BF3E-075393A55060}" type="pres">
      <dgm:prSet presAssocID="{06C7791E-7AE8-4839-B4DA-B03A1CEB4A8C}" presName="parentLeftMargin" presStyleLbl="node1" presStyleIdx="0" presStyleCnt="4"/>
      <dgm:spPr/>
    </dgm:pt>
    <dgm:pt modelId="{AFEBABDC-2AFD-4334-841F-9308F08FAC48}" type="pres">
      <dgm:prSet presAssocID="{06C7791E-7AE8-4839-B4DA-B03A1CEB4A8C}" presName="parentText" presStyleLbl="node1" presStyleIdx="1" presStyleCnt="4">
        <dgm:presLayoutVars>
          <dgm:chMax val="0"/>
          <dgm:bulletEnabled val="1"/>
        </dgm:presLayoutVars>
      </dgm:prSet>
      <dgm:spPr/>
    </dgm:pt>
    <dgm:pt modelId="{8AB22AD1-B429-4C30-AB52-DC95590E0EFA}" type="pres">
      <dgm:prSet presAssocID="{06C7791E-7AE8-4839-B4DA-B03A1CEB4A8C}" presName="negativeSpace" presStyleCnt="0"/>
      <dgm:spPr/>
    </dgm:pt>
    <dgm:pt modelId="{EA0D0968-78B8-463F-ADF4-E4BFD31A45AD}" type="pres">
      <dgm:prSet presAssocID="{06C7791E-7AE8-4839-B4DA-B03A1CEB4A8C}" presName="childText" presStyleLbl="conFgAcc1" presStyleIdx="1" presStyleCnt="4">
        <dgm:presLayoutVars>
          <dgm:bulletEnabled val="1"/>
        </dgm:presLayoutVars>
      </dgm:prSet>
      <dgm:spPr/>
    </dgm:pt>
    <dgm:pt modelId="{981F367C-6F32-4CC5-9968-FF3559604DD9}" type="pres">
      <dgm:prSet presAssocID="{481AEC59-F5A2-45E0-AF73-F165D0F5A0FB}" presName="spaceBetweenRectangles" presStyleCnt="0"/>
      <dgm:spPr/>
    </dgm:pt>
    <dgm:pt modelId="{F01A8318-FB15-45C7-B9C5-704859C29049}" type="pres">
      <dgm:prSet presAssocID="{5E8212E5-A03F-4ADB-8A84-3C89A1A21528}" presName="parentLin" presStyleCnt="0"/>
      <dgm:spPr/>
    </dgm:pt>
    <dgm:pt modelId="{F7A5C4D4-C909-442D-A8C9-3359D61AE162}" type="pres">
      <dgm:prSet presAssocID="{5E8212E5-A03F-4ADB-8A84-3C89A1A21528}" presName="parentLeftMargin" presStyleLbl="node1" presStyleIdx="1" presStyleCnt="4"/>
      <dgm:spPr/>
    </dgm:pt>
    <dgm:pt modelId="{EC7A7F38-520C-4CDE-B3B6-1B317E3EFBCA}" type="pres">
      <dgm:prSet presAssocID="{5E8212E5-A03F-4ADB-8A84-3C89A1A21528}" presName="parentText" presStyleLbl="node1" presStyleIdx="2" presStyleCnt="4">
        <dgm:presLayoutVars>
          <dgm:chMax val="0"/>
          <dgm:bulletEnabled val="1"/>
        </dgm:presLayoutVars>
      </dgm:prSet>
      <dgm:spPr/>
    </dgm:pt>
    <dgm:pt modelId="{7C38DB91-A37E-4F44-A071-86F15584EA09}" type="pres">
      <dgm:prSet presAssocID="{5E8212E5-A03F-4ADB-8A84-3C89A1A21528}" presName="negativeSpace" presStyleCnt="0"/>
      <dgm:spPr/>
    </dgm:pt>
    <dgm:pt modelId="{2EF8CD60-3198-459F-829E-A41F233FF81D}" type="pres">
      <dgm:prSet presAssocID="{5E8212E5-A03F-4ADB-8A84-3C89A1A21528}" presName="childText" presStyleLbl="conFgAcc1" presStyleIdx="2" presStyleCnt="4">
        <dgm:presLayoutVars>
          <dgm:bulletEnabled val="1"/>
        </dgm:presLayoutVars>
      </dgm:prSet>
      <dgm:spPr/>
    </dgm:pt>
    <dgm:pt modelId="{96A4BADB-04A6-4C26-95B7-F8977019700D}" type="pres">
      <dgm:prSet presAssocID="{E41784C7-3E87-42B6-9020-8D1E9E5E6701}" presName="spaceBetweenRectangles" presStyleCnt="0"/>
      <dgm:spPr/>
    </dgm:pt>
    <dgm:pt modelId="{72E26D07-6987-4CBC-8512-96DE4CAF0987}" type="pres">
      <dgm:prSet presAssocID="{F3B34BF0-72D1-4888-AB11-65951CFA41E0}" presName="parentLin" presStyleCnt="0"/>
      <dgm:spPr/>
    </dgm:pt>
    <dgm:pt modelId="{1984BDBA-FDE2-49B8-953B-4FF5DC2BE5D8}" type="pres">
      <dgm:prSet presAssocID="{F3B34BF0-72D1-4888-AB11-65951CFA41E0}" presName="parentLeftMargin" presStyleLbl="node1" presStyleIdx="2" presStyleCnt="4"/>
      <dgm:spPr/>
    </dgm:pt>
    <dgm:pt modelId="{386B4530-5397-4084-BE45-0BB846BCE511}" type="pres">
      <dgm:prSet presAssocID="{F3B34BF0-72D1-4888-AB11-65951CFA41E0}" presName="parentText" presStyleLbl="node1" presStyleIdx="3" presStyleCnt="4">
        <dgm:presLayoutVars>
          <dgm:chMax val="0"/>
          <dgm:bulletEnabled val="1"/>
        </dgm:presLayoutVars>
      </dgm:prSet>
      <dgm:spPr/>
    </dgm:pt>
    <dgm:pt modelId="{DAF0EA63-23A8-4CDC-988B-035F7A44072D}" type="pres">
      <dgm:prSet presAssocID="{F3B34BF0-72D1-4888-AB11-65951CFA41E0}" presName="negativeSpace" presStyleCnt="0"/>
      <dgm:spPr/>
    </dgm:pt>
    <dgm:pt modelId="{92C99308-ACAA-4E6F-9770-CE0BCA8DE1CB}" type="pres">
      <dgm:prSet presAssocID="{F3B34BF0-72D1-4888-AB11-65951CFA41E0}" presName="childText" presStyleLbl="conFgAcc1" presStyleIdx="3" presStyleCnt="4">
        <dgm:presLayoutVars>
          <dgm:bulletEnabled val="1"/>
        </dgm:presLayoutVars>
      </dgm:prSet>
      <dgm:spPr/>
    </dgm:pt>
  </dgm:ptLst>
  <dgm:cxnLst>
    <dgm:cxn modelId="{21DF6F0E-690B-46FB-A65E-F516F9119206}" srcId="{65808316-1735-4392-8118-396E2DACFC08}" destId="{06C7791E-7AE8-4839-B4DA-B03A1CEB4A8C}" srcOrd="1" destOrd="0" parTransId="{DCCA8F15-56BC-4FED-95C5-38B1A189A63C}" sibTransId="{481AEC59-F5A2-45E0-AF73-F165D0F5A0FB}"/>
    <dgm:cxn modelId="{3DA59619-E7E1-42EC-93F4-907F6E05C645}" type="presOf" srcId="{06C7791E-7AE8-4839-B4DA-B03A1CEB4A8C}" destId="{B076E673-7C36-4A63-BF3E-075393A55060}" srcOrd="0" destOrd="0" presId="urn:microsoft.com/office/officeart/2005/8/layout/list1"/>
    <dgm:cxn modelId="{2F0A4928-956E-4047-87AF-E4E6EC2A4F9F}" type="presOf" srcId="{67A1740B-DA34-4297-8129-3607841C9862}" destId="{4DF90CAC-7D80-4A87-9768-81550371BF93}" srcOrd="1" destOrd="0" presId="urn:microsoft.com/office/officeart/2005/8/layout/list1"/>
    <dgm:cxn modelId="{ADF25630-EFF7-4021-869E-F850B25216FD}" type="presOf" srcId="{06C7791E-7AE8-4839-B4DA-B03A1CEB4A8C}" destId="{AFEBABDC-2AFD-4334-841F-9308F08FAC48}" srcOrd="1" destOrd="0" presId="urn:microsoft.com/office/officeart/2005/8/layout/list1"/>
    <dgm:cxn modelId="{9BFAA03F-8E6F-4615-98E9-9BBADF80B1F5}" type="presOf" srcId="{5E8212E5-A03F-4ADB-8A84-3C89A1A21528}" destId="{F7A5C4D4-C909-442D-A8C9-3359D61AE162}" srcOrd="0" destOrd="0" presId="urn:microsoft.com/office/officeart/2005/8/layout/list1"/>
    <dgm:cxn modelId="{9C30B64A-023F-4CCD-8484-0A8FCDE4DDDA}" type="presOf" srcId="{65808316-1735-4392-8118-396E2DACFC08}" destId="{AEA7D580-3CE2-4E6A-9BF3-09CFAFB2E981}" srcOrd="0" destOrd="0" presId="urn:microsoft.com/office/officeart/2005/8/layout/list1"/>
    <dgm:cxn modelId="{CBAFCF8E-F6B4-4E7A-B511-9C0038011C6F}" srcId="{65808316-1735-4392-8118-396E2DACFC08}" destId="{5E8212E5-A03F-4ADB-8A84-3C89A1A21528}" srcOrd="2" destOrd="0" parTransId="{4C658046-8C39-4884-81A8-037EAE616B8C}" sibTransId="{E41784C7-3E87-42B6-9020-8D1E9E5E6701}"/>
    <dgm:cxn modelId="{D5A7A7A1-DED7-4868-AA46-79C63C50F5EA}" srcId="{65808316-1735-4392-8118-396E2DACFC08}" destId="{F3B34BF0-72D1-4888-AB11-65951CFA41E0}" srcOrd="3" destOrd="0" parTransId="{2A4E3704-04A5-4B71-8F5C-606EF4D82E8F}" sibTransId="{66CF6CB9-27D0-499C-A36A-687F33AC5639}"/>
    <dgm:cxn modelId="{7831F7B6-E740-4890-B828-8EC980F8616C}" type="presOf" srcId="{67A1740B-DA34-4297-8129-3607841C9862}" destId="{3935D4BB-A5CE-4372-96C7-94CBF23291D9}" srcOrd="0" destOrd="0" presId="urn:microsoft.com/office/officeart/2005/8/layout/list1"/>
    <dgm:cxn modelId="{E1A718CD-724B-4650-A3DD-AB3248F09CF9}" type="presOf" srcId="{F3B34BF0-72D1-4888-AB11-65951CFA41E0}" destId="{386B4530-5397-4084-BE45-0BB846BCE511}" srcOrd="1" destOrd="0" presId="urn:microsoft.com/office/officeart/2005/8/layout/list1"/>
    <dgm:cxn modelId="{2F7DE3D4-8844-44C5-8E31-D5B1E88785CF}" type="presOf" srcId="{5E8212E5-A03F-4ADB-8A84-3C89A1A21528}" destId="{EC7A7F38-520C-4CDE-B3B6-1B317E3EFBCA}" srcOrd="1" destOrd="0" presId="urn:microsoft.com/office/officeart/2005/8/layout/list1"/>
    <dgm:cxn modelId="{F8BF4DE1-D3AD-4136-8258-41928A6A1C1C}" srcId="{65808316-1735-4392-8118-396E2DACFC08}" destId="{67A1740B-DA34-4297-8129-3607841C9862}" srcOrd="0" destOrd="0" parTransId="{3ACD9C64-C29C-4F07-8017-73C5665B8F3D}" sibTransId="{8DE4B0E9-E20B-4BAF-AC8A-795617ECC50A}"/>
    <dgm:cxn modelId="{010E4CF7-6AE3-41B0-93CF-1194AE7B523E}" type="presOf" srcId="{F3B34BF0-72D1-4888-AB11-65951CFA41E0}" destId="{1984BDBA-FDE2-49B8-953B-4FF5DC2BE5D8}" srcOrd="0" destOrd="0" presId="urn:microsoft.com/office/officeart/2005/8/layout/list1"/>
    <dgm:cxn modelId="{96F72116-2580-45EE-97F3-604E9E0EC7EE}" type="presParOf" srcId="{AEA7D580-3CE2-4E6A-9BF3-09CFAFB2E981}" destId="{5A088BD8-F8CF-4802-A14C-FC15D5163870}" srcOrd="0" destOrd="0" presId="urn:microsoft.com/office/officeart/2005/8/layout/list1"/>
    <dgm:cxn modelId="{315019BA-92D5-4DAF-B712-67027037FFA8}" type="presParOf" srcId="{5A088BD8-F8CF-4802-A14C-FC15D5163870}" destId="{3935D4BB-A5CE-4372-96C7-94CBF23291D9}" srcOrd="0" destOrd="0" presId="urn:microsoft.com/office/officeart/2005/8/layout/list1"/>
    <dgm:cxn modelId="{E4451643-E252-4C2B-B3CF-44CE96E76EE3}" type="presParOf" srcId="{5A088BD8-F8CF-4802-A14C-FC15D5163870}" destId="{4DF90CAC-7D80-4A87-9768-81550371BF93}" srcOrd="1" destOrd="0" presId="urn:microsoft.com/office/officeart/2005/8/layout/list1"/>
    <dgm:cxn modelId="{971F52F1-4517-4800-9A60-7EB7D35B4AE5}" type="presParOf" srcId="{AEA7D580-3CE2-4E6A-9BF3-09CFAFB2E981}" destId="{638631A5-B7D0-4EAA-9549-0AAD9A26EC1B}" srcOrd="1" destOrd="0" presId="urn:microsoft.com/office/officeart/2005/8/layout/list1"/>
    <dgm:cxn modelId="{3BC334C2-2701-46DD-AFC2-6F5DCCCF8611}" type="presParOf" srcId="{AEA7D580-3CE2-4E6A-9BF3-09CFAFB2E981}" destId="{495AB6BE-02C0-48E5-BB61-7E3492C57A35}" srcOrd="2" destOrd="0" presId="urn:microsoft.com/office/officeart/2005/8/layout/list1"/>
    <dgm:cxn modelId="{69FEB760-BD6C-4A15-8F8D-F9EB51EF349A}" type="presParOf" srcId="{AEA7D580-3CE2-4E6A-9BF3-09CFAFB2E981}" destId="{0F974E96-D544-495F-81CE-22CD68917EB7}" srcOrd="3" destOrd="0" presId="urn:microsoft.com/office/officeart/2005/8/layout/list1"/>
    <dgm:cxn modelId="{D315A048-9996-41B5-9CDC-C17CD813127A}" type="presParOf" srcId="{AEA7D580-3CE2-4E6A-9BF3-09CFAFB2E981}" destId="{D3F0C6AF-26D0-40AC-A6D4-2EB90A8017C1}" srcOrd="4" destOrd="0" presId="urn:microsoft.com/office/officeart/2005/8/layout/list1"/>
    <dgm:cxn modelId="{69295414-54DA-4B08-BA2B-0027EAFA13F7}" type="presParOf" srcId="{D3F0C6AF-26D0-40AC-A6D4-2EB90A8017C1}" destId="{B076E673-7C36-4A63-BF3E-075393A55060}" srcOrd="0" destOrd="0" presId="urn:microsoft.com/office/officeart/2005/8/layout/list1"/>
    <dgm:cxn modelId="{B7467635-BB38-43F9-8F24-0A8399AC6067}" type="presParOf" srcId="{D3F0C6AF-26D0-40AC-A6D4-2EB90A8017C1}" destId="{AFEBABDC-2AFD-4334-841F-9308F08FAC48}" srcOrd="1" destOrd="0" presId="urn:microsoft.com/office/officeart/2005/8/layout/list1"/>
    <dgm:cxn modelId="{58364BA8-0809-4A73-8569-F8DAEE24A3B4}" type="presParOf" srcId="{AEA7D580-3CE2-4E6A-9BF3-09CFAFB2E981}" destId="{8AB22AD1-B429-4C30-AB52-DC95590E0EFA}" srcOrd="5" destOrd="0" presId="urn:microsoft.com/office/officeart/2005/8/layout/list1"/>
    <dgm:cxn modelId="{C18AE870-3196-4A43-B261-D5E6BD9C6A51}" type="presParOf" srcId="{AEA7D580-3CE2-4E6A-9BF3-09CFAFB2E981}" destId="{EA0D0968-78B8-463F-ADF4-E4BFD31A45AD}" srcOrd="6" destOrd="0" presId="urn:microsoft.com/office/officeart/2005/8/layout/list1"/>
    <dgm:cxn modelId="{270639AB-801B-4D09-9916-1177D8873F71}" type="presParOf" srcId="{AEA7D580-3CE2-4E6A-9BF3-09CFAFB2E981}" destId="{981F367C-6F32-4CC5-9968-FF3559604DD9}" srcOrd="7" destOrd="0" presId="urn:microsoft.com/office/officeart/2005/8/layout/list1"/>
    <dgm:cxn modelId="{366FC999-0BBD-47BE-83B5-910494F61294}" type="presParOf" srcId="{AEA7D580-3CE2-4E6A-9BF3-09CFAFB2E981}" destId="{F01A8318-FB15-45C7-B9C5-704859C29049}" srcOrd="8" destOrd="0" presId="urn:microsoft.com/office/officeart/2005/8/layout/list1"/>
    <dgm:cxn modelId="{1066E29E-741C-4F29-9D82-6063FACAB755}" type="presParOf" srcId="{F01A8318-FB15-45C7-B9C5-704859C29049}" destId="{F7A5C4D4-C909-442D-A8C9-3359D61AE162}" srcOrd="0" destOrd="0" presId="urn:microsoft.com/office/officeart/2005/8/layout/list1"/>
    <dgm:cxn modelId="{26F8CB2A-F758-4204-AA25-16067974ABDE}" type="presParOf" srcId="{F01A8318-FB15-45C7-B9C5-704859C29049}" destId="{EC7A7F38-520C-4CDE-B3B6-1B317E3EFBCA}" srcOrd="1" destOrd="0" presId="urn:microsoft.com/office/officeart/2005/8/layout/list1"/>
    <dgm:cxn modelId="{CAEE2BC0-FA21-431B-AEE2-2D85810936CD}" type="presParOf" srcId="{AEA7D580-3CE2-4E6A-9BF3-09CFAFB2E981}" destId="{7C38DB91-A37E-4F44-A071-86F15584EA09}" srcOrd="9" destOrd="0" presId="urn:microsoft.com/office/officeart/2005/8/layout/list1"/>
    <dgm:cxn modelId="{38068529-EB3D-48C6-8B74-3BE7BBD050AA}" type="presParOf" srcId="{AEA7D580-3CE2-4E6A-9BF3-09CFAFB2E981}" destId="{2EF8CD60-3198-459F-829E-A41F233FF81D}" srcOrd="10" destOrd="0" presId="urn:microsoft.com/office/officeart/2005/8/layout/list1"/>
    <dgm:cxn modelId="{A266F0B7-CB02-42ED-85E4-CF7FEAC23F39}" type="presParOf" srcId="{AEA7D580-3CE2-4E6A-9BF3-09CFAFB2E981}" destId="{96A4BADB-04A6-4C26-95B7-F8977019700D}" srcOrd="11" destOrd="0" presId="urn:microsoft.com/office/officeart/2005/8/layout/list1"/>
    <dgm:cxn modelId="{BE00E048-B96C-4685-809F-69AE7755E10A}" type="presParOf" srcId="{AEA7D580-3CE2-4E6A-9BF3-09CFAFB2E981}" destId="{72E26D07-6987-4CBC-8512-96DE4CAF0987}" srcOrd="12" destOrd="0" presId="urn:microsoft.com/office/officeart/2005/8/layout/list1"/>
    <dgm:cxn modelId="{68C54989-A1D5-48C0-BF93-5868D1D463E0}" type="presParOf" srcId="{72E26D07-6987-4CBC-8512-96DE4CAF0987}" destId="{1984BDBA-FDE2-49B8-953B-4FF5DC2BE5D8}" srcOrd="0" destOrd="0" presId="urn:microsoft.com/office/officeart/2005/8/layout/list1"/>
    <dgm:cxn modelId="{A8AEEBDA-5DC4-4B23-B222-11E29BFB94FB}" type="presParOf" srcId="{72E26D07-6987-4CBC-8512-96DE4CAF0987}" destId="{386B4530-5397-4084-BE45-0BB846BCE511}" srcOrd="1" destOrd="0" presId="urn:microsoft.com/office/officeart/2005/8/layout/list1"/>
    <dgm:cxn modelId="{F84FD305-C676-4A48-9BCE-558AF27E93B4}" type="presParOf" srcId="{AEA7D580-3CE2-4E6A-9BF3-09CFAFB2E981}" destId="{DAF0EA63-23A8-4CDC-988B-035F7A44072D}" srcOrd="13" destOrd="0" presId="urn:microsoft.com/office/officeart/2005/8/layout/list1"/>
    <dgm:cxn modelId="{47309118-0BDF-48BC-8B5B-A69A6169C10E}" type="presParOf" srcId="{AEA7D580-3CE2-4E6A-9BF3-09CFAFB2E981}" destId="{92C99308-ACAA-4E6F-9770-CE0BCA8DE1CB}"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F0B851FA-2FD1-4FC8-8DB9-87085150B665}"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US"/>
        </a:p>
      </dgm:t>
    </dgm:pt>
    <dgm:pt modelId="{49DB0F39-9AD8-478A-9A34-FFFAE6053071}">
      <dgm:prSet phldrT="[Text]"/>
      <dgm:spPr/>
      <dgm:t>
        <a:bodyPr/>
        <a:lstStyle/>
        <a:p>
          <a:r>
            <a:rPr lang="vi-VN" i="1"/>
            <a:t>Agress Filtering</a:t>
          </a:r>
          <a:endParaRPr lang="en-US"/>
        </a:p>
      </dgm:t>
    </dgm:pt>
    <dgm:pt modelId="{A9068C44-DF46-46D1-A2C1-312C10267046}" type="parTrans" cxnId="{63FA3EC5-71F6-4A09-A619-8B0BA8790512}">
      <dgm:prSet/>
      <dgm:spPr/>
      <dgm:t>
        <a:bodyPr/>
        <a:lstStyle/>
        <a:p>
          <a:endParaRPr lang="en-US"/>
        </a:p>
      </dgm:t>
    </dgm:pt>
    <dgm:pt modelId="{247F3DEF-C90F-4D6D-A0FB-5D2397371A7F}" type="sibTrans" cxnId="{63FA3EC5-71F6-4A09-A619-8B0BA8790512}">
      <dgm:prSet/>
      <dgm:spPr/>
      <dgm:t>
        <a:bodyPr/>
        <a:lstStyle/>
        <a:p>
          <a:endParaRPr lang="en-US"/>
        </a:p>
      </dgm:t>
    </dgm:pt>
    <dgm:pt modelId="{B1657057-5068-41F8-B046-AAB7655882C8}">
      <dgm:prSet phldrT="[Text]"/>
      <dgm:spPr/>
      <dgm:t>
        <a:bodyPr/>
        <a:lstStyle/>
        <a:p>
          <a:r>
            <a:rPr lang="vi-VN" u="none"/>
            <a:t>Kỹ thuật này kiểm tra xem một packet có đủ tiêu chuẩn ra khỏi một subnet hay không. </a:t>
          </a:r>
          <a:endParaRPr lang="en-US"/>
        </a:p>
      </dgm:t>
    </dgm:pt>
    <dgm:pt modelId="{DAF04074-33C2-4BE2-9D51-BE0EE92073FC}" type="parTrans" cxnId="{62E708C0-6706-4C95-8E30-28DBA6D54FC2}">
      <dgm:prSet/>
      <dgm:spPr/>
      <dgm:t>
        <a:bodyPr/>
        <a:lstStyle/>
        <a:p>
          <a:endParaRPr lang="en-US"/>
        </a:p>
      </dgm:t>
    </dgm:pt>
    <dgm:pt modelId="{023B8BE0-8067-43B7-807F-E4630F35E153}" type="sibTrans" cxnId="{62E708C0-6706-4C95-8E30-28DBA6D54FC2}">
      <dgm:prSet/>
      <dgm:spPr/>
      <dgm:t>
        <a:bodyPr/>
        <a:lstStyle/>
        <a:p>
          <a:endParaRPr lang="en-US"/>
        </a:p>
      </dgm:t>
    </dgm:pt>
    <dgm:pt modelId="{6DC2F260-4118-4C77-B40F-EF2D9C96CBB9}">
      <dgm:prSet phldrT="[Text]"/>
      <dgm:spPr/>
      <dgm:t>
        <a:bodyPr/>
        <a:lstStyle/>
        <a:p>
          <a:r>
            <a:rPr lang="vi-VN" i="1"/>
            <a:t>MIB statistics</a:t>
          </a:r>
          <a:endParaRPr lang="en-US"/>
        </a:p>
      </dgm:t>
    </dgm:pt>
    <dgm:pt modelId="{712E3EA2-D6CE-4311-A5A7-B3693B960CED}" type="parTrans" cxnId="{295B7FDB-98B0-4F11-A5A1-D1DEC1A310B7}">
      <dgm:prSet/>
      <dgm:spPr/>
      <dgm:t>
        <a:bodyPr/>
        <a:lstStyle/>
        <a:p>
          <a:endParaRPr lang="en-US"/>
        </a:p>
      </dgm:t>
    </dgm:pt>
    <dgm:pt modelId="{A3B36964-432F-4E4C-A788-28E5DE1EE4B6}" type="sibTrans" cxnId="{295B7FDB-98B0-4F11-A5A1-D1DEC1A310B7}">
      <dgm:prSet/>
      <dgm:spPr/>
      <dgm:t>
        <a:bodyPr/>
        <a:lstStyle/>
        <a:p>
          <a:endParaRPr lang="en-US"/>
        </a:p>
      </dgm:t>
    </dgm:pt>
    <dgm:pt modelId="{ADFFB350-1DAE-4AEC-AB62-E7F6979C65B7}">
      <dgm:prSet phldrT="[Text]"/>
      <dgm:spPr/>
      <dgm:t>
        <a:bodyPr/>
        <a:lstStyle/>
        <a:p>
          <a:r>
            <a:rPr lang="vi-VN"/>
            <a:t>trong Management Information Base( SNMP) của route luôn có thông tin thống kê về sự biến thiên trạng thái của mạng. </a:t>
          </a:r>
          <a:endParaRPr lang="en-US"/>
        </a:p>
      </dgm:t>
    </dgm:pt>
    <dgm:pt modelId="{F6EBA6C5-5A3C-4C46-B0A9-10F7356677AC}" type="parTrans" cxnId="{8C887811-1310-48B9-9328-8228CFF720E9}">
      <dgm:prSet/>
      <dgm:spPr/>
      <dgm:t>
        <a:bodyPr/>
        <a:lstStyle/>
        <a:p>
          <a:endParaRPr lang="en-US"/>
        </a:p>
      </dgm:t>
    </dgm:pt>
    <dgm:pt modelId="{93B4DE81-5F9B-4B75-A088-36BF873ABF3E}" type="sibTrans" cxnId="{8C887811-1310-48B9-9328-8228CFF720E9}">
      <dgm:prSet/>
      <dgm:spPr/>
      <dgm:t>
        <a:bodyPr/>
        <a:lstStyle/>
        <a:p>
          <a:endParaRPr lang="en-US"/>
        </a:p>
      </dgm:t>
    </dgm:pt>
    <dgm:pt modelId="{490642C0-16CF-4D32-B14D-020CF57276F8}">
      <dgm:prSet phldrT="[Text]"/>
      <dgm:spPr/>
      <dgm:t>
        <a:bodyPr/>
        <a:lstStyle/>
        <a:p>
          <a:r>
            <a:rPr lang="vi-VN" u="none"/>
            <a:t>Các packet từ bên trong subnet gửi ra ngoài với địa chỉ nguồn không hợp lệ sẽ bị giữ lại để điều tra nguyên nhân. </a:t>
          </a:r>
          <a:endParaRPr lang="en-US"/>
        </a:p>
      </dgm:t>
    </dgm:pt>
    <dgm:pt modelId="{6044BF5B-9B16-4F2D-97CE-C3A61D898F46}" type="parTrans" cxnId="{C0C50BD2-3FED-4103-8098-8F8F9604F5B3}">
      <dgm:prSet/>
      <dgm:spPr/>
      <dgm:t>
        <a:bodyPr/>
        <a:lstStyle/>
        <a:p>
          <a:endParaRPr lang="en-US"/>
        </a:p>
      </dgm:t>
    </dgm:pt>
    <dgm:pt modelId="{A4CB5BE1-534C-4EF4-BCAC-1F4D2F01BF55}" type="sibTrans" cxnId="{C0C50BD2-3FED-4103-8098-8F8F9604F5B3}">
      <dgm:prSet/>
      <dgm:spPr/>
      <dgm:t>
        <a:bodyPr/>
        <a:lstStyle/>
        <a:p>
          <a:endParaRPr lang="en-US"/>
        </a:p>
      </dgm:t>
    </dgm:pt>
    <dgm:pt modelId="{55DC3A68-69C8-4E9E-8D76-BA3C652D63D3}">
      <dgm:prSet phldrT="[Text]"/>
      <dgm:spPr/>
      <dgm:t>
        <a:bodyPr/>
        <a:lstStyle/>
        <a:p>
          <a:r>
            <a:rPr lang="vi-VN"/>
            <a:t>Nếu ta giám sát chặt chẽ các thống kê của Protocol ICMP, UDP và TCP </a:t>
          </a:r>
          <a:r>
            <a:rPr lang="en-US"/>
            <a:t>----&gt;</a:t>
          </a:r>
          <a:r>
            <a:rPr lang="vi-VN"/>
            <a:t> khả năng phát hiện thời điểm bắt đầu cuộc tấn công.</a:t>
          </a:r>
          <a:endParaRPr lang="en-US"/>
        </a:p>
      </dgm:t>
    </dgm:pt>
    <dgm:pt modelId="{85553BC4-A7BD-4D9C-A5D5-4B8232455A02}" type="parTrans" cxnId="{23ABEE2B-2A66-43B4-9582-7B9E31D45E18}">
      <dgm:prSet/>
      <dgm:spPr/>
      <dgm:t>
        <a:bodyPr/>
        <a:lstStyle/>
        <a:p>
          <a:endParaRPr lang="en-US"/>
        </a:p>
      </dgm:t>
    </dgm:pt>
    <dgm:pt modelId="{2DCCD955-495C-452E-ADD7-AF06DD9E839F}" type="sibTrans" cxnId="{23ABEE2B-2A66-43B4-9582-7B9E31D45E18}">
      <dgm:prSet/>
      <dgm:spPr/>
      <dgm:t>
        <a:bodyPr/>
        <a:lstStyle/>
        <a:p>
          <a:endParaRPr lang="en-US"/>
        </a:p>
      </dgm:t>
    </dgm:pt>
    <dgm:pt modelId="{C937E690-4689-4936-AB07-115F7FECD8CD}" type="pres">
      <dgm:prSet presAssocID="{F0B851FA-2FD1-4FC8-8DB9-87085150B665}" presName="linear" presStyleCnt="0">
        <dgm:presLayoutVars>
          <dgm:animLvl val="lvl"/>
          <dgm:resizeHandles val="exact"/>
        </dgm:presLayoutVars>
      </dgm:prSet>
      <dgm:spPr/>
    </dgm:pt>
    <dgm:pt modelId="{A321D92C-8A88-4437-B6B1-6B3CD666B1B9}" type="pres">
      <dgm:prSet presAssocID="{49DB0F39-9AD8-478A-9A34-FFFAE6053071}" presName="parentText" presStyleLbl="node1" presStyleIdx="0" presStyleCnt="2">
        <dgm:presLayoutVars>
          <dgm:chMax val="0"/>
          <dgm:bulletEnabled val="1"/>
        </dgm:presLayoutVars>
      </dgm:prSet>
      <dgm:spPr/>
    </dgm:pt>
    <dgm:pt modelId="{6B1AA149-0812-4C0D-9E87-564F7B78E516}" type="pres">
      <dgm:prSet presAssocID="{49DB0F39-9AD8-478A-9A34-FFFAE6053071}" presName="childText" presStyleLbl="revTx" presStyleIdx="0" presStyleCnt="2">
        <dgm:presLayoutVars>
          <dgm:bulletEnabled val="1"/>
        </dgm:presLayoutVars>
      </dgm:prSet>
      <dgm:spPr/>
    </dgm:pt>
    <dgm:pt modelId="{D677A5FB-8E35-4341-8AF8-84DEDD9BDB67}" type="pres">
      <dgm:prSet presAssocID="{6DC2F260-4118-4C77-B40F-EF2D9C96CBB9}" presName="parentText" presStyleLbl="node1" presStyleIdx="1" presStyleCnt="2">
        <dgm:presLayoutVars>
          <dgm:chMax val="0"/>
          <dgm:bulletEnabled val="1"/>
        </dgm:presLayoutVars>
      </dgm:prSet>
      <dgm:spPr/>
    </dgm:pt>
    <dgm:pt modelId="{4794AD2A-89BA-4B8D-98BF-30ADB22FC203}" type="pres">
      <dgm:prSet presAssocID="{6DC2F260-4118-4C77-B40F-EF2D9C96CBB9}" presName="childText" presStyleLbl="revTx" presStyleIdx="1" presStyleCnt="2">
        <dgm:presLayoutVars>
          <dgm:bulletEnabled val="1"/>
        </dgm:presLayoutVars>
      </dgm:prSet>
      <dgm:spPr/>
    </dgm:pt>
  </dgm:ptLst>
  <dgm:cxnLst>
    <dgm:cxn modelId="{8C887811-1310-48B9-9328-8228CFF720E9}" srcId="{6DC2F260-4118-4C77-B40F-EF2D9C96CBB9}" destId="{ADFFB350-1DAE-4AEC-AB62-E7F6979C65B7}" srcOrd="0" destOrd="0" parTransId="{F6EBA6C5-5A3C-4C46-B0A9-10F7356677AC}" sibTransId="{93B4DE81-5F9B-4B75-A088-36BF873ABF3E}"/>
    <dgm:cxn modelId="{23ABEE2B-2A66-43B4-9582-7B9E31D45E18}" srcId="{6DC2F260-4118-4C77-B40F-EF2D9C96CBB9}" destId="{55DC3A68-69C8-4E9E-8D76-BA3C652D63D3}" srcOrd="1" destOrd="0" parTransId="{85553BC4-A7BD-4D9C-A5D5-4B8232455A02}" sibTransId="{2DCCD955-495C-452E-ADD7-AF06DD9E839F}"/>
    <dgm:cxn modelId="{16DAEA30-1202-4790-8923-04E91BD36086}" type="presOf" srcId="{B1657057-5068-41F8-B046-AAB7655882C8}" destId="{6B1AA149-0812-4C0D-9E87-564F7B78E516}" srcOrd="0" destOrd="0" presId="urn:microsoft.com/office/officeart/2005/8/layout/vList2"/>
    <dgm:cxn modelId="{A6961A33-C6D0-4022-9BBF-D42DBFB561CC}" type="presOf" srcId="{55DC3A68-69C8-4E9E-8D76-BA3C652D63D3}" destId="{4794AD2A-89BA-4B8D-98BF-30ADB22FC203}" srcOrd="0" destOrd="1" presId="urn:microsoft.com/office/officeart/2005/8/layout/vList2"/>
    <dgm:cxn modelId="{FEBDF634-C136-477D-94A2-897A446D8920}" type="presOf" srcId="{49DB0F39-9AD8-478A-9A34-FFFAE6053071}" destId="{A321D92C-8A88-4437-B6B1-6B3CD666B1B9}" srcOrd="0" destOrd="0" presId="urn:microsoft.com/office/officeart/2005/8/layout/vList2"/>
    <dgm:cxn modelId="{2F74503D-D800-4C46-BFA7-730DC52BE2B4}" type="presOf" srcId="{F0B851FA-2FD1-4FC8-8DB9-87085150B665}" destId="{C937E690-4689-4936-AB07-115F7FECD8CD}" srcOrd="0" destOrd="0" presId="urn:microsoft.com/office/officeart/2005/8/layout/vList2"/>
    <dgm:cxn modelId="{62E708C0-6706-4C95-8E30-28DBA6D54FC2}" srcId="{49DB0F39-9AD8-478A-9A34-FFFAE6053071}" destId="{B1657057-5068-41F8-B046-AAB7655882C8}" srcOrd="0" destOrd="0" parTransId="{DAF04074-33C2-4BE2-9D51-BE0EE92073FC}" sibTransId="{023B8BE0-8067-43B7-807F-E4630F35E153}"/>
    <dgm:cxn modelId="{63FA3EC5-71F6-4A09-A619-8B0BA8790512}" srcId="{F0B851FA-2FD1-4FC8-8DB9-87085150B665}" destId="{49DB0F39-9AD8-478A-9A34-FFFAE6053071}" srcOrd="0" destOrd="0" parTransId="{A9068C44-DF46-46D1-A2C1-312C10267046}" sibTransId="{247F3DEF-C90F-4D6D-A0FB-5D2397371A7F}"/>
    <dgm:cxn modelId="{60E5B9CB-E873-4318-9F7E-6FFE1F7092BC}" type="presOf" srcId="{6DC2F260-4118-4C77-B40F-EF2D9C96CBB9}" destId="{D677A5FB-8E35-4341-8AF8-84DEDD9BDB67}" srcOrd="0" destOrd="0" presId="urn:microsoft.com/office/officeart/2005/8/layout/vList2"/>
    <dgm:cxn modelId="{C0C50BD2-3FED-4103-8098-8F8F9604F5B3}" srcId="{49DB0F39-9AD8-478A-9A34-FFFAE6053071}" destId="{490642C0-16CF-4D32-B14D-020CF57276F8}" srcOrd="1" destOrd="0" parTransId="{6044BF5B-9B16-4F2D-97CE-C3A61D898F46}" sibTransId="{A4CB5BE1-534C-4EF4-BCAC-1F4D2F01BF55}"/>
    <dgm:cxn modelId="{295B7FDB-98B0-4F11-A5A1-D1DEC1A310B7}" srcId="{F0B851FA-2FD1-4FC8-8DB9-87085150B665}" destId="{6DC2F260-4118-4C77-B40F-EF2D9C96CBB9}" srcOrd="1" destOrd="0" parTransId="{712E3EA2-D6CE-4311-A5A7-B3693B960CED}" sibTransId="{A3B36964-432F-4E4C-A788-28E5DE1EE4B6}"/>
    <dgm:cxn modelId="{344D29E6-DFC8-4DA6-97EE-AE63FCDA33DB}" type="presOf" srcId="{490642C0-16CF-4D32-B14D-020CF57276F8}" destId="{6B1AA149-0812-4C0D-9E87-564F7B78E516}" srcOrd="0" destOrd="1" presId="urn:microsoft.com/office/officeart/2005/8/layout/vList2"/>
    <dgm:cxn modelId="{A5F058FF-2C9D-47BC-B654-912784B0A712}" type="presOf" srcId="{ADFFB350-1DAE-4AEC-AB62-E7F6979C65B7}" destId="{4794AD2A-89BA-4B8D-98BF-30ADB22FC203}" srcOrd="0" destOrd="0" presId="urn:microsoft.com/office/officeart/2005/8/layout/vList2"/>
    <dgm:cxn modelId="{F1C534D8-13FF-48F9-AB5E-EE36D2E7F53F}" type="presParOf" srcId="{C937E690-4689-4936-AB07-115F7FECD8CD}" destId="{A321D92C-8A88-4437-B6B1-6B3CD666B1B9}" srcOrd="0" destOrd="0" presId="urn:microsoft.com/office/officeart/2005/8/layout/vList2"/>
    <dgm:cxn modelId="{6CEC2E67-5859-4366-8D9E-27D7C017E7DC}" type="presParOf" srcId="{C937E690-4689-4936-AB07-115F7FECD8CD}" destId="{6B1AA149-0812-4C0D-9E87-564F7B78E516}" srcOrd="1" destOrd="0" presId="urn:microsoft.com/office/officeart/2005/8/layout/vList2"/>
    <dgm:cxn modelId="{C215B600-ECDE-41D4-BE73-BA02CB00F46C}" type="presParOf" srcId="{C937E690-4689-4936-AB07-115F7FECD8CD}" destId="{D677A5FB-8E35-4341-8AF8-84DEDD9BDB67}" srcOrd="2" destOrd="0" presId="urn:microsoft.com/office/officeart/2005/8/layout/vList2"/>
    <dgm:cxn modelId="{181F69EC-DDB3-4E06-B887-00FD00F9E876}" type="presParOf" srcId="{C937E690-4689-4936-AB07-115F7FECD8CD}" destId="{4794AD2A-89BA-4B8D-98BF-30ADB22FC203}"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853FF97-AE91-4470-8591-8D454FE39B9E}" type="doc">
      <dgm:prSet loTypeId="urn:microsoft.com/office/officeart/2008/layout/LinedList" loCatId="list" qsTypeId="urn:microsoft.com/office/officeart/2005/8/quickstyle/simple2" qsCatId="simple" csTypeId="urn:microsoft.com/office/officeart/2005/8/colors/accent1_2" csCatId="accent1" phldr="1"/>
      <dgm:spPr/>
      <dgm:t>
        <a:bodyPr/>
        <a:lstStyle/>
        <a:p>
          <a:endParaRPr lang="en-US"/>
        </a:p>
      </dgm:t>
    </dgm:pt>
    <dgm:pt modelId="{AEF6969C-0E7D-4711-B4E0-3FABC968FCE7}">
      <dgm:prSet phldrT="[Text]"/>
      <dgm:spPr/>
      <dgm:t>
        <a:bodyPr/>
        <a:lstStyle/>
        <a:p>
          <a:r>
            <a:rPr lang="en-US"/>
            <a:t>Ví dụ</a:t>
          </a:r>
        </a:p>
      </dgm:t>
    </dgm:pt>
    <dgm:pt modelId="{8B271960-064F-4AE4-9001-D3BCB115EB9F}" type="parTrans" cxnId="{B6F386E7-7546-4D5F-B5F4-9DC1118A6F1B}">
      <dgm:prSet/>
      <dgm:spPr/>
      <dgm:t>
        <a:bodyPr/>
        <a:lstStyle/>
        <a:p>
          <a:endParaRPr lang="en-US"/>
        </a:p>
      </dgm:t>
    </dgm:pt>
    <dgm:pt modelId="{213AADF8-2564-46C7-8A71-679FD31EA110}" type="sibTrans" cxnId="{B6F386E7-7546-4D5F-B5F4-9DC1118A6F1B}">
      <dgm:prSet/>
      <dgm:spPr/>
      <dgm:t>
        <a:bodyPr/>
        <a:lstStyle/>
        <a:p>
          <a:endParaRPr lang="en-US"/>
        </a:p>
      </dgm:t>
    </dgm:pt>
    <dgm:pt modelId="{5C5770B7-2431-451C-8F09-625D318D9074}">
      <dgm:prSet phldrT="[Text]" custT="1"/>
      <dgm:spPr/>
      <dgm:t>
        <a:bodyPr/>
        <a:lstStyle/>
        <a:p>
          <a:r>
            <a:rPr lang="vi-VN" sz="2000"/>
            <a:t>Vào ngày 15 tháng 8 năm 2003, Microsoft đã chịu đợt tấn công DoS cực mạnh làm gián đoạn websites trong vòng 2 giờ.</a:t>
          </a:r>
          <a:endParaRPr lang="en-US" sz="2000"/>
        </a:p>
      </dgm:t>
    </dgm:pt>
    <dgm:pt modelId="{38C7B36C-384E-4FC4-AE64-3BCEF9F910D7}" type="parTrans" cxnId="{6AD47352-AA98-470E-86BE-EEF187F0E4F7}">
      <dgm:prSet/>
      <dgm:spPr/>
      <dgm:t>
        <a:bodyPr/>
        <a:lstStyle/>
        <a:p>
          <a:endParaRPr lang="en-US"/>
        </a:p>
      </dgm:t>
    </dgm:pt>
    <dgm:pt modelId="{140CCF42-7865-4E79-8E88-FC90E068D4D0}" type="sibTrans" cxnId="{6AD47352-AA98-470E-86BE-EEF187F0E4F7}">
      <dgm:prSet/>
      <dgm:spPr/>
      <dgm:t>
        <a:bodyPr/>
        <a:lstStyle/>
        <a:p>
          <a:endParaRPr lang="en-US"/>
        </a:p>
      </dgm:t>
    </dgm:pt>
    <dgm:pt modelId="{FEAABC98-ECD7-4B1C-824B-716EC10569B2}">
      <dgm:prSet phldrT="[Text]" custT="1"/>
      <dgm:spPr/>
      <dgm:t>
        <a:bodyPr/>
        <a:lstStyle/>
        <a:p>
          <a:r>
            <a:rPr lang="vi-VN" sz="2000"/>
            <a:t>Vào lúc 15:09 giờ GMT ngày 27 tháng 3 năm 2003: toàn bộ phiên bản tiếng anh của website AI-Jazeera bị tấn công làm gián đoạn trong nhiều giờ</a:t>
          </a:r>
          <a:endParaRPr lang="en-US" sz="2000"/>
        </a:p>
      </dgm:t>
    </dgm:pt>
    <dgm:pt modelId="{08DEE965-DCC8-4050-B803-BC7521F86558}" type="parTrans" cxnId="{4C9893A0-64EB-4D96-9740-13191A294BB2}">
      <dgm:prSet/>
      <dgm:spPr/>
      <dgm:t>
        <a:bodyPr/>
        <a:lstStyle/>
        <a:p>
          <a:endParaRPr lang="en-US"/>
        </a:p>
      </dgm:t>
    </dgm:pt>
    <dgm:pt modelId="{69EA984A-9118-486A-8686-DA2BDF7C00D0}" type="sibTrans" cxnId="{4C9893A0-64EB-4D96-9740-13191A294BB2}">
      <dgm:prSet/>
      <dgm:spPr/>
      <dgm:t>
        <a:bodyPr/>
        <a:lstStyle/>
        <a:p>
          <a:endParaRPr lang="en-US"/>
        </a:p>
      </dgm:t>
    </dgm:pt>
    <dgm:pt modelId="{23252BEB-3B99-4C85-80C7-2AE4D28266D3}">
      <dgm:prSet phldrT="[Text]" custT="1"/>
      <dgm:spPr/>
      <dgm:t>
        <a:bodyPr/>
        <a:lstStyle/>
        <a:p>
          <a:r>
            <a:rPr lang="vi-VN" sz="2000"/>
            <a:t>Gần đây nhất là 2 vụ DDos lớn vào các trang mạng đông người truy cập ở Việt Nam là: DDos vào VCCorp gây chấn động an ninh mạng ở Việt Nam trong thời gian gần đây, hacker phá hoại server gây lỗi data center hàng loạt website báo mạng như: Dân trí, Kênh 14, Soha v.v.v (chưa tìm ra thủ phạm), và vụ thứ 2 là DDos vào diễn đàn công nghệ thông tin VN-Zoom vào lúc 19 giờ ngày 26/10/2014 (do JCAlex Min thực hiện)  </a:t>
          </a:r>
          <a:endParaRPr lang="en-US" sz="2000"/>
        </a:p>
      </dgm:t>
    </dgm:pt>
    <dgm:pt modelId="{0E5D6C1E-AD81-47A8-ACFA-3194AE957303}" type="parTrans" cxnId="{3A582915-A84F-461F-925A-35E01AD23493}">
      <dgm:prSet/>
      <dgm:spPr/>
      <dgm:t>
        <a:bodyPr/>
        <a:lstStyle/>
        <a:p>
          <a:endParaRPr lang="en-US"/>
        </a:p>
      </dgm:t>
    </dgm:pt>
    <dgm:pt modelId="{4D46574B-07AB-4C60-A521-B4A22FE44B05}" type="sibTrans" cxnId="{3A582915-A84F-461F-925A-35E01AD23493}">
      <dgm:prSet/>
      <dgm:spPr/>
      <dgm:t>
        <a:bodyPr/>
        <a:lstStyle/>
        <a:p>
          <a:endParaRPr lang="en-US"/>
        </a:p>
      </dgm:t>
    </dgm:pt>
    <dgm:pt modelId="{968B5965-7C5A-413D-988F-68018A5DF20A}" type="pres">
      <dgm:prSet presAssocID="{2853FF97-AE91-4470-8591-8D454FE39B9E}" presName="vert0" presStyleCnt="0">
        <dgm:presLayoutVars>
          <dgm:dir/>
          <dgm:animOne val="branch"/>
          <dgm:animLvl val="lvl"/>
        </dgm:presLayoutVars>
      </dgm:prSet>
      <dgm:spPr/>
    </dgm:pt>
    <dgm:pt modelId="{2F0D17EE-CC0B-4B36-B719-F4529C9F9437}" type="pres">
      <dgm:prSet presAssocID="{AEF6969C-0E7D-4711-B4E0-3FABC968FCE7}" presName="thickLine" presStyleLbl="alignNode1" presStyleIdx="0" presStyleCnt="1"/>
      <dgm:spPr/>
    </dgm:pt>
    <dgm:pt modelId="{EA574AD4-A3C6-43C7-AE48-D842EED6E3EE}" type="pres">
      <dgm:prSet presAssocID="{AEF6969C-0E7D-4711-B4E0-3FABC968FCE7}" presName="horz1" presStyleCnt="0"/>
      <dgm:spPr/>
    </dgm:pt>
    <dgm:pt modelId="{78EC9632-4C4F-449E-B108-6A49FE4FFB39}" type="pres">
      <dgm:prSet presAssocID="{AEF6969C-0E7D-4711-B4E0-3FABC968FCE7}" presName="tx1" presStyleLbl="revTx" presStyleIdx="0" presStyleCnt="4"/>
      <dgm:spPr/>
    </dgm:pt>
    <dgm:pt modelId="{7F41184F-A185-46D3-8AC7-C6246AC52F03}" type="pres">
      <dgm:prSet presAssocID="{AEF6969C-0E7D-4711-B4E0-3FABC968FCE7}" presName="vert1" presStyleCnt="0"/>
      <dgm:spPr/>
    </dgm:pt>
    <dgm:pt modelId="{04DECB09-0750-4F9B-B5A1-D8745E6491FF}" type="pres">
      <dgm:prSet presAssocID="{5C5770B7-2431-451C-8F09-625D318D9074}" presName="vertSpace2a" presStyleCnt="0"/>
      <dgm:spPr/>
    </dgm:pt>
    <dgm:pt modelId="{010B30B6-4611-4F24-A863-7980257236EF}" type="pres">
      <dgm:prSet presAssocID="{5C5770B7-2431-451C-8F09-625D318D9074}" presName="horz2" presStyleCnt="0"/>
      <dgm:spPr/>
    </dgm:pt>
    <dgm:pt modelId="{3C54844B-0CEA-42B8-BA57-2D385190A94F}" type="pres">
      <dgm:prSet presAssocID="{5C5770B7-2431-451C-8F09-625D318D9074}" presName="horzSpace2" presStyleCnt="0"/>
      <dgm:spPr/>
    </dgm:pt>
    <dgm:pt modelId="{532E87E0-8EDB-4404-916E-9A3351915364}" type="pres">
      <dgm:prSet presAssocID="{5C5770B7-2431-451C-8F09-625D318D9074}" presName="tx2" presStyleLbl="revTx" presStyleIdx="1" presStyleCnt="4"/>
      <dgm:spPr/>
    </dgm:pt>
    <dgm:pt modelId="{815E6B1E-5A0F-47CD-A096-029BDE98720E}" type="pres">
      <dgm:prSet presAssocID="{5C5770B7-2431-451C-8F09-625D318D9074}" presName="vert2" presStyleCnt="0"/>
      <dgm:spPr/>
    </dgm:pt>
    <dgm:pt modelId="{03D19011-D8E5-4215-9333-ED0BD32A98AC}" type="pres">
      <dgm:prSet presAssocID="{5C5770B7-2431-451C-8F09-625D318D9074}" presName="thinLine2b" presStyleLbl="callout" presStyleIdx="0" presStyleCnt="3" custLinFactY="-100000" custLinFactNeighborX="-248" custLinFactNeighborY="-178018"/>
      <dgm:spPr/>
    </dgm:pt>
    <dgm:pt modelId="{C6804DB7-D0DC-45A1-93C5-2BAD0CA4A05F}" type="pres">
      <dgm:prSet presAssocID="{5C5770B7-2431-451C-8F09-625D318D9074}" presName="vertSpace2b" presStyleCnt="0"/>
      <dgm:spPr/>
    </dgm:pt>
    <dgm:pt modelId="{C46C4484-8E46-45A7-AF9C-D521C7DCD42E}" type="pres">
      <dgm:prSet presAssocID="{FEAABC98-ECD7-4B1C-824B-716EC10569B2}" presName="horz2" presStyleCnt="0"/>
      <dgm:spPr/>
    </dgm:pt>
    <dgm:pt modelId="{FD05A795-A822-4969-802A-D6EAA4FFEA6B}" type="pres">
      <dgm:prSet presAssocID="{FEAABC98-ECD7-4B1C-824B-716EC10569B2}" presName="horzSpace2" presStyleCnt="0"/>
      <dgm:spPr/>
    </dgm:pt>
    <dgm:pt modelId="{91B1AE8C-09A4-4299-B22A-0084DE443E7E}" type="pres">
      <dgm:prSet presAssocID="{FEAABC98-ECD7-4B1C-824B-716EC10569B2}" presName="tx2" presStyleLbl="revTx" presStyleIdx="2" presStyleCnt="4"/>
      <dgm:spPr/>
    </dgm:pt>
    <dgm:pt modelId="{4F6F9772-2FF9-4985-894D-052A46DA4BC4}" type="pres">
      <dgm:prSet presAssocID="{FEAABC98-ECD7-4B1C-824B-716EC10569B2}" presName="vert2" presStyleCnt="0"/>
      <dgm:spPr/>
    </dgm:pt>
    <dgm:pt modelId="{23BD5196-ED80-4020-A071-EA6B30D73830}" type="pres">
      <dgm:prSet presAssocID="{FEAABC98-ECD7-4B1C-824B-716EC10569B2}" presName="thinLine2b" presStyleLbl="callout" presStyleIdx="1" presStyleCnt="3" custLinFactY="-100000" custLinFactNeighborX="-248" custLinFactNeighborY="-177806"/>
      <dgm:spPr/>
    </dgm:pt>
    <dgm:pt modelId="{8E2EE5C4-3A66-4F7C-857F-43DBB3E8A088}" type="pres">
      <dgm:prSet presAssocID="{FEAABC98-ECD7-4B1C-824B-716EC10569B2}" presName="vertSpace2b" presStyleCnt="0"/>
      <dgm:spPr/>
    </dgm:pt>
    <dgm:pt modelId="{81F0EECB-EB9B-4D82-9692-C03F1E40CC89}" type="pres">
      <dgm:prSet presAssocID="{23252BEB-3B99-4C85-80C7-2AE4D28266D3}" presName="horz2" presStyleCnt="0"/>
      <dgm:spPr/>
    </dgm:pt>
    <dgm:pt modelId="{3D75B8D2-CE88-4512-A1BA-A11D13E32CEF}" type="pres">
      <dgm:prSet presAssocID="{23252BEB-3B99-4C85-80C7-2AE4D28266D3}" presName="horzSpace2" presStyleCnt="0"/>
      <dgm:spPr/>
    </dgm:pt>
    <dgm:pt modelId="{A2356196-968F-44D3-8A2B-C91E009E6D2C}" type="pres">
      <dgm:prSet presAssocID="{23252BEB-3B99-4C85-80C7-2AE4D28266D3}" presName="tx2" presStyleLbl="revTx" presStyleIdx="3" presStyleCnt="4" custScaleY="188155"/>
      <dgm:spPr/>
    </dgm:pt>
    <dgm:pt modelId="{4528E104-74FB-4932-B5D5-DA29889B5D77}" type="pres">
      <dgm:prSet presAssocID="{23252BEB-3B99-4C85-80C7-2AE4D28266D3}" presName="vert2" presStyleCnt="0"/>
      <dgm:spPr/>
    </dgm:pt>
    <dgm:pt modelId="{4B51BB43-0BB6-4BD0-9428-C5BCD9E94C4C}" type="pres">
      <dgm:prSet presAssocID="{23252BEB-3B99-4C85-80C7-2AE4D28266D3}" presName="thinLine2b" presStyleLbl="callout" presStyleIdx="2" presStyleCnt="3"/>
      <dgm:spPr/>
    </dgm:pt>
    <dgm:pt modelId="{E0EA1243-31D2-4CBC-9BBB-F9688B884ADD}" type="pres">
      <dgm:prSet presAssocID="{23252BEB-3B99-4C85-80C7-2AE4D28266D3}" presName="vertSpace2b" presStyleCnt="0"/>
      <dgm:spPr/>
    </dgm:pt>
  </dgm:ptLst>
  <dgm:cxnLst>
    <dgm:cxn modelId="{3A582915-A84F-461F-925A-35E01AD23493}" srcId="{AEF6969C-0E7D-4711-B4E0-3FABC968FCE7}" destId="{23252BEB-3B99-4C85-80C7-2AE4D28266D3}" srcOrd="2" destOrd="0" parTransId="{0E5D6C1E-AD81-47A8-ACFA-3194AE957303}" sibTransId="{4D46574B-07AB-4C60-A521-B4A22FE44B05}"/>
    <dgm:cxn modelId="{A3067D2B-97AE-4760-A081-64FF9618E062}" type="presOf" srcId="{23252BEB-3B99-4C85-80C7-2AE4D28266D3}" destId="{A2356196-968F-44D3-8A2B-C91E009E6D2C}" srcOrd="0" destOrd="0" presId="urn:microsoft.com/office/officeart/2008/layout/LinedList"/>
    <dgm:cxn modelId="{090A104F-B576-462B-A0C8-0A67FD347AB5}" type="presOf" srcId="{AEF6969C-0E7D-4711-B4E0-3FABC968FCE7}" destId="{78EC9632-4C4F-449E-B108-6A49FE4FFB39}" srcOrd="0" destOrd="0" presId="urn:microsoft.com/office/officeart/2008/layout/LinedList"/>
    <dgm:cxn modelId="{6AD47352-AA98-470E-86BE-EEF187F0E4F7}" srcId="{AEF6969C-0E7D-4711-B4E0-3FABC968FCE7}" destId="{5C5770B7-2431-451C-8F09-625D318D9074}" srcOrd="0" destOrd="0" parTransId="{38C7B36C-384E-4FC4-AE64-3BCEF9F910D7}" sibTransId="{140CCF42-7865-4E79-8E88-FC90E068D4D0}"/>
    <dgm:cxn modelId="{1DFED97A-5A4A-4529-83FE-79D7D8BEC2A2}" type="presOf" srcId="{2853FF97-AE91-4470-8591-8D454FE39B9E}" destId="{968B5965-7C5A-413D-988F-68018A5DF20A}" srcOrd="0" destOrd="0" presId="urn:microsoft.com/office/officeart/2008/layout/LinedList"/>
    <dgm:cxn modelId="{4C9893A0-64EB-4D96-9740-13191A294BB2}" srcId="{AEF6969C-0E7D-4711-B4E0-3FABC968FCE7}" destId="{FEAABC98-ECD7-4B1C-824B-716EC10569B2}" srcOrd="1" destOrd="0" parTransId="{08DEE965-DCC8-4050-B803-BC7521F86558}" sibTransId="{69EA984A-9118-486A-8686-DA2BDF7C00D0}"/>
    <dgm:cxn modelId="{9138F5CB-056C-4FB4-9BCA-ACB1FA0C99AB}" type="presOf" srcId="{FEAABC98-ECD7-4B1C-824B-716EC10569B2}" destId="{91B1AE8C-09A4-4299-B22A-0084DE443E7E}" srcOrd="0" destOrd="0" presId="urn:microsoft.com/office/officeart/2008/layout/LinedList"/>
    <dgm:cxn modelId="{1A07F0DD-45C8-493E-B6ED-4FDB100BD427}" type="presOf" srcId="{5C5770B7-2431-451C-8F09-625D318D9074}" destId="{532E87E0-8EDB-4404-916E-9A3351915364}" srcOrd="0" destOrd="0" presId="urn:microsoft.com/office/officeart/2008/layout/LinedList"/>
    <dgm:cxn modelId="{B6F386E7-7546-4D5F-B5F4-9DC1118A6F1B}" srcId="{2853FF97-AE91-4470-8591-8D454FE39B9E}" destId="{AEF6969C-0E7D-4711-B4E0-3FABC968FCE7}" srcOrd="0" destOrd="0" parTransId="{8B271960-064F-4AE4-9001-D3BCB115EB9F}" sibTransId="{213AADF8-2564-46C7-8A71-679FD31EA110}"/>
    <dgm:cxn modelId="{A0EBA803-FE54-445E-AB9E-D0EE25A8F84F}" type="presParOf" srcId="{968B5965-7C5A-413D-988F-68018A5DF20A}" destId="{2F0D17EE-CC0B-4B36-B719-F4529C9F9437}" srcOrd="0" destOrd="0" presId="urn:microsoft.com/office/officeart/2008/layout/LinedList"/>
    <dgm:cxn modelId="{0C088A7A-2AB0-4EA1-90B6-9768CEB13EB5}" type="presParOf" srcId="{968B5965-7C5A-413D-988F-68018A5DF20A}" destId="{EA574AD4-A3C6-43C7-AE48-D842EED6E3EE}" srcOrd="1" destOrd="0" presId="urn:microsoft.com/office/officeart/2008/layout/LinedList"/>
    <dgm:cxn modelId="{338FA525-CC78-4278-B8CC-432FA823A974}" type="presParOf" srcId="{EA574AD4-A3C6-43C7-AE48-D842EED6E3EE}" destId="{78EC9632-4C4F-449E-B108-6A49FE4FFB39}" srcOrd="0" destOrd="0" presId="urn:microsoft.com/office/officeart/2008/layout/LinedList"/>
    <dgm:cxn modelId="{EF67C082-B4F9-44D6-A47F-0DEADB1C3DA8}" type="presParOf" srcId="{EA574AD4-A3C6-43C7-AE48-D842EED6E3EE}" destId="{7F41184F-A185-46D3-8AC7-C6246AC52F03}" srcOrd="1" destOrd="0" presId="urn:microsoft.com/office/officeart/2008/layout/LinedList"/>
    <dgm:cxn modelId="{EE6E9243-B7D7-4BC1-B170-FEE311D2CD61}" type="presParOf" srcId="{7F41184F-A185-46D3-8AC7-C6246AC52F03}" destId="{04DECB09-0750-4F9B-B5A1-D8745E6491FF}" srcOrd="0" destOrd="0" presId="urn:microsoft.com/office/officeart/2008/layout/LinedList"/>
    <dgm:cxn modelId="{5B766A16-2D24-48AF-9CA7-F680BDBF8B3E}" type="presParOf" srcId="{7F41184F-A185-46D3-8AC7-C6246AC52F03}" destId="{010B30B6-4611-4F24-A863-7980257236EF}" srcOrd="1" destOrd="0" presId="urn:microsoft.com/office/officeart/2008/layout/LinedList"/>
    <dgm:cxn modelId="{3477C764-F12A-45C7-98F8-CD6FB189BF5E}" type="presParOf" srcId="{010B30B6-4611-4F24-A863-7980257236EF}" destId="{3C54844B-0CEA-42B8-BA57-2D385190A94F}" srcOrd="0" destOrd="0" presId="urn:microsoft.com/office/officeart/2008/layout/LinedList"/>
    <dgm:cxn modelId="{46A85274-0461-478C-BFE7-9BAD92759636}" type="presParOf" srcId="{010B30B6-4611-4F24-A863-7980257236EF}" destId="{532E87E0-8EDB-4404-916E-9A3351915364}" srcOrd="1" destOrd="0" presId="urn:microsoft.com/office/officeart/2008/layout/LinedList"/>
    <dgm:cxn modelId="{4446CC46-C5EE-474A-A60B-4A1D20CAADFA}" type="presParOf" srcId="{010B30B6-4611-4F24-A863-7980257236EF}" destId="{815E6B1E-5A0F-47CD-A096-029BDE98720E}" srcOrd="2" destOrd="0" presId="urn:microsoft.com/office/officeart/2008/layout/LinedList"/>
    <dgm:cxn modelId="{D8DCAA58-A8DA-40A3-A819-8E407F1D46F0}" type="presParOf" srcId="{7F41184F-A185-46D3-8AC7-C6246AC52F03}" destId="{03D19011-D8E5-4215-9333-ED0BD32A98AC}" srcOrd="2" destOrd="0" presId="urn:microsoft.com/office/officeart/2008/layout/LinedList"/>
    <dgm:cxn modelId="{495D4739-8C33-4086-BB82-923106939C00}" type="presParOf" srcId="{7F41184F-A185-46D3-8AC7-C6246AC52F03}" destId="{C6804DB7-D0DC-45A1-93C5-2BAD0CA4A05F}" srcOrd="3" destOrd="0" presId="urn:microsoft.com/office/officeart/2008/layout/LinedList"/>
    <dgm:cxn modelId="{1B137E8B-0ADA-4CF6-AAC1-165F03930AC0}" type="presParOf" srcId="{7F41184F-A185-46D3-8AC7-C6246AC52F03}" destId="{C46C4484-8E46-45A7-AF9C-D521C7DCD42E}" srcOrd="4" destOrd="0" presId="urn:microsoft.com/office/officeart/2008/layout/LinedList"/>
    <dgm:cxn modelId="{038FB649-97DE-45E1-B123-968FAA777426}" type="presParOf" srcId="{C46C4484-8E46-45A7-AF9C-D521C7DCD42E}" destId="{FD05A795-A822-4969-802A-D6EAA4FFEA6B}" srcOrd="0" destOrd="0" presId="urn:microsoft.com/office/officeart/2008/layout/LinedList"/>
    <dgm:cxn modelId="{325463EE-61C1-4DEC-956C-FE4B9AEF5503}" type="presParOf" srcId="{C46C4484-8E46-45A7-AF9C-D521C7DCD42E}" destId="{91B1AE8C-09A4-4299-B22A-0084DE443E7E}" srcOrd="1" destOrd="0" presId="urn:microsoft.com/office/officeart/2008/layout/LinedList"/>
    <dgm:cxn modelId="{E6BF18E5-A247-4A43-BA72-56C5AD26BFF1}" type="presParOf" srcId="{C46C4484-8E46-45A7-AF9C-D521C7DCD42E}" destId="{4F6F9772-2FF9-4985-894D-052A46DA4BC4}" srcOrd="2" destOrd="0" presId="urn:microsoft.com/office/officeart/2008/layout/LinedList"/>
    <dgm:cxn modelId="{32781B7B-5892-4101-BE47-5646F0574395}" type="presParOf" srcId="{7F41184F-A185-46D3-8AC7-C6246AC52F03}" destId="{23BD5196-ED80-4020-A071-EA6B30D73830}" srcOrd="5" destOrd="0" presId="urn:microsoft.com/office/officeart/2008/layout/LinedList"/>
    <dgm:cxn modelId="{181D03A8-27A3-465B-AD81-BF430A0A0372}" type="presParOf" srcId="{7F41184F-A185-46D3-8AC7-C6246AC52F03}" destId="{8E2EE5C4-3A66-4F7C-857F-43DBB3E8A088}" srcOrd="6" destOrd="0" presId="urn:microsoft.com/office/officeart/2008/layout/LinedList"/>
    <dgm:cxn modelId="{0868D762-EE82-4041-AB6E-CE617E5208FB}" type="presParOf" srcId="{7F41184F-A185-46D3-8AC7-C6246AC52F03}" destId="{81F0EECB-EB9B-4D82-9692-C03F1E40CC89}" srcOrd="7" destOrd="0" presId="urn:microsoft.com/office/officeart/2008/layout/LinedList"/>
    <dgm:cxn modelId="{60EA274A-4A34-41A4-997D-9EC7545568BE}" type="presParOf" srcId="{81F0EECB-EB9B-4D82-9692-C03F1E40CC89}" destId="{3D75B8D2-CE88-4512-A1BA-A11D13E32CEF}" srcOrd="0" destOrd="0" presId="urn:microsoft.com/office/officeart/2008/layout/LinedList"/>
    <dgm:cxn modelId="{74BEEFA9-6356-4BEE-8527-8D8F76110654}" type="presParOf" srcId="{81F0EECB-EB9B-4D82-9692-C03F1E40CC89}" destId="{A2356196-968F-44D3-8A2B-C91E009E6D2C}" srcOrd="1" destOrd="0" presId="urn:microsoft.com/office/officeart/2008/layout/LinedList"/>
    <dgm:cxn modelId="{8740D376-C9AE-43F6-81F9-E959599CABB0}" type="presParOf" srcId="{81F0EECB-EB9B-4D82-9692-C03F1E40CC89}" destId="{4528E104-74FB-4932-B5D5-DA29889B5D77}" srcOrd="2" destOrd="0" presId="urn:microsoft.com/office/officeart/2008/layout/LinedList"/>
    <dgm:cxn modelId="{94750846-1A5E-46F4-A481-8247D16A497D}" type="presParOf" srcId="{7F41184F-A185-46D3-8AC7-C6246AC52F03}" destId="{4B51BB43-0BB6-4BD0-9428-C5BCD9E94C4C}" srcOrd="8" destOrd="0" presId="urn:microsoft.com/office/officeart/2008/layout/LinedList"/>
    <dgm:cxn modelId="{2C4E93B9-44F5-43BB-AE24-7F57EBFA4D5E}" type="presParOf" srcId="{7F41184F-A185-46D3-8AC7-C6246AC52F03}" destId="{E0EA1243-31D2-4CBC-9BBB-F9688B884ADD}" srcOrd="9"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53C91F6-BE32-4EEE-BACB-78CDE100A5BE}"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B0CA37AC-7E71-4BEF-BEFD-A7F5A0C0C523}">
      <dgm:prSet phldrT="[Text]"/>
      <dgm:spPr/>
      <dgm:t>
        <a:bodyPr/>
        <a:lstStyle/>
        <a:p>
          <a:r>
            <a:rPr lang="vi-VN" u="none"/>
            <a:t>Cố gắng ngăn chặn những người dùng cụ thể vào một dịch vụ nào đó</a:t>
          </a:r>
          <a:endParaRPr lang="en-US"/>
        </a:p>
      </dgm:t>
    </dgm:pt>
    <dgm:pt modelId="{AA3B79E4-B6C4-4C42-9A79-843AE7421817}" type="sibTrans" cxnId="{9621EA9E-83B8-492B-8AC8-AE55C92B9EDF}">
      <dgm:prSet/>
      <dgm:spPr/>
      <dgm:t>
        <a:bodyPr/>
        <a:lstStyle/>
        <a:p>
          <a:endParaRPr lang="en-US"/>
        </a:p>
      </dgm:t>
    </dgm:pt>
    <dgm:pt modelId="{EE4F7E04-FD9A-43E4-9E33-AACDF7BA082A}" type="parTrans" cxnId="{9621EA9E-83B8-492B-8AC8-AE55C92B9EDF}">
      <dgm:prSet/>
      <dgm:spPr/>
      <dgm:t>
        <a:bodyPr/>
        <a:lstStyle/>
        <a:p>
          <a:endParaRPr lang="en-US"/>
        </a:p>
      </dgm:t>
    </dgm:pt>
    <dgm:pt modelId="{7B944FBC-D9B8-468B-B4CB-19993D32CB09}">
      <dgm:prSet phldrT="[Text]"/>
      <dgm:spPr/>
      <dgm:t>
        <a:bodyPr/>
        <a:lstStyle/>
        <a:p>
          <a:r>
            <a:rPr lang="vi-VN" u="none"/>
            <a:t>Cố gắng làm ngắt kết nối giữa hai máy, mà ngăn chặn quá trình truy cập vào dịch vụ</a:t>
          </a:r>
          <a:endParaRPr lang="en-US"/>
        </a:p>
      </dgm:t>
    </dgm:pt>
    <dgm:pt modelId="{5042B59A-30A8-46F2-ADC5-8815FEFC0B3F}" type="sibTrans" cxnId="{841B5D58-A486-4C2C-B235-5B820636F201}">
      <dgm:prSet/>
      <dgm:spPr/>
      <dgm:t>
        <a:bodyPr/>
        <a:lstStyle/>
        <a:p>
          <a:endParaRPr lang="en-US"/>
        </a:p>
      </dgm:t>
    </dgm:pt>
    <dgm:pt modelId="{52072DFF-CF7D-417C-A2DC-F62A3C1B5330}" type="parTrans" cxnId="{841B5D58-A486-4C2C-B235-5B820636F201}">
      <dgm:prSet/>
      <dgm:spPr/>
      <dgm:t>
        <a:bodyPr/>
        <a:lstStyle/>
        <a:p>
          <a:endParaRPr lang="en-US"/>
        </a:p>
      </dgm:t>
    </dgm:pt>
    <dgm:pt modelId="{10BFA8D0-FEA2-434B-B1C1-8251C701177E}">
      <dgm:prSet phldrT="[Text]"/>
      <dgm:spPr/>
      <dgm:t>
        <a:bodyPr/>
        <a:lstStyle/>
        <a:p>
          <a:r>
            <a:rPr lang="vi-VN" u="none"/>
            <a:t>Cố gắng chiếm băng thông mạng và làm hệ thống mạng bị ngập (Flood)</a:t>
          </a:r>
          <a:endParaRPr lang="en-US"/>
        </a:p>
      </dgm:t>
    </dgm:pt>
    <dgm:pt modelId="{DBACD90E-2CBE-4698-B72C-AD5EDD11C69A}" type="sibTrans" cxnId="{69607DA3-C036-412F-A087-684243B3D293}">
      <dgm:prSet/>
      <dgm:spPr/>
      <dgm:t>
        <a:bodyPr/>
        <a:lstStyle/>
        <a:p>
          <a:endParaRPr lang="en-US"/>
        </a:p>
      </dgm:t>
    </dgm:pt>
    <dgm:pt modelId="{1C96BB35-B08D-4AAC-A947-644CF3EA5FC3}" type="parTrans" cxnId="{69607DA3-C036-412F-A087-684243B3D293}">
      <dgm:prSet/>
      <dgm:spPr/>
      <dgm:t>
        <a:bodyPr/>
        <a:lstStyle/>
        <a:p>
          <a:endParaRPr lang="en-US"/>
        </a:p>
      </dgm:t>
    </dgm:pt>
    <dgm:pt modelId="{142A7460-760B-447F-B74C-CCB0DA9C8105}">
      <dgm:prSet phldrT="[Text]"/>
      <dgm:spPr/>
      <dgm:t>
        <a:bodyPr/>
        <a:lstStyle/>
        <a:p>
          <a:r>
            <a:rPr lang="vi-VN" u="none"/>
            <a:t>Cố gắng ngăn chặn các các dịch vụ không cho người khác có khả năng truy cập vào</a:t>
          </a:r>
          <a:endParaRPr lang="en-US"/>
        </a:p>
      </dgm:t>
    </dgm:pt>
    <dgm:pt modelId="{A80A40D6-89A4-4F14-8C36-3C566875BAEE}" type="parTrans" cxnId="{13679B7E-9F95-4948-ACF3-0CBB1C9AFEE2}">
      <dgm:prSet/>
      <dgm:spPr/>
      <dgm:t>
        <a:bodyPr/>
        <a:lstStyle/>
        <a:p>
          <a:endParaRPr lang="en-US"/>
        </a:p>
      </dgm:t>
    </dgm:pt>
    <dgm:pt modelId="{C2D190F1-25B1-4D63-A231-120DF8DB10EF}" type="sibTrans" cxnId="{13679B7E-9F95-4948-ACF3-0CBB1C9AFEE2}">
      <dgm:prSet/>
      <dgm:spPr/>
      <dgm:t>
        <a:bodyPr/>
        <a:lstStyle/>
        <a:p>
          <a:endParaRPr lang="en-US"/>
        </a:p>
      </dgm:t>
    </dgm:pt>
    <dgm:pt modelId="{868F7521-5CEE-4E39-ADC4-3CF76744DA22}" type="pres">
      <dgm:prSet presAssocID="{053C91F6-BE32-4EEE-BACB-78CDE100A5BE}" presName="Name0" presStyleCnt="0">
        <dgm:presLayoutVars>
          <dgm:chMax val="7"/>
          <dgm:chPref val="7"/>
          <dgm:dir/>
        </dgm:presLayoutVars>
      </dgm:prSet>
      <dgm:spPr/>
    </dgm:pt>
    <dgm:pt modelId="{292EE50B-E146-434D-A330-A38C68A0A04D}" type="pres">
      <dgm:prSet presAssocID="{053C91F6-BE32-4EEE-BACB-78CDE100A5BE}" presName="Name1" presStyleCnt="0"/>
      <dgm:spPr/>
    </dgm:pt>
    <dgm:pt modelId="{1779E39B-67D0-43A1-960D-3F1156CBA670}" type="pres">
      <dgm:prSet presAssocID="{053C91F6-BE32-4EEE-BACB-78CDE100A5BE}" presName="cycle" presStyleCnt="0"/>
      <dgm:spPr/>
    </dgm:pt>
    <dgm:pt modelId="{FC5F2FB0-D4CD-4405-A88C-F6E8D1AB103D}" type="pres">
      <dgm:prSet presAssocID="{053C91F6-BE32-4EEE-BACB-78CDE100A5BE}" presName="srcNode" presStyleLbl="node1" presStyleIdx="0" presStyleCnt="4"/>
      <dgm:spPr/>
    </dgm:pt>
    <dgm:pt modelId="{AE04BA17-2624-4E42-A327-B9D2BD902AE6}" type="pres">
      <dgm:prSet presAssocID="{053C91F6-BE32-4EEE-BACB-78CDE100A5BE}" presName="conn" presStyleLbl="parChTrans1D2" presStyleIdx="0" presStyleCnt="1"/>
      <dgm:spPr/>
    </dgm:pt>
    <dgm:pt modelId="{4A4FAA73-E77C-46B0-A9F9-6D6EE41B4FB9}" type="pres">
      <dgm:prSet presAssocID="{053C91F6-BE32-4EEE-BACB-78CDE100A5BE}" presName="extraNode" presStyleLbl="node1" presStyleIdx="0" presStyleCnt="4"/>
      <dgm:spPr/>
    </dgm:pt>
    <dgm:pt modelId="{C36202FF-A291-4A3E-92C9-42E15F80DE59}" type="pres">
      <dgm:prSet presAssocID="{053C91F6-BE32-4EEE-BACB-78CDE100A5BE}" presName="dstNode" presStyleLbl="node1" presStyleIdx="0" presStyleCnt="4"/>
      <dgm:spPr/>
    </dgm:pt>
    <dgm:pt modelId="{F3E11837-EDDB-4B5B-84B2-75B1785A6DFD}" type="pres">
      <dgm:prSet presAssocID="{10BFA8D0-FEA2-434B-B1C1-8251C701177E}" presName="text_1" presStyleLbl="node1" presStyleIdx="0" presStyleCnt="4">
        <dgm:presLayoutVars>
          <dgm:bulletEnabled val="1"/>
        </dgm:presLayoutVars>
      </dgm:prSet>
      <dgm:spPr/>
    </dgm:pt>
    <dgm:pt modelId="{3EEB2045-179B-42E2-886E-E7A6F1846ADF}" type="pres">
      <dgm:prSet presAssocID="{10BFA8D0-FEA2-434B-B1C1-8251C701177E}" presName="accent_1" presStyleCnt="0"/>
      <dgm:spPr/>
    </dgm:pt>
    <dgm:pt modelId="{97B9D353-BD14-49E5-B30C-E0822568968C}" type="pres">
      <dgm:prSet presAssocID="{10BFA8D0-FEA2-434B-B1C1-8251C701177E}" presName="accentRepeatNode" presStyleLbl="solidFgAcc1" presStyleIdx="0" presStyleCnt="4"/>
      <dgm:spPr/>
    </dgm:pt>
    <dgm:pt modelId="{56639EE2-63F3-4C45-8524-162FC1F87531}" type="pres">
      <dgm:prSet presAssocID="{7B944FBC-D9B8-468B-B4CB-19993D32CB09}" presName="text_2" presStyleLbl="node1" presStyleIdx="1" presStyleCnt="4">
        <dgm:presLayoutVars>
          <dgm:bulletEnabled val="1"/>
        </dgm:presLayoutVars>
      </dgm:prSet>
      <dgm:spPr/>
    </dgm:pt>
    <dgm:pt modelId="{1A2F0C88-44DB-4BDA-A0D3-B131AAC71485}" type="pres">
      <dgm:prSet presAssocID="{7B944FBC-D9B8-468B-B4CB-19993D32CB09}" presName="accent_2" presStyleCnt="0"/>
      <dgm:spPr/>
    </dgm:pt>
    <dgm:pt modelId="{E7EC7FEB-911B-465B-BCE2-C5BD74EE300B}" type="pres">
      <dgm:prSet presAssocID="{7B944FBC-D9B8-468B-B4CB-19993D32CB09}" presName="accentRepeatNode" presStyleLbl="solidFgAcc1" presStyleIdx="1" presStyleCnt="4"/>
      <dgm:spPr/>
    </dgm:pt>
    <dgm:pt modelId="{FE6B159B-836C-44BA-94CA-5E17B2311306}" type="pres">
      <dgm:prSet presAssocID="{B0CA37AC-7E71-4BEF-BEFD-A7F5A0C0C523}" presName="text_3" presStyleLbl="node1" presStyleIdx="2" presStyleCnt="4">
        <dgm:presLayoutVars>
          <dgm:bulletEnabled val="1"/>
        </dgm:presLayoutVars>
      </dgm:prSet>
      <dgm:spPr/>
    </dgm:pt>
    <dgm:pt modelId="{3B3CA90E-7C68-4B50-8D74-36DF91031FD6}" type="pres">
      <dgm:prSet presAssocID="{B0CA37AC-7E71-4BEF-BEFD-A7F5A0C0C523}" presName="accent_3" presStyleCnt="0"/>
      <dgm:spPr/>
    </dgm:pt>
    <dgm:pt modelId="{90EC8A38-6C52-4A73-8A8C-54678038205E}" type="pres">
      <dgm:prSet presAssocID="{B0CA37AC-7E71-4BEF-BEFD-A7F5A0C0C523}" presName="accentRepeatNode" presStyleLbl="solidFgAcc1" presStyleIdx="2" presStyleCnt="4"/>
      <dgm:spPr/>
    </dgm:pt>
    <dgm:pt modelId="{D8F3ED5C-7BC8-4C51-AB96-3F01F8FB87B6}" type="pres">
      <dgm:prSet presAssocID="{142A7460-760B-447F-B74C-CCB0DA9C8105}" presName="text_4" presStyleLbl="node1" presStyleIdx="3" presStyleCnt="4">
        <dgm:presLayoutVars>
          <dgm:bulletEnabled val="1"/>
        </dgm:presLayoutVars>
      </dgm:prSet>
      <dgm:spPr/>
    </dgm:pt>
    <dgm:pt modelId="{422A4FF7-DC39-4BFC-A795-A2E72025B705}" type="pres">
      <dgm:prSet presAssocID="{142A7460-760B-447F-B74C-CCB0DA9C8105}" presName="accent_4" presStyleCnt="0"/>
      <dgm:spPr/>
    </dgm:pt>
    <dgm:pt modelId="{0D00DD5E-A211-4BE6-AD5D-9FB6B1C3168C}" type="pres">
      <dgm:prSet presAssocID="{142A7460-760B-447F-B74C-CCB0DA9C8105}" presName="accentRepeatNode" presStyleLbl="solidFgAcc1" presStyleIdx="3" presStyleCnt="4"/>
      <dgm:spPr/>
    </dgm:pt>
  </dgm:ptLst>
  <dgm:cxnLst>
    <dgm:cxn modelId="{841B5D58-A486-4C2C-B235-5B820636F201}" srcId="{053C91F6-BE32-4EEE-BACB-78CDE100A5BE}" destId="{7B944FBC-D9B8-468B-B4CB-19993D32CB09}" srcOrd="1" destOrd="0" parTransId="{52072DFF-CF7D-417C-A2DC-F62A3C1B5330}" sibTransId="{5042B59A-30A8-46F2-ADC5-8815FEFC0B3F}"/>
    <dgm:cxn modelId="{13679B7E-9F95-4948-ACF3-0CBB1C9AFEE2}" srcId="{053C91F6-BE32-4EEE-BACB-78CDE100A5BE}" destId="{142A7460-760B-447F-B74C-CCB0DA9C8105}" srcOrd="3" destOrd="0" parTransId="{A80A40D6-89A4-4F14-8C36-3C566875BAEE}" sibTransId="{C2D190F1-25B1-4D63-A231-120DF8DB10EF}"/>
    <dgm:cxn modelId="{6FB13283-1306-468A-B39C-D9DAC37A7301}" type="presOf" srcId="{142A7460-760B-447F-B74C-CCB0DA9C8105}" destId="{D8F3ED5C-7BC8-4C51-AB96-3F01F8FB87B6}" srcOrd="0" destOrd="0" presId="urn:microsoft.com/office/officeart/2008/layout/VerticalCurvedList"/>
    <dgm:cxn modelId="{B0BA3191-6C21-4287-9427-99FD05C39A8A}" type="presOf" srcId="{DBACD90E-2CBE-4698-B72C-AD5EDD11C69A}" destId="{AE04BA17-2624-4E42-A327-B9D2BD902AE6}" srcOrd="0" destOrd="0" presId="urn:microsoft.com/office/officeart/2008/layout/VerticalCurvedList"/>
    <dgm:cxn modelId="{9621EA9E-83B8-492B-8AC8-AE55C92B9EDF}" srcId="{053C91F6-BE32-4EEE-BACB-78CDE100A5BE}" destId="{B0CA37AC-7E71-4BEF-BEFD-A7F5A0C0C523}" srcOrd="2" destOrd="0" parTransId="{EE4F7E04-FD9A-43E4-9E33-AACDF7BA082A}" sibTransId="{AA3B79E4-B6C4-4C42-9A79-843AE7421817}"/>
    <dgm:cxn modelId="{69607DA3-C036-412F-A087-684243B3D293}" srcId="{053C91F6-BE32-4EEE-BACB-78CDE100A5BE}" destId="{10BFA8D0-FEA2-434B-B1C1-8251C701177E}" srcOrd="0" destOrd="0" parTransId="{1C96BB35-B08D-4AAC-A947-644CF3EA5FC3}" sibTransId="{DBACD90E-2CBE-4698-B72C-AD5EDD11C69A}"/>
    <dgm:cxn modelId="{E9C292B6-82BD-4BAF-B6AC-9DB439D8EADB}" type="presOf" srcId="{7B944FBC-D9B8-468B-B4CB-19993D32CB09}" destId="{56639EE2-63F3-4C45-8524-162FC1F87531}" srcOrd="0" destOrd="0" presId="urn:microsoft.com/office/officeart/2008/layout/VerticalCurvedList"/>
    <dgm:cxn modelId="{CBA5E2BF-750E-4C3B-92C8-CD281D919337}" type="presOf" srcId="{B0CA37AC-7E71-4BEF-BEFD-A7F5A0C0C523}" destId="{FE6B159B-836C-44BA-94CA-5E17B2311306}" srcOrd="0" destOrd="0" presId="urn:microsoft.com/office/officeart/2008/layout/VerticalCurvedList"/>
    <dgm:cxn modelId="{A0457FEB-3608-445E-8AEE-756AACAD2792}" type="presOf" srcId="{10BFA8D0-FEA2-434B-B1C1-8251C701177E}" destId="{F3E11837-EDDB-4B5B-84B2-75B1785A6DFD}" srcOrd="0" destOrd="0" presId="urn:microsoft.com/office/officeart/2008/layout/VerticalCurvedList"/>
    <dgm:cxn modelId="{89F579F8-D8F4-4F94-9AAB-679F6EEB9D08}" type="presOf" srcId="{053C91F6-BE32-4EEE-BACB-78CDE100A5BE}" destId="{868F7521-5CEE-4E39-ADC4-3CF76744DA22}" srcOrd="0" destOrd="0" presId="urn:microsoft.com/office/officeart/2008/layout/VerticalCurvedList"/>
    <dgm:cxn modelId="{400644EF-81C6-44BC-BDB9-7EB2C74F92C7}" type="presParOf" srcId="{868F7521-5CEE-4E39-ADC4-3CF76744DA22}" destId="{292EE50B-E146-434D-A330-A38C68A0A04D}" srcOrd="0" destOrd="0" presId="urn:microsoft.com/office/officeart/2008/layout/VerticalCurvedList"/>
    <dgm:cxn modelId="{E2E49C09-C378-4D58-B0EB-C7B5C41C721F}" type="presParOf" srcId="{292EE50B-E146-434D-A330-A38C68A0A04D}" destId="{1779E39B-67D0-43A1-960D-3F1156CBA670}" srcOrd="0" destOrd="0" presId="urn:microsoft.com/office/officeart/2008/layout/VerticalCurvedList"/>
    <dgm:cxn modelId="{62FE7C53-F940-4FBE-A61C-F37E3FF7DD0E}" type="presParOf" srcId="{1779E39B-67D0-43A1-960D-3F1156CBA670}" destId="{FC5F2FB0-D4CD-4405-A88C-F6E8D1AB103D}" srcOrd="0" destOrd="0" presId="urn:microsoft.com/office/officeart/2008/layout/VerticalCurvedList"/>
    <dgm:cxn modelId="{67B68C8A-373B-4FE5-B7C5-3B70ED330DE3}" type="presParOf" srcId="{1779E39B-67D0-43A1-960D-3F1156CBA670}" destId="{AE04BA17-2624-4E42-A327-B9D2BD902AE6}" srcOrd="1" destOrd="0" presId="urn:microsoft.com/office/officeart/2008/layout/VerticalCurvedList"/>
    <dgm:cxn modelId="{037EC568-D32C-4B83-9082-30F11A90C018}" type="presParOf" srcId="{1779E39B-67D0-43A1-960D-3F1156CBA670}" destId="{4A4FAA73-E77C-46B0-A9F9-6D6EE41B4FB9}" srcOrd="2" destOrd="0" presId="urn:microsoft.com/office/officeart/2008/layout/VerticalCurvedList"/>
    <dgm:cxn modelId="{CC9BA738-90A7-4C16-AA68-6BCC44952603}" type="presParOf" srcId="{1779E39B-67D0-43A1-960D-3F1156CBA670}" destId="{C36202FF-A291-4A3E-92C9-42E15F80DE59}" srcOrd="3" destOrd="0" presId="urn:microsoft.com/office/officeart/2008/layout/VerticalCurvedList"/>
    <dgm:cxn modelId="{D6515A61-BBDA-4AFE-A5FB-82EF5E2DA08A}" type="presParOf" srcId="{292EE50B-E146-434D-A330-A38C68A0A04D}" destId="{F3E11837-EDDB-4B5B-84B2-75B1785A6DFD}" srcOrd="1" destOrd="0" presId="urn:microsoft.com/office/officeart/2008/layout/VerticalCurvedList"/>
    <dgm:cxn modelId="{D51290A4-C74D-429A-A6B1-15C682499FDB}" type="presParOf" srcId="{292EE50B-E146-434D-A330-A38C68A0A04D}" destId="{3EEB2045-179B-42E2-886E-E7A6F1846ADF}" srcOrd="2" destOrd="0" presId="urn:microsoft.com/office/officeart/2008/layout/VerticalCurvedList"/>
    <dgm:cxn modelId="{1FA01E20-E8B4-41F1-9573-E25B39FB188B}" type="presParOf" srcId="{3EEB2045-179B-42E2-886E-E7A6F1846ADF}" destId="{97B9D353-BD14-49E5-B30C-E0822568968C}" srcOrd="0" destOrd="0" presId="urn:microsoft.com/office/officeart/2008/layout/VerticalCurvedList"/>
    <dgm:cxn modelId="{D3071CA8-F72A-4037-872E-0ECD48FA9C35}" type="presParOf" srcId="{292EE50B-E146-434D-A330-A38C68A0A04D}" destId="{56639EE2-63F3-4C45-8524-162FC1F87531}" srcOrd="3" destOrd="0" presId="urn:microsoft.com/office/officeart/2008/layout/VerticalCurvedList"/>
    <dgm:cxn modelId="{DE4465CB-AE26-48CD-B39B-9C6941FC8D65}" type="presParOf" srcId="{292EE50B-E146-434D-A330-A38C68A0A04D}" destId="{1A2F0C88-44DB-4BDA-A0D3-B131AAC71485}" srcOrd="4" destOrd="0" presId="urn:microsoft.com/office/officeart/2008/layout/VerticalCurvedList"/>
    <dgm:cxn modelId="{5B7FA74C-5FF7-45E4-8890-8AD82C533750}" type="presParOf" srcId="{1A2F0C88-44DB-4BDA-A0D3-B131AAC71485}" destId="{E7EC7FEB-911B-465B-BCE2-C5BD74EE300B}" srcOrd="0" destOrd="0" presId="urn:microsoft.com/office/officeart/2008/layout/VerticalCurvedList"/>
    <dgm:cxn modelId="{7FC9E8DB-995E-4DC3-85C0-281922C89EFA}" type="presParOf" srcId="{292EE50B-E146-434D-A330-A38C68A0A04D}" destId="{FE6B159B-836C-44BA-94CA-5E17B2311306}" srcOrd="5" destOrd="0" presId="urn:microsoft.com/office/officeart/2008/layout/VerticalCurvedList"/>
    <dgm:cxn modelId="{251DCA7E-E43C-42FE-8306-A9435D825EA9}" type="presParOf" srcId="{292EE50B-E146-434D-A330-A38C68A0A04D}" destId="{3B3CA90E-7C68-4B50-8D74-36DF91031FD6}" srcOrd="6" destOrd="0" presId="urn:microsoft.com/office/officeart/2008/layout/VerticalCurvedList"/>
    <dgm:cxn modelId="{471B6CCB-F3D5-4847-961D-03CFE671B780}" type="presParOf" srcId="{3B3CA90E-7C68-4B50-8D74-36DF91031FD6}" destId="{90EC8A38-6C52-4A73-8A8C-54678038205E}" srcOrd="0" destOrd="0" presId="urn:microsoft.com/office/officeart/2008/layout/VerticalCurvedList"/>
    <dgm:cxn modelId="{F43EF409-0827-4E8C-9E0D-BF0E3DB8BF2B}" type="presParOf" srcId="{292EE50B-E146-434D-A330-A38C68A0A04D}" destId="{D8F3ED5C-7BC8-4C51-AB96-3F01F8FB87B6}" srcOrd="7" destOrd="0" presId="urn:microsoft.com/office/officeart/2008/layout/VerticalCurvedList"/>
    <dgm:cxn modelId="{4C797F9A-0071-4885-BAC8-86FF6FBA07A8}" type="presParOf" srcId="{292EE50B-E146-434D-A330-A38C68A0A04D}" destId="{422A4FF7-DC39-4BFC-A795-A2E72025B705}" srcOrd="8" destOrd="0" presId="urn:microsoft.com/office/officeart/2008/layout/VerticalCurvedList"/>
    <dgm:cxn modelId="{69B5FD47-3F9C-4AFC-92A1-EDC43DE366BE}" type="presParOf" srcId="{422A4FF7-DC39-4BFC-A795-A2E72025B705}" destId="{0D00DD5E-A211-4BE6-AD5D-9FB6B1C3168C}"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74FDC2D-D4AE-434E-BC36-25D4D8B4632C}" type="doc">
      <dgm:prSet loTypeId="urn:microsoft.com/office/officeart/2008/layout/SquareAccentList" loCatId="list" qsTypeId="urn:microsoft.com/office/officeart/2005/8/quickstyle/simple2" qsCatId="simple" csTypeId="urn:microsoft.com/office/officeart/2005/8/colors/accent1_2" csCatId="accent1" phldr="1"/>
      <dgm:spPr/>
      <dgm:t>
        <a:bodyPr/>
        <a:lstStyle/>
        <a:p>
          <a:endParaRPr lang="en-US"/>
        </a:p>
      </dgm:t>
    </dgm:pt>
    <dgm:pt modelId="{76EF63DF-02A2-416C-82A8-1472401653CF}">
      <dgm:prSet phldrT="[Text]" custT="1"/>
      <dgm:spPr/>
      <dgm:t>
        <a:bodyPr/>
        <a:lstStyle/>
        <a:p>
          <a:r>
            <a:rPr lang="vi-VN" sz="1800" b="1" u="none">
              <a:solidFill>
                <a:schemeClr val="accent2">
                  <a:lumMod val="50000"/>
                </a:schemeClr>
              </a:solidFill>
            </a:rPr>
            <a:t>Khi tấn công DoS xảy ra, người dùng có cảm giác khi truy cập vào dịch vụ đó như bị:</a:t>
          </a:r>
          <a:endParaRPr lang="en-US" sz="1800" b="1">
            <a:solidFill>
              <a:schemeClr val="accent2">
                <a:lumMod val="50000"/>
              </a:schemeClr>
            </a:solidFill>
          </a:endParaRPr>
        </a:p>
      </dgm:t>
    </dgm:pt>
    <dgm:pt modelId="{BC03FCFA-03B9-4017-8475-892B77E9DD8C}" type="parTrans" cxnId="{4D2BBB2D-E6C3-4BC2-82C6-8CE18B220862}">
      <dgm:prSet/>
      <dgm:spPr/>
      <dgm:t>
        <a:bodyPr/>
        <a:lstStyle/>
        <a:p>
          <a:endParaRPr lang="en-US"/>
        </a:p>
      </dgm:t>
    </dgm:pt>
    <dgm:pt modelId="{1407ED29-2313-4A6C-BF8F-8861D2FCD94E}" type="sibTrans" cxnId="{4D2BBB2D-E6C3-4BC2-82C6-8CE18B220862}">
      <dgm:prSet/>
      <dgm:spPr/>
      <dgm:t>
        <a:bodyPr/>
        <a:lstStyle/>
        <a:p>
          <a:endParaRPr lang="en-US"/>
        </a:p>
      </dgm:t>
    </dgm:pt>
    <dgm:pt modelId="{6A967ACC-BA7E-4329-B205-51E5BC6F43CE}">
      <dgm:prSet phldrT="[Text]" custT="1"/>
      <dgm:spPr/>
      <dgm:t>
        <a:bodyPr/>
        <a:lstStyle/>
        <a:p>
          <a:r>
            <a:rPr lang="vi-VN" sz="1800" u="none"/>
            <a:t>Disable Network - Tắt mạng</a:t>
          </a:r>
          <a:endParaRPr lang="en-US" sz="1800"/>
        </a:p>
      </dgm:t>
    </dgm:pt>
    <dgm:pt modelId="{941DA1AF-357F-4488-9588-69FE365FB16C}" type="parTrans" cxnId="{C5009358-0FCD-4016-A78E-74F0B7C4E256}">
      <dgm:prSet/>
      <dgm:spPr/>
      <dgm:t>
        <a:bodyPr/>
        <a:lstStyle/>
        <a:p>
          <a:endParaRPr lang="en-US"/>
        </a:p>
      </dgm:t>
    </dgm:pt>
    <dgm:pt modelId="{386ACB0B-06B0-4158-8E06-C07D4F338725}" type="sibTrans" cxnId="{C5009358-0FCD-4016-A78E-74F0B7C4E256}">
      <dgm:prSet/>
      <dgm:spPr/>
      <dgm:t>
        <a:bodyPr/>
        <a:lstStyle/>
        <a:p>
          <a:endParaRPr lang="en-US"/>
        </a:p>
      </dgm:t>
    </dgm:pt>
    <dgm:pt modelId="{0D583068-EE51-49FB-A407-993448072FCA}">
      <dgm:prSet phldrT="[Text]" custT="1"/>
      <dgm:spPr/>
      <dgm:t>
        <a:bodyPr/>
        <a:lstStyle/>
        <a:p>
          <a:r>
            <a:rPr lang="vi-VN" sz="1800" u="none"/>
            <a:t>Disable Organization - Tổ chức không hoạt động</a:t>
          </a:r>
          <a:endParaRPr lang="en-US" sz="1800"/>
        </a:p>
      </dgm:t>
    </dgm:pt>
    <dgm:pt modelId="{2B1F81F6-078F-4D2C-9711-850EFA6D3CE2}" type="parTrans" cxnId="{CB6B720F-D2A1-447A-BC7E-79F373AC13CA}">
      <dgm:prSet/>
      <dgm:spPr/>
      <dgm:t>
        <a:bodyPr/>
        <a:lstStyle/>
        <a:p>
          <a:endParaRPr lang="en-US"/>
        </a:p>
      </dgm:t>
    </dgm:pt>
    <dgm:pt modelId="{977B47D2-A2E4-41AB-9EC0-BC64E678F866}" type="sibTrans" cxnId="{CB6B720F-D2A1-447A-BC7E-79F373AC13CA}">
      <dgm:prSet/>
      <dgm:spPr/>
      <dgm:t>
        <a:bodyPr/>
        <a:lstStyle/>
        <a:p>
          <a:endParaRPr lang="en-US"/>
        </a:p>
      </dgm:t>
    </dgm:pt>
    <dgm:pt modelId="{D5BAC769-96E8-483F-81F2-72561BC92F7D}">
      <dgm:prSet phldrT="[Text]" custT="1"/>
      <dgm:spPr/>
      <dgm:t>
        <a:bodyPr/>
        <a:lstStyle/>
        <a:p>
          <a:r>
            <a:rPr lang="vi-VN" sz="1800" u="none"/>
            <a:t>Financial Loss - Tài chính bị mất</a:t>
          </a:r>
          <a:endParaRPr lang="en-US" sz="1800"/>
        </a:p>
      </dgm:t>
    </dgm:pt>
    <dgm:pt modelId="{C1C36ABF-4B44-4825-8A10-6ABE2DAD79F4}" type="parTrans" cxnId="{546A0ADE-8E0E-49FD-B4E8-529BBEF4EF57}">
      <dgm:prSet/>
      <dgm:spPr/>
      <dgm:t>
        <a:bodyPr/>
        <a:lstStyle/>
        <a:p>
          <a:endParaRPr lang="en-US"/>
        </a:p>
      </dgm:t>
    </dgm:pt>
    <dgm:pt modelId="{49304718-8001-428B-9104-30921999AC68}" type="sibTrans" cxnId="{546A0ADE-8E0E-49FD-B4E8-529BBEF4EF57}">
      <dgm:prSet/>
      <dgm:spPr/>
      <dgm:t>
        <a:bodyPr/>
        <a:lstStyle/>
        <a:p>
          <a:endParaRPr lang="en-US"/>
        </a:p>
      </dgm:t>
    </dgm:pt>
    <dgm:pt modelId="{DFA5D4BC-9256-4287-AD94-32E996FFFD0F}">
      <dgm:prSet phldrT="[Text]" custT="1"/>
      <dgm:spPr/>
      <dgm:t>
        <a:bodyPr/>
        <a:lstStyle/>
        <a:p>
          <a:r>
            <a:rPr lang="en-US" sz="1800" b="1" u="none">
              <a:solidFill>
                <a:schemeClr val="accent2">
                  <a:lumMod val="50000"/>
                </a:schemeClr>
              </a:solidFill>
            </a:rPr>
            <a:t>C</a:t>
          </a:r>
          <a:r>
            <a:rPr lang="vi-VN" sz="1800" b="1" u="none">
              <a:solidFill>
                <a:schemeClr val="accent2">
                  <a:lumMod val="50000"/>
                </a:schemeClr>
              </a:solidFill>
            </a:rPr>
            <a:t>ác tài nguyên chúng thường sử dụng để tấn công :  </a:t>
          </a:r>
          <a:endParaRPr lang="en-US" sz="1800" b="1">
            <a:solidFill>
              <a:schemeClr val="accent2">
                <a:lumMod val="50000"/>
              </a:schemeClr>
            </a:solidFill>
          </a:endParaRPr>
        </a:p>
      </dgm:t>
    </dgm:pt>
    <dgm:pt modelId="{58300985-5C79-49C0-A9B5-00BAFA551293}" type="parTrans" cxnId="{9E56998B-1824-4823-BC9C-7513647E211D}">
      <dgm:prSet/>
      <dgm:spPr/>
      <dgm:t>
        <a:bodyPr/>
        <a:lstStyle/>
        <a:p>
          <a:endParaRPr lang="en-US"/>
        </a:p>
      </dgm:t>
    </dgm:pt>
    <dgm:pt modelId="{6B7715CE-D8E2-4139-98EB-938D3B720D37}" type="sibTrans" cxnId="{9E56998B-1824-4823-BC9C-7513647E211D}">
      <dgm:prSet/>
      <dgm:spPr/>
      <dgm:t>
        <a:bodyPr/>
        <a:lstStyle/>
        <a:p>
          <a:endParaRPr lang="en-US"/>
        </a:p>
      </dgm:t>
    </dgm:pt>
    <dgm:pt modelId="{6833F59C-02A9-4D30-9ABD-CC083CB02507}">
      <dgm:prSet phldrT="[Text]" custT="1"/>
      <dgm:spPr/>
      <dgm:t>
        <a:bodyPr/>
        <a:lstStyle/>
        <a:p>
          <a:r>
            <a:rPr lang="vi-VN" sz="1800" u="none"/>
            <a:t>Tạo ra sự khan hiếm, những giới hạn và không đổi mới tài nguyên</a:t>
          </a:r>
          <a:endParaRPr lang="en-US" sz="1800"/>
        </a:p>
      </dgm:t>
    </dgm:pt>
    <dgm:pt modelId="{D2A205A7-4976-4CCE-8BA9-4CF1318E90FF}" type="parTrans" cxnId="{093DC4CC-8AD5-4AD2-9827-5ED95685FC08}">
      <dgm:prSet/>
      <dgm:spPr/>
      <dgm:t>
        <a:bodyPr/>
        <a:lstStyle/>
        <a:p>
          <a:endParaRPr lang="en-US"/>
        </a:p>
      </dgm:t>
    </dgm:pt>
    <dgm:pt modelId="{D618F363-B2B1-49C3-8D29-B3F682A02B54}" type="sibTrans" cxnId="{093DC4CC-8AD5-4AD2-9827-5ED95685FC08}">
      <dgm:prSet/>
      <dgm:spPr/>
      <dgm:t>
        <a:bodyPr/>
        <a:lstStyle/>
        <a:p>
          <a:endParaRPr lang="en-US"/>
        </a:p>
      </dgm:t>
    </dgm:pt>
    <dgm:pt modelId="{03A869BA-ACF4-4EBA-8655-9081EC3776E2}">
      <dgm:prSet phldrT="[Text]" custT="1"/>
      <dgm:spPr/>
      <dgm:t>
        <a:bodyPr/>
        <a:lstStyle/>
        <a:p>
          <a:r>
            <a:rPr lang="vi-VN" sz="1800" u="none"/>
            <a:t>Băng thông mạng</a:t>
          </a:r>
          <a:r>
            <a:rPr lang="en-US" sz="1800" u="none"/>
            <a:t>, </a:t>
          </a:r>
          <a:r>
            <a:rPr lang="vi-VN" sz="1800" u="none"/>
            <a:t>bộ nhớ, ổ đĩa và CPU Time hay cấu trúc dữ liệu đề</a:t>
          </a:r>
          <a:r>
            <a:rPr lang="en-US" sz="1800" u="none"/>
            <a:t>u</a:t>
          </a:r>
          <a:r>
            <a:rPr lang="vi-VN" sz="1800" u="none"/>
            <a:t> là mục tiêu</a:t>
          </a:r>
          <a:endParaRPr lang="en-US" sz="1800"/>
        </a:p>
      </dgm:t>
    </dgm:pt>
    <dgm:pt modelId="{C441D97A-6550-4B6D-9E02-9F60ADE743BC}" type="parTrans" cxnId="{4E1F6748-65AC-4184-8BDB-6B856D635C7F}">
      <dgm:prSet/>
      <dgm:spPr/>
      <dgm:t>
        <a:bodyPr/>
        <a:lstStyle/>
        <a:p>
          <a:endParaRPr lang="en-US"/>
        </a:p>
      </dgm:t>
    </dgm:pt>
    <dgm:pt modelId="{231BF014-5707-4672-9A3C-04E551121E52}" type="sibTrans" cxnId="{4E1F6748-65AC-4184-8BDB-6B856D635C7F}">
      <dgm:prSet/>
      <dgm:spPr/>
      <dgm:t>
        <a:bodyPr/>
        <a:lstStyle/>
        <a:p>
          <a:endParaRPr lang="en-US"/>
        </a:p>
      </dgm:t>
    </dgm:pt>
    <dgm:pt modelId="{6B990658-6671-420B-9E29-1ADD62202817}">
      <dgm:prSet phldrT="[Text]" custT="1"/>
      <dgm:spPr/>
      <dgm:t>
        <a:bodyPr/>
        <a:lstStyle/>
        <a:p>
          <a:r>
            <a:rPr lang="vi-VN" sz="1800" u="none"/>
            <a:t>Phá hoại hoặc thay đổi các thông tin cấu hình</a:t>
          </a:r>
          <a:endParaRPr lang="en-US" sz="1800"/>
        </a:p>
      </dgm:t>
    </dgm:pt>
    <dgm:pt modelId="{8FB007FF-203A-4859-918B-348703C28F81}" type="parTrans" cxnId="{D8A99755-4131-476D-BD7D-E197A5DA548E}">
      <dgm:prSet/>
      <dgm:spPr/>
      <dgm:t>
        <a:bodyPr/>
        <a:lstStyle/>
        <a:p>
          <a:endParaRPr lang="en-US"/>
        </a:p>
      </dgm:t>
    </dgm:pt>
    <dgm:pt modelId="{C39D4255-E183-48BA-BDFF-3538D4ED9DBC}" type="sibTrans" cxnId="{D8A99755-4131-476D-BD7D-E197A5DA548E}">
      <dgm:prSet/>
      <dgm:spPr/>
      <dgm:t>
        <a:bodyPr/>
        <a:lstStyle/>
        <a:p>
          <a:endParaRPr lang="en-US"/>
        </a:p>
      </dgm:t>
    </dgm:pt>
    <dgm:pt modelId="{6D92A4E7-BA91-41D4-85E5-10A632475E3C}">
      <dgm:prSet phldrT="[Text]" custT="1"/>
      <dgm:spPr/>
      <dgm:t>
        <a:bodyPr/>
        <a:lstStyle/>
        <a:p>
          <a:r>
            <a:rPr lang="vi-VN" sz="1800" u="none"/>
            <a:t>Phá hoại tầng vật lý hoặc các thiết bị mạng như nguồn điện, điều hòa...</a:t>
          </a:r>
          <a:endParaRPr lang="en-US" sz="1800"/>
        </a:p>
      </dgm:t>
    </dgm:pt>
    <dgm:pt modelId="{8D495221-0375-4252-996C-9D0F56C22622}" type="parTrans" cxnId="{1D20CD39-8C32-4AF7-AA50-DEA9681856E2}">
      <dgm:prSet/>
      <dgm:spPr/>
      <dgm:t>
        <a:bodyPr/>
        <a:lstStyle/>
        <a:p>
          <a:endParaRPr lang="en-US"/>
        </a:p>
      </dgm:t>
    </dgm:pt>
    <dgm:pt modelId="{69CBB723-CC3A-4097-9035-8AC3466E9A04}" type="sibTrans" cxnId="{1D20CD39-8C32-4AF7-AA50-DEA9681856E2}">
      <dgm:prSet/>
      <dgm:spPr/>
      <dgm:t>
        <a:bodyPr/>
        <a:lstStyle/>
        <a:p>
          <a:endParaRPr lang="en-US"/>
        </a:p>
      </dgm:t>
    </dgm:pt>
    <dgm:pt modelId="{0C1B8334-3FF2-4FE1-BC6C-2460F96B506B}">
      <dgm:prSet phldrT="[Text]" custT="1"/>
      <dgm:spPr/>
      <dgm:t>
        <a:bodyPr/>
        <a:lstStyle/>
        <a:p>
          <a:r>
            <a:rPr lang="vi-VN" sz="1800"/>
            <a:t>Tấn công vào hệ thống khác phục vụ cho mạng máy tính</a:t>
          </a:r>
          <a:endParaRPr lang="en-US" sz="1800"/>
        </a:p>
      </dgm:t>
    </dgm:pt>
    <dgm:pt modelId="{8B24C16F-DB87-4CEE-B3CE-93B55BC963D2}" type="parTrans" cxnId="{4E7BFD26-457E-4228-A589-DEC75945CC54}">
      <dgm:prSet/>
      <dgm:spPr/>
      <dgm:t>
        <a:bodyPr/>
        <a:lstStyle/>
        <a:p>
          <a:endParaRPr lang="en-US"/>
        </a:p>
      </dgm:t>
    </dgm:pt>
    <dgm:pt modelId="{8889C386-E9D9-4A4F-9EBE-FB472EDBE597}" type="sibTrans" cxnId="{4E7BFD26-457E-4228-A589-DEC75945CC54}">
      <dgm:prSet/>
      <dgm:spPr/>
      <dgm:t>
        <a:bodyPr/>
        <a:lstStyle/>
        <a:p>
          <a:endParaRPr lang="en-US"/>
        </a:p>
      </dgm:t>
    </dgm:pt>
    <dgm:pt modelId="{4A6EACCE-EF89-4B01-B1FA-6C75D0BB7A14}" type="pres">
      <dgm:prSet presAssocID="{E74FDC2D-D4AE-434E-BC36-25D4D8B4632C}" presName="layout" presStyleCnt="0">
        <dgm:presLayoutVars>
          <dgm:chMax/>
          <dgm:chPref/>
          <dgm:dir/>
          <dgm:resizeHandles/>
        </dgm:presLayoutVars>
      </dgm:prSet>
      <dgm:spPr/>
    </dgm:pt>
    <dgm:pt modelId="{E6A288CA-75A3-4672-856E-E4A5D14B68A0}" type="pres">
      <dgm:prSet presAssocID="{76EF63DF-02A2-416C-82A8-1472401653CF}" presName="root" presStyleCnt="0">
        <dgm:presLayoutVars>
          <dgm:chMax/>
          <dgm:chPref/>
        </dgm:presLayoutVars>
      </dgm:prSet>
      <dgm:spPr/>
    </dgm:pt>
    <dgm:pt modelId="{44207AD7-1BF7-48B2-86A5-AD51481E9099}" type="pres">
      <dgm:prSet presAssocID="{76EF63DF-02A2-416C-82A8-1472401653CF}" presName="rootComposite" presStyleCnt="0">
        <dgm:presLayoutVars/>
      </dgm:prSet>
      <dgm:spPr/>
    </dgm:pt>
    <dgm:pt modelId="{7606E1FF-D74E-400E-8AFA-77B0D55C796D}" type="pres">
      <dgm:prSet presAssocID="{76EF63DF-02A2-416C-82A8-1472401653CF}" presName="ParentAccent" presStyleLbl="alignNode1" presStyleIdx="0" presStyleCnt="2"/>
      <dgm:spPr/>
    </dgm:pt>
    <dgm:pt modelId="{AF7D1439-9798-4A30-8BB3-06B5DE6F1EA8}" type="pres">
      <dgm:prSet presAssocID="{76EF63DF-02A2-416C-82A8-1472401653CF}" presName="ParentSmallAccent" presStyleLbl="fgAcc1" presStyleIdx="0" presStyleCnt="2"/>
      <dgm:spPr/>
    </dgm:pt>
    <dgm:pt modelId="{EA6DFC26-3E58-40A3-A8E5-0139B71E2F30}" type="pres">
      <dgm:prSet presAssocID="{76EF63DF-02A2-416C-82A8-1472401653CF}" presName="Parent" presStyleLbl="revTx" presStyleIdx="0" presStyleCnt="10">
        <dgm:presLayoutVars>
          <dgm:chMax/>
          <dgm:chPref val="4"/>
          <dgm:bulletEnabled val="1"/>
        </dgm:presLayoutVars>
      </dgm:prSet>
      <dgm:spPr/>
    </dgm:pt>
    <dgm:pt modelId="{A94821AC-7DD6-4381-B0F4-A77690DACF70}" type="pres">
      <dgm:prSet presAssocID="{76EF63DF-02A2-416C-82A8-1472401653CF}" presName="childShape" presStyleCnt="0">
        <dgm:presLayoutVars>
          <dgm:chMax val="0"/>
          <dgm:chPref val="0"/>
        </dgm:presLayoutVars>
      </dgm:prSet>
      <dgm:spPr/>
    </dgm:pt>
    <dgm:pt modelId="{71848A1E-79B9-49B0-840C-7D5A715C7526}" type="pres">
      <dgm:prSet presAssocID="{6A967ACC-BA7E-4329-B205-51E5BC6F43CE}" presName="childComposite" presStyleCnt="0">
        <dgm:presLayoutVars>
          <dgm:chMax val="0"/>
          <dgm:chPref val="0"/>
        </dgm:presLayoutVars>
      </dgm:prSet>
      <dgm:spPr/>
    </dgm:pt>
    <dgm:pt modelId="{E6C036FB-4106-4D54-88E2-0D07506D5587}" type="pres">
      <dgm:prSet presAssocID="{6A967ACC-BA7E-4329-B205-51E5BC6F43CE}" presName="ChildAccent" presStyleLbl="solidFgAcc1" presStyleIdx="0" presStyleCnt="8"/>
      <dgm:spPr/>
    </dgm:pt>
    <dgm:pt modelId="{3E50FC43-F424-4E0A-A59D-20BE76CCC3D1}" type="pres">
      <dgm:prSet presAssocID="{6A967ACC-BA7E-4329-B205-51E5BC6F43CE}" presName="Child" presStyleLbl="revTx" presStyleIdx="1" presStyleCnt="10">
        <dgm:presLayoutVars>
          <dgm:chMax val="0"/>
          <dgm:chPref val="0"/>
          <dgm:bulletEnabled val="1"/>
        </dgm:presLayoutVars>
      </dgm:prSet>
      <dgm:spPr/>
    </dgm:pt>
    <dgm:pt modelId="{AAA2C4DB-F199-4412-88CF-A9C323406EA4}" type="pres">
      <dgm:prSet presAssocID="{0D583068-EE51-49FB-A407-993448072FCA}" presName="childComposite" presStyleCnt="0">
        <dgm:presLayoutVars>
          <dgm:chMax val="0"/>
          <dgm:chPref val="0"/>
        </dgm:presLayoutVars>
      </dgm:prSet>
      <dgm:spPr/>
    </dgm:pt>
    <dgm:pt modelId="{DD1EA5AC-8E3F-44C4-BAAD-23E0F65503CB}" type="pres">
      <dgm:prSet presAssocID="{0D583068-EE51-49FB-A407-993448072FCA}" presName="ChildAccent" presStyleLbl="solidFgAcc1" presStyleIdx="1" presStyleCnt="8"/>
      <dgm:spPr/>
    </dgm:pt>
    <dgm:pt modelId="{0294D8F3-F500-46FD-94DB-24C9AD6A66B6}" type="pres">
      <dgm:prSet presAssocID="{0D583068-EE51-49FB-A407-993448072FCA}" presName="Child" presStyleLbl="revTx" presStyleIdx="2" presStyleCnt="10">
        <dgm:presLayoutVars>
          <dgm:chMax val="0"/>
          <dgm:chPref val="0"/>
          <dgm:bulletEnabled val="1"/>
        </dgm:presLayoutVars>
      </dgm:prSet>
      <dgm:spPr/>
    </dgm:pt>
    <dgm:pt modelId="{DFAE8D04-B5D0-44AB-AEF8-32065C2D91B9}" type="pres">
      <dgm:prSet presAssocID="{D5BAC769-96E8-483F-81F2-72561BC92F7D}" presName="childComposite" presStyleCnt="0">
        <dgm:presLayoutVars>
          <dgm:chMax val="0"/>
          <dgm:chPref val="0"/>
        </dgm:presLayoutVars>
      </dgm:prSet>
      <dgm:spPr/>
    </dgm:pt>
    <dgm:pt modelId="{CF846F30-8A44-48FE-9C8C-19739BDA0CC0}" type="pres">
      <dgm:prSet presAssocID="{D5BAC769-96E8-483F-81F2-72561BC92F7D}" presName="ChildAccent" presStyleLbl="solidFgAcc1" presStyleIdx="2" presStyleCnt="8"/>
      <dgm:spPr/>
    </dgm:pt>
    <dgm:pt modelId="{549A4F5B-945D-4E34-BF61-265580830D51}" type="pres">
      <dgm:prSet presAssocID="{D5BAC769-96E8-483F-81F2-72561BC92F7D}" presName="Child" presStyleLbl="revTx" presStyleIdx="3" presStyleCnt="10">
        <dgm:presLayoutVars>
          <dgm:chMax val="0"/>
          <dgm:chPref val="0"/>
          <dgm:bulletEnabled val="1"/>
        </dgm:presLayoutVars>
      </dgm:prSet>
      <dgm:spPr/>
    </dgm:pt>
    <dgm:pt modelId="{3B406121-C517-4E82-99F2-A9E1D7FE6BCD}" type="pres">
      <dgm:prSet presAssocID="{DFA5D4BC-9256-4287-AD94-32E996FFFD0F}" presName="root" presStyleCnt="0">
        <dgm:presLayoutVars>
          <dgm:chMax/>
          <dgm:chPref/>
        </dgm:presLayoutVars>
      </dgm:prSet>
      <dgm:spPr/>
    </dgm:pt>
    <dgm:pt modelId="{16E9940C-E45A-41CB-860C-190A435604A0}" type="pres">
      <dgm:prSet presAssocID="{DFA5D4BC-9256-4287-AD94-32E996FFFD0F}" presName="rootComposite" presStyleCnt="0">
        <dgm:presLayoutVars/>
      </dgm:prSet>
      <dgm:spPr/>
    </dgm:pt>
    <dgm:pt modelId="{D19A207F-39C2-427F-BE52-B530A532A886}" type="pres">
      <dgm:prSet presAssocID="{DFA5D4BC-9256-4287-AD94-32E996FFFD0F}" presName="ParentAccent" presStyleLbl="alignNode1" presStyleIdx="1" presStyleCnt="2"/>
      <dgm:spPr/>
    </dgm:pt>
    <dgm:pt modelId="{C031BD8A-2146-456B-82DB-BC223ECD18A5}" type="pres">
      <dgm:prSet presAssocID="{DFA5D4BC-9256-4287-AD94-32E996FFFD0F}" presName="ParentSmallAccent" presStyleLbl="fgAcc1" presStyleIdx="1" presStyleCnt="2"/>
      <dgm:spPr/>
    </dgm:pt>
    <dgm:pt modelId="{898BDC7E-EB3C-47A2-9B8C-87FE07510CD3}" type="pres">
      <dgm:prSet presAssocID="{DFA5D4BC-9256-4287-AD94-32E996FFFD0F}" presName="Parent" presStyleLbl="revTx" presStyleIdx="4" presStyleCnt="10">
        <dgm:presLayoutVars>
          <dgm:chMax/>
          <dgm:chPref val="4"/>
          <dgm:bulletEnabled val="1"/>
        </dgm:presLayoutVars>
      </dgm:prSet>
      <dgm:spPr/>
    </dgm:pt>
    <dgm:pt modelId="{10ABEB8A-8B05-427C-8D43-E08F212BF96B}" type="pres">
      <dgm:prSet presAssocID="{DFA5D4BC-9256-4287-AD94-32E996FFFD0F}" presName="childShape" presStyleCnt="0">
        <dgm:presLayoutVars>
          <dgm:chMax val="0"/>
          <dgm:chPref val="0"/>
        </dgm:presLayoutVars>
      </dgm:prSet>
      <dgm:spPr/>
    </dgm:pt>
    <dgm:pt modelId="{3754AF00-214F-4159-8F98-EE1C2A3AAC7F}" type="pres">
      <dgm:prSet presAssocID="{6833F59C-02A9-4D30-9ABD-CC083CB02507}" presName="childComposite" presStyleCnt="0">
        <dgm:presLayoutVars>
          <dgm:chMax val="0"/>
          <dgm:chPref val="0"/>
        </dgm:presLayoutVars>
      </dgm:prSet>
      <dgm:spPr/>
    </dgm:pt>
    <dgm:pt modelId="{F19A6C9C-3E70-41D9-AF6F-7B104796C32B}" type="pres">
      <dgm:prSet presAssocID="{6833F59C-02A9-4D30-9ABD-CC083CB02507}" presName="ChildAccent" presStyleLbl="solidFgAcc1" presStyleIdx="3" presStyleCnt="8"/>
      <dgm:spPr/>
    </dgm:pt>
    <dgm:pt modelId="{F70B49B6-8AA0-429A-A058-3BC8237B8A7F}" type="pres">
      <dgm:prSet presAssocID="{6833F59C-02A9-4D30-9ABD-CC083CB02507}" presName="Child" presStyleLbl="revTx" presStyleIdx="5" presStyleCnt="10">
        <dgm:presLayoutVars>
          <dgm:chMax val="0"/>
          <dgm:chPref val="0"/>
          <dgm:bulletEnabled val="1"/>
        </dgm:presLayoutVars>
      </dgm:prSet>
      <dgm:spPr/>
    </dgm:pt>
    <dgm:pt modelId="{E2E7D60E-FC5D-46F8-B914-50FF894231D4}" type="pres">
      <dgm:prSet presAssocID="{03A869BA-ACF4-4EBA-8655-9081EC3776E2}" presName="childComposite" presStyleCnt="0">
        <dgm:presLayoutVars>
          <dgm:chMax val="0"/>
          <dgm:chPref val="0"/>
        </dgm:presLayoutVars>
      </dgm:prSet>
      <dgm:spPr/>
    </dgm:pt>
    <dgm:pt modelId="{A443A0A8-2746-4A55-A9EE-EFF3203B2406}" type="pres">
      <dgm:prSet presAssocID="{03A869BA-ACF4-4EBA-8655-9081EC3776E2}" presName="ChildAccent" presStyleLbl="solidFgAcc1" presStyleIdx="4" presStyleCnt="8" custLinFactNeighborX="4422" custLinFactNeighborY="47201"/>
      <dgm:spPr/>
    </dgm:pt>
    <dgm:pt modelId="{40F19B97-2C2E-4F89-9E0B-23CF3FDD564B}" type="pres">
      <dgm:prSet presAssocID="{03A869BA-ACF4-4EBA-8655-9081EC3776E2}" presName="Child" presStyleLbl="revTx" presStyleIdx="6" presStyleCnt="10" custLinFactNeighborX="145" custLinFactNeighborY="20249">
        <dgm:presLayoutVars>
          <dgm:chMax val="0"/>
          <dgm:chPref val="0"/>
          <dgm:bulletEnabled val="1"/>
        </dgm:presLayoutVars>
      </dgm:prSet>
      <dgm:spPr/>
    </dgm:pt>
    <dgm:pt modelId="{E72395CD-E90F-4815-B3CC-B4E6A008CC2A}" type="pres">
      <dgm:prSet presAssocID="{0C1B8334-3FF2-4FE1-BC6C-2460F96B506B}" presName="childComposite" presStyleCnt="0">
        <dgm:presLayoutVars>
          <dgm:chMax val="0"/>
          <dgm:chPref val="0"/>
        </dgm:presLayoutVars>
      </dgm:prSet>
      <dgm:spPr/>
    </dgm:pt>
    <dgm:pt modelId="{5E6D929A-691B-4D5B-B981-10FED940E3D4}" type="pres">
      <dgm:prSet presAssocID="{0C1B8334-3FF2-4FE1-BC6C-2460F96B506B}" presName="ChildAccent" presStyleLbl="solidFgAcc1" presStyleIdx="5" presStyleCnt="8" custLinFactNeighborX="6962" custLinFactNeighborY="55172"/>
      <dgm:spPr/>
    </dgm:pt>
    <dgm:pt modelId="{89AA016E-D2E1-4F50-864A-FCE2236C712B}" type="pres">
      <dgm:prSet presAssocID="{0C1B8334-3FF2-4FE1-BC6C-2460F96B506B}" presName="Child" presStyleLbl="revTx" presStyleIdx="7" presStyleCnt="10" custLinFactNeighborX="751" custLinFactNeighborY="30224">
        <dgm:presLayoutVars>
          <dgm:chMax val="0"/>
          <dgm:chPref val="0"/>
          <dgm:bulletEnabled val="1"/>
        </dgm:presLayoutVars>
      </dgm:prSet>
      <dgm:spPr/>
    </dgm:pt>
    <dgm:pt modelId="{5463DF47-8DE7-4072-8FA3-6A32E7BB86B1}" type="pres">
      <dgm:prSet presAssocID="{6B990658-6671-420B-9E29-1ADD62202817}" presName="childComposite" presStyleCnt="0">
        <dgm:presLayoutVars>
          <dgm:chMax val="0"/>
          <dgm:chPref val="0"/>
        </dgm:presLayoutVars>
      </dgm:prSet>
      <dgm:spPr/>
    </dgm:pt>
    <dgm:pt modelId="{321D232C-3BAB-4E2B-A429-3A9C740A5282}" type="pres">
      <dgm:prSet presAssocID="{6B990658-6671-420B-9E29-1ADD62202817}" presName="ChildAccent" presStyleLbl="solidFgAcc1" presStyleIdx="6" presStyleCnt="8" custLinFactNeighborX="4422" custLinFactNeighborY="21565"/>
      <dgm:spPr/>
    </dgm:pt>
    <dgm:pt modelId="{6586195B-4D7A-48F5-ACC6-B26D01244734}" type="pres">
      <dgm:prSet presAssocID="{6B990658-6671-420B-9E29-1ADD62202817}" presName="Child" presStyleLbl="revTx" presStyleIdx="8" presStyleCnt="10" custLinFactNeighborX="680" custLinFactNeighborY="17579">
        <dgm:presLayoutVars>
          <dgm:chMax val="0"/>
          <dgm:chPref val="0"/>
          <dgm:bulletEnabled val="1"/>
        </dgm:presLayoutVars>
      </dgm:prSet>
      <dgm:spPr/>
    </dgm:pt>
    <dgm:pt modelId="{6B707241-8041-417D-A1F2-98DCF08E5B7B}" type="pres">
      <dgm:prSet presAssocID="{6D92A4E7-BA91-41D4-85E5-10A632475E3C}" presName="childComposite" presStyleCnt="0">
        <dgm:presLayoutVars>
          <dgm:chMax val="0"/>
          <dgm:chPref val="0"/>
        </dgm:presLayoutVars>
      </dgm:prSet>
      <dgm:spPr/>
    </dgm:pt>
    <dgm:pt modelId="{C28AD643-1E58-4957-8EE2-BFB3BE5DCEC2}" type="pres">
      <dgm:prSet presAssocID="{6D92A4E7-BA91-41D4-85E5-10A632475E3C}" presName="ChildAccent" presStyleLbl="solidFgAcc1" presStyleIdx="7" presStyleCnt="8" custLinFactNeighborX="4422" custLinFactNeighborY="24769"/>
      <dgm:spPr/>
    </dgm:pt>
    <dgm:pt modelId="{F5FAC837-EF2C-4273-BCDC-49B5264EA69C}" type="pres">
      <dgm:prSet presAssocID="{6D92A4E7-BA91-41D4-85E5-10A632475E3C}" presName="Child" presStyleLbl="revTx" presStyleIdx="9" presStyleCnt="10" custLinFactNeighborX="1474" custLinFactNeighborY="27427">
        <dgm:presLayoutVars>
          <dgm:chMax val="0"/>
          <dgm:chPref val="0"/>
          <dgm:bulletEnabled val="1"/>
        </dgm:presLayoutVars>
      </dgm:prSet>
      <dgm:spPr/>
    </dgm:pt>
  </dgm:ptLst>
  <dgm:cxnLst>
    <dgm:cxn modelId="{CB6B720F-D2A1-447A-BC7E-79F373AC13CA}" srcId="{76EF63DF-02A2-416C-82A8-1472401653CF}" destId="{0D583068-EE51-49FB-A407-993448072FCA}" srcOrd="1" destOrd="0" parTransId="{2B1F81F6-078F-4D2C-9711-850EFA6D3CE2}" sibTransId="{977B47D2-A2E4-41AB-9EC0-BC64E678F866}"/>
    <dgm:cxn modelId="{D8916818-2BB7-4EEF-A321-D0EF6BBB1EDC}" type="presOf" srcId="{03A869BA-ACF4-4EBA-8655-9081EC3776E2}" destId="{40F19B97-2C2E-4F89-9E0B-23CF3FDD564B}" srcOrd="0" destOrd="0" presId="urn:microsoft.com/office/officeart/2008/layout/SquareAccentList"/>
    <dgm:cxn modelId="{5BD7C71C-90BC-4395-96FA-F33F436461BD}" type="presOf" srcId="{D5BAC769-96E8-483F-81F2-72561BC92F7D}" destId="{549A4F5B-945D-4E34-BF61-265580830D51}" srcOrd="0" destOrd="0" presId="urn:microsoft.com/office/officeart/2008/layout/SquareAccentList"/>
    <dgm:cxn modelId="{40B36426-44BD-4FD4-A1E6-D581ED139EA7}" type="presOf" srcId="{6B990658-6671-420B-9E29-1ADD62202817}" destId="{6586195B-4D7A-48F5-ACC6-B26D01244734}" srcOrd="0" destOrd="0" presId="urn:microsoft.com/office/officeart/2008/layout/SquareAccentList"/>
    <dgm:cxn modelId="{4E7BFD26-457E-4228-A589-DEC75945CC54}" srcId="{DFA5D4BC-9256-4287-AD94-32E996FFFD0F}" destId="{0C1B8334-3FF2-4FE1-BC6C-2460F96B506B}" srcOrd="2" destOrd="0" parTransId="{8B24C16F-DB87-4CEE-B3CE-93B55BC963D2}" sibTransId="{8889C386-E9D9-4A4F-9EBE-FB472EDBE597}"/>
    <dgm:cxn modelId="{C795752C-3141-4947-A4BC-B6B4B24F5C00}" type="presOf" srcId="{6A967ACC-BA7E-4329-B205-51E5BC6F43CE}" destId="{3E50FC43-F424-4E0A-A59D-20BE76CCC3D1}" srcOrd="0" destOrd="0" presId="urn:microsoft.com/office/officeart/2008/layout/SquareAccentList"/>
    <dgm:cxn modelId="{4D2BBB2D-E6C3-4BC2-82C6-8CE18B220862}" srcId="{E74FDC2D-D4AE-434E-BC36-25D4D8B4632C}" destId="{76EF63DF-02A2-416C-82A8-1472401653CF}" srcOrd="0" destOrd="0" parTransId="{BC03FCFA-03B9-4017-8475-892B77E9DD8C}" sibTransId="{1407ED29-2313-4A6C-BF8F-8861D2FCD94E}"/>
    <dgm:cxn modelId="{1D20CD39-8C32-4AF7-AA50-DEA9681856E2}" srcId="{DFA5D4BC-9256-4287-AD94-32E996FFFD0F}" destId="{6D92A4E7-BA91-41D4-85E5-10A632475E3C}" srcOrd="4" destOrd="0" parTransId="{8D495221-0375-4252-996C-9D0F56C22622}" sibTransId="{69CBB723-CC3A-4097-9035-8AC3466E9A04}"/>
    <dgm:cxn modelId="{DD4BAF62-1AF2-49D4-ADC2-1CB23E779C18}" type="presOf" srcId="{0D583068-EE51-49FB-A407-993448072FCA}" destId="{0294D8F3-F500-46FD-94DB-24C9AD6A66B6}" srcOrd="0" destOrd="0" presId="urn:microsoft.com/office/officeart/2008/layout/SquareAccentList"/>
    <dgm:cxn modelId="{4E1F6748-65AC-4184-8BDB-6B856D635C7F}" srcId="{DFA5D4BC-9256-4287-AD94-32E996FFFD0F}" destId="{03A869BA-ACF4-4EBA-8655-9081EC3776E2}" srcOrd="1" destOrd="0" parTransId="{C441D97A-6550-4B6D-9E02-9F60ADE743BC}" sibTransId="{231BF014-5707-4672-9A3C-04E551121E52}"/>
    <dgm:cxn modelId="{D8A99755-4131-476D-BD7D-E197A5DA548E}" srcId="{DFA5D4BC-9256-4287-AD94-32E996FFFD0F}" destId="{6B990658-6671-420B-9E29-1ADD62202817}" srcOrd="3" destOrd="0" parTransId="{8FB007FF-203A-4859-918B-348703C28F81}" sibTransId="{C39D4255-E183-48BA-BDFF-3538D4ED9DBC}"/>
    <dgm:cxn modelId="{C5009358-0FCD-4016-A78E-74F0B7C4E256}" srcId="{76EF63DF-02A2-416C-82A8-1472401653CF}" destId="{6A967ACC-BA7E-4329-B205-51E5BC6F43CE}" srcOrd="0" destOrd="0" parTransId="{941DA1AF-357F-4488-9588-69FE365FB16C}" sibTransId="{386ACB0B-06B0-4158-8E06-C07D4F338725}"/>
    <dgm:cxn modelId="{D3EBB279-5BDC-43D5-861B-C206BD9D7143}" type="presOf" srcId="{6D92A4E7-BA91-41D4-85E5-10A632475E3C}" destId="{F5FAC837-EF2C-4273-BCDC-49B5264EA69C}" srcOrd="0" destOrd="0" presId="urn:microsoft.com/office/officeart/2008/layout/SquareAccentList"/>
    <dgm:cxn modelId="{9E56998B-1824-4823-BC9C-7513647E211D}" srcId="{E74FDC2D-D4AE-434E-BC36-25D4D8B4632C}" destId="{DFA5D4BC-9256-4287-AD94-32E996FFFD0F}" srcOrd="1" destOrd="0" parTransId="{58300985-5C79-49C0-A9B5-00BAFA551293}" sibTransId="{6B7715CE-D8E2-4139-98EB-938D3B720D37}"/>
    <dgm:cxn modelId="{0E7D4696-FB3B-4B73-9C12-4FA4D08E704B}" type="presOf" srcId="{76EF63DF-02A2-416C-82A8-1472401653CF}" destId="{EA6DFC26-3E58-40A3-A8E5-0139B71E2F30}" srcOrd="0" destOrd="0" presId="urn:microsoft.com/office/officeart/2008/layout/SquareAccentList"/>
    <dgm:cxn modelId="{1D15CBBA-DD34-4264-A2A9-B39C07401AEF}" type="presOf" srcId="{DFA5D4BC-9256-4287-AD94-32E996FFFD0F}" destId="{898BDC7E-EB3C-47A2-9B8C-87FE07510CD3}" srcOrd="0" destOrd="0" presId="urn:microsoft.com/office/officeart/2008/layout/SquareAccentList"/>
    <dgm:cxn modelId="{093DC4CC-8AD5-4AD2-9827-5ED95685FC08}" srcId="{DFA5D4BC-9256-4287-AD94-32E996FFFD0F}" destId="{6833F59C-02A9-4D30-9ABD-CC083CB02507}" srcOrd="0" destOrd="0" parTransId="{D2A205A7-4976-4CCE-8BA9-4CF1318E90FF}" sibTransId="{D618F363-B2B1-49C3-8D29-B3F682A02B54}"/>
    <dgm:cxn modelId="{14E19DD9-D4B8-4C1A-A813-99BFA5DE8396}" type="presOf" srcId="{0C1B8334-3FF2-4FE1-BC6C-2460F96B506B}" destId="{89AA016E-D2E1-4F50-864A-FCE2236C712B}" srcOrd="0" destOrd="0" presId="urn:microsoft.com/office/officeart/2008/layout/SquareAccentList"/>
    <dgm:cxn modelId="{546A0ADE-8E0E-49FD-B4E8-529BBEF4EF57}" srcId="{76EF63DF-02A2-416C-82A8-1472401653CF}" destId="{D5BAC769-96E8-483F-81F2-72561BC92F7D}" srcOrd="2" destOrd="0" parTransId="{C1C36ABF-4B44-4825-8A10-6ABE2DAD79F4}" sibTransId="{49304718-8001-428B-9104-30921999AC68}"/>
    <dgm:cxn modelId="{6C7027E5-5333-4CB0-9978-89873D1F03E5}" type="presOf" srcId="{6833F59C-02A9-4D30-9ABD-CC083CB02507}" destId="{F70B49B6-8AA0-429A-A058-3BC8237B8A7F}" srcOrd="0" destOrd="0" presId="urn:microsoft.com/office/officeart/2008/layout/SquareAccentList"/>
    <dgm:cxn modelId="{8BA4FDEF-5EC4-46E4-BBFC-6B4560299326}" type="presOf" srcId="{E74FDC2D-D4AE-434E-BC36-25D4D8B4632C}" destId="{4A6EACCE-EF89-4B01-B1FA-6C75D0BB7A14}" srcOrd="0" destOrd="0" presId="urn:microsoft.com/office/officeart/2008/layout/SquareAccentList"/>
    <dgm:cxn modelId="{6A635FFF-5BC4-4570-8040-1AA4FAB8810B}" type="presParOf" srcId="{4A6EACCE-EF89-4B01-B1FA-6C75D0BB7A14}" destId="{E6A288CA-75A3-4672-856E-E4A5D14B68A0}" srcOrd="0" destOrd="0" presId="urn:microsoft.com/office/officeart/2008/layout/SquareAccentList"/>
    <dgm:cxn modelId="{4AA634BC-961C-40B6-9CE2-F959FB6AB1AD}" type="presParOf" srcId="{E6A288CA-75A3-4672-856E-E4A5D14B68A0}" destId="{44207AD7-1BF7-48B2-86A5-AD51481E9099}" srcOrd="0" destOrd="0" presId="urn:microsoft.com/office/officeart/2008/layout/SquareAccentList"/>
    <dgm:cxn modelId="{3A9166BC-DB9A-4D21-9D90-42F020F392AE}" type="presParOf" srcId="{44207AD7-1BF7-48B2-86A5-AD51481E9099}" destId="{7606E1FF-D74E-400E-8AFA-77B0D55C796D}" srcOrd="0" destOrd="0" presId="urn:microsoft.com/office/officeart/2008/layout/SquareAccentList"/>
    <dgm:cxn modelId="{13395BD6-83D3-4993-9C12-11C1C996CB17}" type="presParOf" srcId="{44207AD7-1BF7-48B2-86A5-AD51481E9099}" destId="{AF7D1439-9798-4A30-8BB3-06B5DE6F1EA8}" srcOrd="1" destOrd="0" presId="urn:microsoft.com/office/officeart/2008/layout/SquareAccentList"/>
    <dgm:cxn modelId="{664D483E-24D9-416E-A894-843E28292C01}" type="presParOf" srcId="{44207AD7-1BF7-48B2-86A5-AD51481E9099}" destId="{EA6DFC26-3E58-40A3-A8E5-0139B71E2F30}" srcOrd="2" destOrd="0" presId="urn:microsoft.com/office/officeart/2008/layout/SquareAccentList"/>
    <dgm:cxn modelId="{5644F307-BE05-4785-BF78-B1D552770F81}" type="presParOf" srcId="{E6A288CA-75A3-4672-856E-E4A5D14B68A0}" destId="{A94821AC-7DD6-4381-B0F4-A77690DACF70}" srcOrd="1" destOrd="0" presId="urn:microsoft.com/office/officeart/2008/layout/SquareAccentList"/>
    <dgm:cxn modelId="{9C0C7CF0-94DA-48CA-AC75-7340D50E6164}" type="presParOf" srcId="{A94821AC-7DD6-4381-B0F4-A77690DACF70}" destId="{71848A1E-79B9-49B0-840C-7D5A715C7526}" srcOrd="0" destOrd="0" presId="urn:microsoft.com/office/officeart/2008/layout/SquareAccentList"/>
    <dgm:cxn modelId="{FAAAAFE7-616F-40A7-A1F8-CA0A9014C5D7}" type="presParOf" srcId="{71848A1E-79B9-49B0-840C-7D5A715C7526}" destId="{E6C036FB-4106-4D54-88E2-0D07506D5587}" srcOrd="0" destOrd="0" presId="urn:microsoft.com/office/officeart/2008/layout/SquareAccentList"/>
    <dgm:cxn modelId="{2E808A39-4EC7-4C25-BD99-6748E865C3B9}" type="presParOf" srcId="{71848A1E-79B9-49B0-840C-7D5A715C7526}" destId="{3E50FC43-F424-4E0A-A59D-20BE76CCC3D1}" srcOrd="1" destOrd="0" presId="urn:microsoft.com/office/officeart/2008/layout/SquareAccentList"/>
    <dgm:cxn modelId="{AA7EB8BA-84B7-4471-9EB3-8087BC71A268}" type="presParOf" srcId="{A94821AC-7DD6-4381-B0F4-A77690DACF70}" destId="{AAA2C4DB-F199-4412-88CF-A9C323406EA4}" srcOrd="1" destOrd="0" presId="urn:microsoft.com/office/officeart/2008/layout/SquareAccentList"/>
    <dgm:cxn modelId="{2887110C-055E-459C-BD65-73891CCED293}" type="presParOf" srcId="{AAA2C4DB-F199-4412-88CF-A9C323406EA4}" destId="{DD1EA5AC-8E3F-44C4-BAAD-23E0F65503CB}" srcOrd="0" destOrd="0" presId="urn:microsoft.com/office/officeart/2008/layout/SquareAccentList"/>
    <dgm:cxn modelId="{1316ED4E-1349-46A7-96C0-0BF7DDFF26D9}" type="presParOf" srcId="{AAA2C4DB-F199-4412-88CF-A9C323406EA4}" destId="{0294D8F3-F500-46FD-94DB-24C9AD6A66B6}" srcOrd="1" destOrd="0" presId="urn:microsoft.com/office/officeart/2008/layout/SquareAccentList"/>
    <dgm:cxn modelId="{A4D3110D-EB08-4623-BFC6-50B17704DE57}" type="presParOf" srcId="{A94821AC-7DD6-4381-B0F4-A77690DACF70}" destId="{DFAE8D04-B5D0-44AB-AEF8-32065C2D91B9}" srcOrd="2" destOrd="0" presId="urn:microsoft.com/office/officeart/2008/layout/SquareAccentList"/>
    <dgm:cxn modelId="{1D8BB0DB-FD12-4DF8-BD8E-6A535C9F2E6B}" type="presParOf" srcId="{DFAE8D04-B5D0-44AB-AEF8-32065C2D91B9}" destId="{CF846F30-8A44-48FE-9C8C-19739BDA0CC0}" srcOrd="0" destOrd="0" presId="urn:microsoft.com/office/officeart/2008/layout/SquareAccentList"/>
    <dgm:cxn modelId="{EB07EBE7-F6D7-4EA4-9243-64B61D781778}" type="presParOf" srcId="{DFAE8D04-B5D0-44AB-AEF8-32065C2D91B9}" destId="{549A4F5B-945D-4E34-BF61-265580830D51}" srcOrd="1" destOrd="0" presId="urn:microsoft.com/office/officeart/2008/layout/SquareAccentList"/>
    <dgm:cxn modelId="{D1EEA864-5D03-4A58-A95B-196EE5C6D594}" type="presParOf" srcId="{4A6EACCE-EF89-4B01-B1FA-6C75D0BB7A14}" destId="{3B406121-C517-4E82-99F2-A9E1D7FE6BCD}" srcOrd="1" destOrd="0" presId="urn:microsoft.com/office/officeart/2008/layout/SquareAccentList"/>
    <dgm:cxn modelId="{966C6719-BCA6-4D03-87B2-DB2E0677803D}" type="presParOf" srcId="{3B406121-C517-4E82-99F2-A9E1D7FE6BCD}" destId="{16E9940C-E45A-41CB-860C-190A435604A0}" srcOrd="0" destOrd="0" presId="urn:microsoft.com/office/officeart/2008/layout/SquareAccentList"/>
    <dgm:cxn modelId="{1E899C75-0372-48D5-BB38-4AE3E05C2FE2}" type="presParOf" srcId="{16E9940C-E45A-41CB-860C-190A435604A0}" destId="{D19A207F-39C2-427F-BE52-B530A532A886}" srcOrd="0" destOrd="0" presId="urn:microsoft.com/office/officeart/2008/layout/SquareAccentList"/>
    <dgm:cxn modelId="{CF880F2D-FA4D-440F-8C39-F9B27D884A14}" type="presParOf" srcId="{16E9940C-E45A-41CB-860C-190A435604A0}" destId="{C031BD8A-2146-456B-82DB-BC223ECD18A5}" srcOrd="1" destOrd="0" presId="urn:microsoft.com/office/officeart/2008/layout/SquareAccentList"/>
    <dgm:cxn modelId="{D9E06EB9-979E-4125-AC75-9F0C98298A04}" type="presParOf" srcId="{16E9940C-E45A-41CB-860C-190A435604A0}" destId="{898BDC7E-EB3C-47A2-9B8C-87FE07510CD3}" srcOrd="2" destOrd="0" presId="urn:microsoft.com/office/officeart/2008/layout/SquareAccentList"/>
    <dgm:cxn modelId="{58CAAED7-99D9-433E-95A6-46E0AB5C25E2}" type="presParOf" srcId="{3B406121-C517-4E82-99F2-A9E1D7FE6BCD}" destId="{10ABEB8A-8B05-427C-8D43-E08F212BF96B}" srcOrd="1" destOrd="0" presId="urn:microsoft.com/office/officeart/2008/layout/SquareAccentList"/>
    <dgm:cxn modelId="{653A4E48-358F-4867-92EE-F23B6DEC6F9B}" type="presParOf" srcId="{10ABEB8A-8B05-427C-8D43-E08F212BF96B}" destId="{3754AF00-214F-4159-8F98-EE1C2A3AAC7F}" srcOrd="0" destOrd="0" presId="urn:microsoft.com/office/officeart/2008/layout/SquareAccentList"/>
    <dgm:cxn modelId="{E2EA8AB4-040D-4EF6-9A63-7967ED0AF74A}" type="presParOf" srcId="{3754AF00-214F-4159-8F98-EE1C2A3AAC7F}" destId="{F19A6C9C-3E70-41D9-AF6F-7B104796C32B}" srcOrd="0" destOrd="0" presId="urn:microsoft.com/office/officeart/2008/layout/SquareAccentList"/>
    <dgm:cxn modelId="{B3FE5849-248F-49F4-9002-47A8E8BD3DB6}" type="presParOf" srcId="{3754AF00-214F-4159-8F98-EE1C2A3AAC7F}" destId="{F70B49B6-8AA0-429A-A058-3BC8237B8A7F}" srcOrd="1" destOrd="0" presId="urn:microsoft.com/office/officeart/2008/layout/SquareAccentList"/>
    <dgm:cxn modelId="{9822D619-6159-4F19-A954-B775CD3898C4}" type="presParOf" srcId="{10ABEB8A-8B05-427C-8D43-E08F212BF96B}" destId="{E2E7D60E-FC5D-46F8-B914-50FF894231D4}" srcOrd="1" destOrd="0" presId="urn:microsoft.com/office/officeart/2008/layout/SquareAccentList"/>
    <dgm:cxn modelId="{E0FAB9DA-BA26-422D-824B-8E4E5F691F99}" type="presParOf" srcId="{E2E7D60E-FC5D-46F8-B914-50FF894231D4}" destId="{A443A0A8-2746-4A55-A9EE-EFF3203B2406}" srcOrd="0" destOrd="0" presId="urn:microsoft.com/office/officeart/2008/layout/SquareAccentList"/>
    <dgm:cxn modelId="{BFC546A5-AEFB-4F00-AF98-DB85DE78896E}" type="presParOf" srcId="{E2E7D60E-FC5D-46F8-B914-50FF894231D4}" destId="{40F19B97-2C2E-4F89-9E0B-23CF3FDD564B}" srcOrd="1" destOrd="0" presId="urn:microsoft.com/office/officeart/2008/layout/SquareAccentList"/>
    <dgm:cxn modelId="{38D57BE4-516D-4742-A3A5-BB22D18C7C24}" type="presParOf" srcId="{10ABEB8A-8B05-427C-8D43-E08F212BF96B}" destId="{E72395CD-E90F-4815-B3CC-B4E6A008CC2A}" srcOrd="2" destOrd="0" presId="urn:microsoft.com/office/officeart/2008/layout/SquareAccentList"/>
    <dgm:cxn modelId="{50B11176-A239-4A35-9A5B-CCCE3BA2D725}" type="presParOf" srcId="{E72395CD-E90F-4815-B3CC-B4E6A008CC2A}" destId="{5E6D929A-691B-4D5B-B981-10FED940E3D4}" srcOrd="0" destOrd="0" presId="urn:microsoft.com/office/officeart/2008/layout/SquareAccentList"/>
    <dgm:cxn modelId="{185E6A37-2E6C-4C41-B86B-D437D234FC67}" type="presParOf" srcId="{E72395CD-E90F-4815-B3CC-B4E6A008CC2A}" destId="{89AA016E-D2E1-4F50-864A-FCE2236C712B}" srcOrd="1" destOrd="0" presId="urn:microsoft.com/office/officeart/2008/layout/SquareAccentList"/>
    <dgm:cxn modelId="{E22A6F3F-BEA4-47F1-ABED-0F6450344545}" type="presParOf" srcId="{10ABEB8A-8B05-427C-8D43-E08F212BF96B}" destId="{5463DF47-8DE7-4072-8FA3-6A32E7BB86B1}" srcOrd="3" destOrd="0" presId="urn:microsoft.com/office/officeart/2008/layout/SquareAccentList"/>
    <dgm:cxn modelId="{776AAEB8-F3EE-471D-AFA5-F35A49AB4F97}" type="presParOf" srcId="{5463DF47-8DE7-4072-8FA3-6A32E7BB86B1}" destId="{321D232C-3BAB-4E2B-A429-3A9C740A5282}" srcOrd="0" destOrd="0" presId="urn:microsoft.com/office/officeart/2008/layout/SquareAccentList"/>
    <dgm:cxn modelId="{FB8C6AF4-1D59-43FF-944C-5D605EC35E27}" type="presParOf" srcId="{5463DF47-8DE7-4072-8FA3-6A32E7BB86B1}" destId="{6586195B-4D7A-48F5-ACC6-B26D01244734}" srcOrd="1" destOrd="0" presId="urn:microsoft.com/office/officeart/2008/layout/SquareAccentList"/>
    <dgm:cxn modelId="{C2EEC8C9-2843-4BF8-83B5-CE202F26B36E}" type="presParOf" srcId="{10ABEB8A-8B05-427C-8D43-E08F212BF96B}" destId="{6B707241-8041-417D-A1F2-98DCF08E5B7B}" srcOrd="4" destOrd="0" presId="urn:microsoft.com/office/officeart/2008/layout/SquareAccentList"/>
    <dgm:cxn modelId="{5D8EE8A6-693F-45F3-8C68-0B782C2184C1}" type="presParOf" srcId="{6B707241-8041-417D-A1F2-98DCF08E5B7B}" destId="{C28AD643-1E58-4957-8EE2-BFB3BE5DCEC2}" srcOrd="0" destOrd="0" presId="urn:microsoft.com/office/officeart/2008/layout/SquareAccentList"/>
    <dgm:cxn modelId="{DF54FAEA-07EF-4BCD-84E8-9CB81BFDDEAB}" type="presParOf" srcId="{6B707241-8041-417D-A1F2-98DCF08E5B7B}" destId="{F5FAC837-EF2C-4273-BCDC-49B5264EA69C}" srcOrd="1" destOrd="0" presId="urn:microsoft.com/office/officeart/2008/layout/Squa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695033E-856B-400A-9A4E-94D2D0A30F50}" type="doc">
      <dgm:prSet loTypeId="urn:microsoft.com/office/officeart/2005/8/layout/cycle6" loCatId="cycle" qsTypeId="urn:microsoft.com/office/officeart/2005/8/quickstyle/3d3" qsCatId="3D" csTypeId="urn:microsoft.com/office/officeart/2005/8/colors/accent2_2" csCatId="accent2" phldr="1"/>
      <dgm:spPr/>
      <dgm:t>
        <a:bodyPr/>
        <a:lstStyle/>
        <a:p>
          <a:endParaRPr lang="en-US"/>
        </a:p>
      </dgm:t>
    </dgm:pt>
    <dgm:pt modelId="{06F4663E-464F-4265-B91C-E3E908D15BEC}">
      <dgm:prSet phldrT="[Text]"/>
      <dgm:spPr/>
      <dgm:t>
        <a:bodyPr/>
        <a:lstStyle/>
        <a:p>
          <a:r>
            <a:rPr lang="vi-VN" i="1" u="none"/>
            <a:t>Smurf</a:t>
          </a:r>
          <a:endParaRPr lang="en-US"/>
        </a:p>
      </dgm:t>
    </dgm:pt>
    <dgm:pt modelId="{73B616D7-1488-41B8-8C9E-D7FEF180D8FF}" type="parTrans" cxnId="{55239DE6-C719-4911-AA7D-8A97DE9AF317}">
      <dgm:prSet/>
      <dgm:spPr/>
      <dgm:t>
        <a:bodyPr/>
        <a:lstStyle/>
        <a:p>
          <a:endParaRPr lang="en-US"/>
        </a:p>
      </dgm:t>
    </dgm:pt>
    <dgm:pt modelId="{75650B3F-F14D-4345-94D2-7D95E00E7765}" type="sibTrans" cxnId="{55239DE6-C719-4911-AA7D-8A97DE9AF317}">
      <dgm:prSet/>
      <dgm:spPr/>
      <dgm:t>
        <a:bodyPr/>
        <a:lstStyle/>
        <a:p>
          <a:endParaRPr lang="en-US"/>
        </a:p>
      </dgm:t>
    </dgm:pt>
    <dgm:pt modelId="{B791E7C3-AF41-4948-AD22-3F61812E1616}">
      <dgm:prSet phldrT="[Text]"/>
      <dgm:spPr/>
      <dgm:t>
        <a:bodyPr/>
        <a:lstStyle/>
        <a:p>
          <a:r>
            <a:rPr lang="vi-VN" i="1" u="none"/>
            <a:t>Buffer Overflow Attack</a:t>
          </a:r>
          <a:endParaRPr lang="en-US"/>
        </a:p>
      </dgm:t>
    </dgm:pt>
    <dgm:pt modelId="{2EAFFDD6-8E86-43F8-86F6-CE2B7C93E1DD}" type="parTrans" cxnId="{5A30E561-CA32-4677-80A5-3C2655DC790D}">
      <dgm:prSet/>
      <dgm:spPr/>
      <dgm:t>
        <a:bodyPr/>
        <a:lstStyle/>
        <a:p>
          <a:endParaRPr lang="en-US"/>
        </a:p>
      </dgm:t>
    </dgm:pt>
    <dgm:pt modelId="{3E4CF081-D5E5-41C2-B26E-CD13F347354E}" type="sibTrans" cxnId="{5A30E561-CA32-4677-80A5-3C2655DC790D}">
      <dgm:prSet/>
      <dgm:spPr/>
      <dgm:t>
        <a:bodyPr/>
        <a:lstStyle/>
        <a:p>
          <a:endParaRPr lang="en-US"/>
        </a:p>
      </dgm:t>
    </dgm:pt>
    <dgm:pt modelId="{C936F351-8956-4124-A40A-CF3635D700E1}">
      <dgm:prSet phldrT="[Text]"/>
      <dgm:spPr/>
      <dgm:t>
        <a:bodyPr/>
        <a:lstStyle/>
        <a:p>
          <a:r>
            <a:rPr lang="vi-VN" i="1" u="none"/>
            <a:t>Ping of death</a:t>
          </a:r>
          <a:endParaRPr lang="en-US"/>
        </a:p>
      </dgm:t>
    </dgm:pt>
    <dgm:pt modelId="{9EAB2C30-0989-427C-9EB8-0FE2A0A8E17E}" type="parTrans" cxnId="{2F06D600-233D-4CA3-A6E4-6061DCC88EDA}">
      <dgm:prSet/>
      <dgm:spPr/>
      <dgm:t>
        <a:bodyPr/>
        <a:lstStyle/>
        <a:p>
          <a:endParaRPr lang="en-US"/>
        </a:p>
      </dgm:t>
    </dgm:pt>
    <dgm:pt modelId="{9C860BC5-FB61-446B-96C5-A25CF5ACAB85}" type="sibTrans" cxnId="{2F06D600-233D-4CA3-A6E4-6061DCC88EDA}">
      <dgm:prSet/>
      <dgm:spPr/>
      <dgm:t>
        <a:bodyPr/>
        <a:lstStyle/>
        <a:p>
          <a:endParaRPr lang="en-US"/>
        </a:p>
      </dgm:t>
    </dgm:pt>
    <dgm:pt modelId="{2E185AB7-D0A5-411E-A6BC-3E3C4BC36FA6}">
      <dgm:prSet phldrT="[Text]"/>
      <dgm:spPr/>
      <dgm:t>
        <a:bodyPr/>
        <a:lstStyle/>
        <a:p>
          <a:r>
            <a:rPr lang="vi-VN" i="1" u="none"/>
            <a:t>Teardrop</a:t>
          </a:r>
          <a:endParaRPr lang="en-US"/>
        </a:p>
      </dgm:t>
    </dgm:pt>
    <dgm:pt modelId="{FECEABB3-4290-4E0D-9CE5-F48C44ADC40E}" type="parTrans" cxnId="{336F7B71-3A66-4EE9-9579-8F456D1C5196}">
      <dgm:prSet/>
      <dgm:spPr/>
      <dgm:t>
        <a:bodyPr/>
        <a:lstStyle/>
        <a:p>
          <a:endParaRPr lang="en-US"/>
        </a:p>
      </dgm:t>
    </dgm:pt>
    <dgm:pt modelId="{37EF2E2B-3E47-4329-8FB0-144DD824E5A3}" type="sibTrans" cxnId="{336F7B71-3A66-4EE9-9579-8F456D1C5196}">
      <dgm:prSet/>
      <dgm:spPr/>
      <dgm:t>
        <a:bodyPr/>
        <a:lstStyle/>
        <a:p>
          <a:endParaRPr lang="en-US"/>
        </a:p>
      </dgm:t>
    </dgm:pt>
    <dgm:pt modelId="{A1C6F1FB-E906-4AFB-B4A0-B92D7A98AC00}">
      <dgm:prSet phldrT="[Text]"/>
      <dgm:spPr/>
      <dgm:t>
        <a:bodyPr/>
        <a:lstStyle/>
        <a:p>
          <a:r>
            <a:rPr lang="vi-VN" i="1" u="none"/>
            <a:t>SYN Attack</a:t>
          </a:r>
          <a:endParaRPr lang="en-US"/>
        </a:p>
      </dgm:t>
    </dgm:pt>
    <dgm:pt modelId="{A99B9FA4-2962-4B75-B1AA-1795CF976EDB}" type="parTrans" cxnId="{48AC76DD-3CBC-4BF3-B663-D8877CFC8BBA}">
      <dgm:prSet/>
      <dgm:spPr/>
      <dgm:t>
        <a:bodyPr/>
        <a:lstStyle/>
        <a:p>
          <a:endParaRPr lang="en-US"/>
        </a:p>
      </dgm:t>
    </dgm:pt>
    <dgm:pt modelId="{6C922D1E-1DED-4D39-9773-681D13543B75}" type="sibTrans" cxnId="{48AC76DD-3CBC-4BF3-B663-D8877CFC8BBA}">
      <dgm:prSet/>
      <dgm:spPr/>
      <dgm:t>
        <a:bodyPr/>
        <a:lstStyle/>
        <a:p>
          <a:endParaRPr lang="en-US"/>
        </a:p>
      </dgm:t>
    </dgm:pt>
    <dgm:pt modelId="{6577072B-F6EF-4DD1-AFAD-9F3D2DF2B2FE}" type="pres">
      <dgm:prSet presAssocID="{C695033E-856B-400A-9A4E-94D2D0A30F50}" presName="cycle" presStyleCnt="0">
        <dgm:presLayoutVars>
          <dgm:dir/>
          <dgm:resizeHandles val="exact"/>
        </dgm:presLayoutVars>
      </dgm:prSet>
      <dgm:spPr/>
    </dgm:pt>
    <dgm:pt modelId="{ACAC027A-3580-4688-9F80-AA171EFACD03}" type="pres">
      <dgm:prSet presAssocID="{06F4663E-464F-4265-B91C-E3E908D15BEC}" presName="node" presStyleLbl="node1" presStyleIdx="0" presStyleCnt="5">
        <dgm:presLayoutVars>
          <dgm:bulletEnabled val="1"/>
        </dgm:presLayoutVars>
      </dgm:prSet>
      <dgm:spPr/>
    </dgm:pt>
    <dgm:pt modelId="{B4ED18F3-A4D7-42EA-9178-5B7DCA907DA6}" type="pres">
      <dgm:prSet presAssocID="{06F4663E-464F-4265-B91C-E3E908D15BEC}" presName="spNode" presStyleCnt="0"/>
      <dgm:spPr/>
    </dgm:pt>
    <dgm:pt modelId="{32129501-C8A5-4ED8-BF7D-8DD2C01B1DB6}" type="pres">
      <dgm:prSet presAssocID="{75650B3F-F14D-4345-94D2-7D95E00E7765}" presName="sibTrans" presStyleLbl="sibTrans1D1" presStyleIdx="0" presStyleCnt="5"/>
      <dgm:spPr/>
    </dgm:pt>
    <dgm:pt modelId="{366B36A6-481B-4E5B-B20A-EEABEC198A9A}" type="pres">
      <dgm:prSet presAssocID="{B791E7C3-AF41-4948-AD22-3F61812E1616}" presName="node" presStyleLbl="node1" presStyleIdx="1" presStyleCnt="5">
        <dgm:presLayoutVars>
          <dgm:bulletEnabled val="1"/>
        </dgm:presLayoutVars>
      </dgm:prSet>
      <dgm:spPr/>
    </dgm:pt>
    <dgm:pt modelId="{0652C763-BEC6-404C-BF58-7DE100C4E99B}" type="pres">
      <dgm:prSet presAssocID="{B791E7C3-AF41-4948-AD22-3F61812E1616}" presName="spNode" presStyleCnt="0"/>
      <dgm:spPr/>
    </dgm:pt>
    <dgm:pt modelId="{4E726D93-9150-4921-AE2F-E6A222CC18CF}" type="pres">
      <dgm:prSet presAssocID="{3E4CF081-D5E5-41C2-B26E-CD13F347354E}" presName="sibTrans" presStyleLbl="sibTrans1D1" presStyleIdx="1" presStyleCnt="5"/>
      <dgm:spPr/>
    </dgm:pt>
    <dgm:pt modelId="{E17A06C5-858D-4F8A-9A31-F8CDD1C230F6}" type="pres">
      <dgm:prSet presAssocID="{C936F351-8956-4124-A40A-CF3635D700E1}" presName="node" presStyleLbl="node1" presStyleIdx="2" presStyleCnt="5">
        <dgm:presLayoutVars>
          <dgm:bulletEnabled val="1"/>
        </dgm:presLayoutVars>
      </dgm:prSet>
      <dgm:spPr/>
    </dgm:pt>
    <dgm:pt modelId="{A94269EE-A594-4CD8-8932-51C1EF8CE89F}" type="pres">
      <dgm:prSet presAssocID="{C936F351-8956-4124-A40A-CF3635D700E1}" presName="spNode" presStyleCnt="0"/>
      <dgm:spPr/>
    </dgm:pt>
    <dgm:pt modelId="{EDEA05FE-4586-43F6-A7AE-9E7C5305E536}" type="pres">
      <dgm:prSet presAssocID="{9C860BC5-FB61-446B-96C5-A25CF5ACAB85}" presName="sibTrans" presStyleLbl="sibTrans1D1" presStyleIdx="2" presStyleCnt="5"/>
      <dgm:spPr/>
    </dgm:pt>
    <dgm:pt modelId="{B6EE6B13-10C4-48F1-992C-C41B1C233938}" type="pres">
      <dgm:prSet presAssocID="{2E185AB7-D0A5-411E-A6BC-3E3C4BC36FA6}" presName="node" presStyleLbl="node1" presStyleIdx="3" presStyleCnt="5">
        <dgm:presLayoutVars>
          <dgm:bulletEnabled val="1"/>
        </dgm:presLayoutVars>
      </dgm:prSet>
      <dgm:spPr/>
    </dgm:pt>
    <dgm:pt modelId="{1C519B8B-221B-46FF-8DCA-68A6F1B3DAD1}" type="pres">
      <dgm:prSet presAssocID="{2E185AB7-D0A5-411E-A6BC-3E3C4BC36FA6}" presName="spNode" presStyleCnt="0"/>
      <dgm:spPr/>
    </dgm:pt>
    <dgm:pt modelId="{801927C1-D4D2-45CC-906F-474F5D8F95F5}" type="pres">
      <dgm:prSet presAssocID="{37EF2E2B-3E47-4329-8FB0-144DD824E5A3}" presName="sibTrans" presStyleLbl="sibTrans1D1" presStyleIdx="3" presStyleCnt="5"/>
      <dgm:spPr/>
    </dgm:pt>
    <dgm:pt modelId="{B51385E6-9775-4E99-BAF7-511827C79CE6}" type="pres">
      <dgm:prSet presAssocID="{A1C6F1FB-E906-4AFB-B4A0-B92D7A98AC00}" presName="node" presStyleLbl="node1" presStyleIdx="4" presStyleCnt="5">
        <dgm:presLayoutVars>
          <dgm:bulletEnabled val="1"/>
        </dgm:presLayoutVars>
      </dgm:prSet>
      <dgm:spPr/>
    </dgm:pt>
    <dgm:pt modelId="{63FCB89C-473F-4F5A-B113-E6F50BC4D120}" type="pres">
      <dgm:prSet presAssocID="{A1C6F1FB-E906-4AFB-B4A0-B92D7A98AC00}" presName="spNode" presStyleCnt="0"/>
      <dgm:spPr/>
    </dgm:pt>
    <dgm:pt modelId="{4F9C8F02-F4E8-4AF6-80E9-C41998F24368}" type="pres">
      <dgm:prSet presAssocID="{6C922D1E-1DED-4D39-9773-681D13543B75}" presName="sibTrans" presStyleLbl="sibTrans1D1" presStyleIdx="4" presStyleCnt="5"/>
      <dgm:spPr/>
    </dgm:pt>
  </dgm:ptLst>
  <dgm:cxnLst>
    <dgm:cxn modelId="{2F06D600-233D-4CA3-A6E4-6061DCC88EDA}" srcId="{C695033E-856B-400A-9A4E-94D2D0A30F50}" destId="{C936F351-8956-4124-A40A-CF3635D700E1}" srcOrd="2" destOrd="0" parTransId="{9EAB2C30-0989-427C-9EB8-0FE2A0A8E17E}" sibTransId="{9C860BC5-FB61-446B-96C5-A25CF5ACAB85}"/>
    <dgm:cxn modelId="{CA8F7C08-3AFC-466C-8DAF-1111188245AE}" type="presOf" srcId="{3E4CF081-D5E5-41C2-B26E-CD13F347354E}" destId="{4E726D93-9150-4921-AE2F-E6A222CC18CF}" srcOrd="0" destOrd="0" presId="urn:microsoft.com/office/officeart/2005/8/layout/cycle6"/>
    <dgm:cxn modelId="{D9C3993C-17F9-4F79-A7D3-71F1297C6947}" type="presOf" srcId="{75650B3F-F14D-4345-94D2-7D95E00E7765}" destId="{32129501-C8A5-4ED8-BF7D-8DD2C01B1DB6}" srcOrd="0" destOrd="0" presId="urn:microsoft.com/office/officeart/2005/8/layout/cycle6"/>
    <dgm:cxn modelId="{D47EA03C-84F6-4F5D-9E27-4B6A5239E070}" type="presOf" srcId="{B791E7C3-AF41-4948-AD22-3F61812E1616}" destId="{366B36A6-481B-4E5B-B20A-EEABEC198A9A}" srcOrd="0" destOrd="0" presId="urn:microsoft.com/office/officeart/2005/8/layout/cycle6"/>
    <dgm:cxn modelId="{BED6785B-AB6A-433C-9819-3943F3659041}" type="presOf" srcId="{C936F351-8956-4124-A40A-CF3635D700E1}" destId="{E17A06C5-858D-4F8A-9A31-F8CDD1C230F6}" srcOrd="0" destOrd="0" presId="urn:microsoft.com/office/officeart/2005/8/layout/cycle6"/>
    <dgm:cxn modelId="{62D6C941-0BD7-49DA-8EE9-F5878FDF4B23}" type="presOf" srcId="{C695033E-856B-400A-9A4E-94D2D0A30F50}" destId="{6577072B-F6EF-4DD1-AFAD-9F3D2DF2B2FE}" srcOrd="0" destOrd="0" presId="urn:microsoft.com/office/officeart/2005/8/layout/cycle6"/>
    <dgm:cxn modelId="{5A30E561-CA32-4677-80A5-3C2655DC790D}" srcId="{C695033E-856B-400A-9A4E-94D2D0A30F50}" destId="{B791E7C3-AF41-4948-AD22-3F61812E1616}" srcOrd="1" destOrd="0" parTransId="{2EAFFDD6-8E86-43F8-86F6-CE2B7C93E1DD}" sibTransId="{3E4CF081-D5E5-41C2-B26E-CD13F347354E}"/>
    <dgm:cxn modelId="{46BC714B-6711-41A2-8B91-BDF9EC077365}" type="presOf" srcId="{6C922D1E-1DED-4D39-9773-681D13543B75}" destId="{4F9C8F02-F4E8-4AF6-80E9-C41998F24368}" srcOrd="0" destOrd="0" presId="urn:microsoft.com/office/officeart/2005/8/layout/cycle6"/>
    <dgm:cxn modelId="{336F7B71-3A66-4EE9-9579-8F456D1C5196}" srcId="{C695033E-856B-400A-9A4E-94D2D0A30F50}" destId="{2E185AB7-D0A5-411E-A6BC-3E3C4BC36FA6}" srcOrd="3" destOrd="0" parTransId="{FECEABB3-4290-4E0D-9CE5-F48C44ADC40E}" sibTransId="{37EF2E2B-3E47-4329-8FB0-144DD824E5A3}"/>
    <dgm:cxn modelId="{EDDC657F-622F-4A57-9800-DAF60B3ED3B4}" type="presOf" srcId="{9C860BC5-FB61-446B-96C5-A25CF5ACAB85}" destId="{EDEA05FE-4586-43F6-A7AE-9E7C5305E536}" srcOrd="0" destOrd="0" presId="urn:microsoft.com/office/officeart/2005/8/layout/cycle6"/>
    <dgm:cxn modelId="{8B6470D3-D12C-4E7F-8ED8-5932D9EB55A7}" type="presOf" srcId="{2E185AB7-D0A5-411E-A6BC-3E3C4BC36FA6}" destId="{B6EE6B13-10C4-48F1-992C-C41B1C233938}" srcOrd="0" destOrd="0" presId="urn:microsoft.com/office/officeart/2005/8/layout/cycle6"/>
    <dgm:cxn modelId="{BE8DE2D9-7477-4D8C-9E9C-C559072E9B44}" type="presOf" srcId="{A1C6F1FB-E906-4AFB-B4A0-B92D7A98AC00}" destId="{B51385E6-9775-4E99-BAF7-511827C79CE6}" srcOrd="0" destOrd="0" presId="urn:microsoft.com/office/officeart/2005/8/layout/cycle6"/>
    <dgm:cxn modelId="{48AC76DD-3CBC-4BF3-B663-D8877CFC8BBA}" srcId="{C695033E-856B-400A-9A4E-94D2D0A30F50}" destId="{A1C6F1FB-E906-4AFB-B4A0-B92D7A98AC00}" srcOrd="4" destOrd="0" parTransId="{A99B9FA4-2962-4B75-B1AA-1795CF976EDB}" sibTransId="{6C922D1E-1DED-4D39-9773-681D13543B75}"/>
    <dgm:cxn modelId="{55239DE6-C719-4911-AA7D-8A97DE9AF317}" srcId="{C695033E-856B-400A-9A4E-94D2D0A30F50}" destId="{06F4663E-464F-4265-B91C-E3E908D15BEC}" srcOrd="0" destOrd="0" parTransId="{73B616D7-1488-41B8-8C9E-D7FEF180D8FF}" sibTransId="{75650B3F-F14D-4345-94D2-7D95E00E7765}"/>
    <dgm:cxn modelId="{A640FDE6-CC43-4B59-BBF6-5F2CE4E883BF}" type="presOf" srcId="{06F4663E-464F-4265-B91C-E3E908D15BEC}" destId="{ACAC027A-3580-4688-9F80-AA171EFACD03}" srcOrd="0" destOrd="0" presId="urn:microsoft.com/office/officeart/2005/8/layout/cycle6"/>
    <dgm:cxn modelId="{6C82B5FA-140A-46A2-ADF4-7319A2922B7E}" type="presOf" srcId="{37EF2E2B-3E47-4329-8FB0-144DD824E5A3}" destId="{801927C1-D4D2-45CC-906F-474F5D8F95F5}" srcOrd="0" destOrd="0" presId="urn:microsoft.com/office/officeart/2005/8/layout/cycle6"/>
    <dgm:cxn modelId="{6BB6B723-5248-4D75-9DC8-F7267BB03534}" type="presParOf" srcId="{6577072B-F6EF-4DD1-AFAD-9F3D2DF2B2FE}" destId="{ACAC027A-3580-4688-9F80-AA171EFACD03}" srcOrd="0" destOrd="0" presId="urn:microsoft.com/office/officeart/2005/8/layout/cycle6"/>
    <dgm:cxn modelId="{6AF62E88-AF13-459B-8416-193F278432B5}" type="presParOf" srcId="{6577072B-F6EF-4DD1-AFAD-9F3D2DF2B2FE}" destId="{B4ED18F3-A4D7-42EA-9178-5B7DCA907DA6}" srcOrd="1" destOrd="0" presId="urn:microsoft.com/office/officeart/2005/8/layout/cycle6"/>
    <dgm:cxn modelId="{2759EA41-1DF6-479A-9372-83592789D74F}" type="presParOf" srcId="{6577072B-F6EF-4DD1-AFAD-9F3D2DF2B2FE}" destId="{32129501-C8A5-4ED8-BF7D-8DD2C01B1DB6}" srcOrd="2" destOrd="0" presId="urn:microsoft.com/office/officeart/2005/8/layout/cycle6"/>
    <dgm:cxn modelId="{25073924-FADD-4EAF-8EEC-73A6CFB5D960}" type="presParOf" srcId="{6577072B-F6EF-4DD1-AFAD-9F3D2DF2B2FE}" destId="{366B36A6-481B-4E5B-B20A-EEABEC198A9A}" srcOrd="3" destOrd="0" presId="urn:microsoft.com/office/officeart/2005/8/layout/cycle6"/>
    <dgm:cxn modelId="{27D0C269-BE9C-4FA4-949B-7B11CBE81730}" type="presParOf" srcId="{6577072B-F6EF-4DD1-AFAD-9F3D2DF2B2FE}" destId="{0652C763-BEC6-404C-BF58-7DE100C4E99B}" srcOrd="4" destOrd="0" presId="urn:microsoft.com/office/officeart/2005/8/layout/cycle6"/>
    <dgm:cxn modelId="{3F8813A7-E982-48FE-8230-BA816C15B4B9}" type="presParOf" srcId="{6577072B-F6EF-4DD1-AFAD-9F3D2DF2B2FE}" destId="{4E726D93-9150-4921-AE2F-E6A222CC18CF}" srcOrd="5" destOrd="0" presId="urn:microsoft.com/office/officeart/2005/8/layout/cycle6"/>
    <dgm:cxn modelId="{83EFC405-5032-481F-A276-643FB69D0E4D}" type="presParOf" srcId="{6577072B-F6EF-4DD1-AFAD-9F3D2DF2B2FE}" destId="{E17A06C5-858D-4F8A-9A31-F8CDD1C230F6}" srcOrd="6" destOrd="0" presId="urn:microsoft.com/office/officeart/2005/8/layout/cycle6"/>
    <dgm:cxn modelId="{DEF794EE-7E79-47A1-AAD2-84032C0691A4}" type="presParOf" srcId="{6577072B-F6EF-4DD1-AFAD-9F3D2DF2B2FE}" destId="{A94269EE-A594-4CD8-8932-51C1EF8CE89F}" srcOrd="7" destOrd="0" presId="urn:microsoft.com/office/officeart/2005/8/layout/cycle6"/>
    <dgm:cxn modelId="{5F30EE1E-147D-41C9-9CDC-BA8E6267F382}" type="presParOf" srcId="{6577072B-F6EF-4DD1-AFAD-9F3D2DF2B2FE}" destId="{EDEA05FE-4586-43F6-A7AE-9E7C5305E536}" srcOrd="8" destOrd="0" presId="urn:microsoft.com/office/officeart/2005/8/layout/cycle6"/>
    <dgm:cxn modelId="{66D354B6-EA22-44DC-8117-E5BB5E6A34FB}" type="presParOf" srcId="{6577072B-F6EF-4DD1-AFAD-9F3D2DF2B2FE}" destId="{B6EE6B13-10C4-48F1-992C-C41B1C233938}" srcOrd="9" destOrd="0" presId="urn:microsoft.com/office/officeart/2005/8/layout/cycle6"/>
    <dgm:cxn modelId="{7110FF71-38E0-4F91-8EFC-C99C48C9D1E6}" type="presParOf" srcId="{6577072B-F6EF-4DD1-AFAD-9F3D2DF2B2FE}" destId="{1C519B8B-221B-46FF-8DCA-68A6F1B3DAD1}" srcOrd="10" destOrd="0" presId="urn:microsoft.com/office/officeart/2005/8/layout/cycle6"/>
    <dgm:cxn modelId="{24F0F5FF-5991-4BC1-BE27-83784A2FCC57}" type="presParOf" srcId="{6577072B-F6EF-4DD1-AFAD-9F3D2DF2B2FE}" destId="{801927C1-D4D2-45CC-906F-474F5D8F95F5}" srcOrd="11" destOrd="0" presId="urn:microsoft.com/office/officeart/2005/8/layout/cycle6"/>
    <dgm:cxn modelId="{5EB60A88-0167-4842-8C9D-2247012A6B60}" type="presParOf" srcId="{6577072B-F6EF-4DD1-AFAD-9F3D2DF2B2FE}" destId="{B51385E6-9775-4E99-BAF7-511827C79CE6}" srcOrd="12" destOrd="0" presId="urn:microsoft.com/office/officeart/2005/8/layout/cycle6"/>
    <dgm:cxn modelId="{6729F77C-2268-4A7B-98D0-6A9EE2A57690}" type="presParOf" srcId="{6577072B-F6EF-4DD1-AFAD-9F3D2DF2B2FE}" destId="{63FCB89C-473F-4F5A-B113-E6F50BC4D120}" srcOrd="13" destOrd="0" presId="urn:microsoft.com/office/officeart/2005/8/layout/cycle6"/>
    <dgm:cxn modelId="{F542E858-A8EA-4044-965D-B630B6105F93}" type="presParOf" srcId="{6577072B-F6EF-4DD1-AFAD-9F3D2DF2B2FE}" destId="{4F9C8F02-F4E8-4AF6-80E9-C41998F24368}" srcOrd="14" destOrd="0" presId="urn:microsoft.com/office/officeart/2005/8/layout/cycle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0136A3E-6786-4BBE-87AC-75F2B42A8F40}"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ADF0BB04-AEF9-495B-BA87-3B373DE19823}">
      <dgm:prSet phldrT="[Text]"/>
      <dgm:spPr/>
      <dgm:t>
        <a:bodyPr/>
        <a:lstStyle/>
        <a:p>
          <a:r>
            <a:rPr lang="en-US" b="1"/>
            <a:t>A. </a:t>
          </a:r>
          <a:r>
            <a:rPr lang="vi-VN" b="1"/>
            <a:t>Giới thiệu chung DDoS</a:t>
          </a:r>
          <a:endParaRPr lang="en-US"/>
        </a:p>
      </dgm:t>
    </dgm:pt>
    <dgm:pt modelId="{17D5E369-605B-4588-8AF6-3CAFCED13522}" type="parTrans" cxnId="{A8907433-EFA6-433B-A221-5C7DAD94FB23}">
      <dgm:prSet/>
      <dgm:spPr/>
      <dgm:t>
        <a:bodyPr/>
        <a:lstStyle/>
        <a:p>
          <a:endParaRPr lang="en-US"/>
        </a:p>
      </dgm:t>
    </dgm:pt>
    <dgm:pt modelId="{3EFD703E-069F-4556-BADB-07757654C9CF}" type="sibTrans" cxnId="{A8907433-EFA6-433B-A221-5C7DAD94FB23}">
      <dgm:prSet/>
      <dgm:spPr/>
      <dgm:t>
        <a:bodyPr/>
        <a:lstStyle/>
        <a:p>
          <a:endParaRPr lang="en-US"/>
        </a:p>
      </dgm:t>
    </dgm:pt>
    <dgm:pt modelId="{5ED2BF5C-307C-4A68-8EA8-7ADF3A053D74}">
      <dgm:prSet phldrT="[Text]"/>
      <dgm:spPr/>
      <dgm:t>
        <a:bodyPr/>
        <a:lstStyle/>
        <a:p>
          <a:r>
            <a:rPr lang="en-US" b="1"/>
            <a:t>B. </a:t>
          </a:r>
          <a:r>
            <a:rPr lang="vi-VN" b="1"/>
            <a:t>Các đặc tính của tấn công DDoS</a:t>
          </a:r>
          <a:endParaRPr lang="en-US"/>
        </a:p>
      </dgm:t>
    </dgm:pt>
    <dgm:pt modelId="{83E08C40-27E1-4EA9-B01B-BE144A40FC9F}" type="parTrans" cxnId="{C65BCDEB-CDF4-43D1-BE27-C1F7D3DA7874}">
      <dgm:prSet/>
      <dgm:spPr/>
      <dgm:t>
        <a:bodyPr/>
        <a:lstStyle/>
        <a:p>
          <a:endParaRPr lang="en-US"/>
        </a:p>
      </dgm:t>
    </dgm:pt>
    <dgm:pt modelId="{A35CD7A2-3933-4AAB-B860-CF71B97D00CA}" type="sibTrans" cxnId="{C65BCDEB-CDF4-43D1-BE27-C1F7D3DA7874}">
      <dgm:prSet/>
      <dgm:spPr/>
      <dgm:t>
        <a:bodyPr/>
        <a:lstStyle/>
        <a:p>
          <a:endParaRPr lang="en-US"/>
        </a:p>
      </dgm:t>
    </dgm:pt>
    <dgm:pt modelId="{9BE37D37-87F8-4153-B57E-28D9C058D41B}">
      <dgm:prSet phldrT="[Text]"/>
      <dgm:spPr/>
      <dgm:t>
        <a:bodyPr/>
        <a:lstStyle/>
        <a:p>
          <a:r>
            <a:rPr lang="en-US" b="1"/>
            <a:t>C. </a:t>
          </a:r>
          <a:r>
            <a:rPr lang="vi-VN" b="1"/>
            <a:t>Tấn công DDoS không thể ngăn chặn  hoàn  toàn</a:t>
          </a:r>
          <a:endParaRPr lang="en-US"/>
        </a:p>
      </dgm:t>
    </dgm:pt>
    <dgm:pt modelId="{2A494D0B-1F12-4831-8B16-C2FB99EFB456}" type="parTrans" cxnId="{CD2015CC-D7DA-476E-B3D0-106431D6B482}">
      <dgm:prSet/>
      <dgm:spPr/>
      <dgm:t>
        <a:bodyPr/>
        <a:lstStyle/>
        <a:p>
          <a:endParaRPr lang="en-US"/>
        </a:p>
      </dgm:t>
    </dgm:pt>
    <dgm:pt modelId="{C013401A-7B77-4A0F-8BAD-5753C9239233}" type="sibTrans" cxnId="{CD2015CC-D7DA-476E-B3D0-106431D6B482}">
      <dgm:prSet/>
      <dgm:spPr/>
      <dgm:t>
        <a:bodyPr/>
        <a:lstStyle/>
        <a:p>
          <a:endParaRPr lang="en-US"/>
        </a:p>
      </dgm:t>
    </dgm:pt>
    <dgm:pt modelId="{F2F6A693-2DE3-46BD-9B1E-95B5D69E4B53}">
      <dgm:prSet phldrT="[Text]"/>
      <dgm:spPr/>
      <dgm:t>
        <a:bodyPr/>
        <a:lstStyle/>
        <a:p>
          <a:r>
            <a:rPr lang="en-US"/>
            <a:t>D. </a:t>
          </a:r>
          <a:r>
            <a:rPr lang="vi-VN" b="1"/>
            <a:t>Kẻ tấn công khôn ngoan</a:t>
          </a:r>
          <a:endParaRPr lang="en-US"/>
        </a:p>
      </dgm:t>
    </dgm:pt>
    <dgm:pt modelId="{47904B92-80A7-47FD-BD0D-726A7E76B0E6}" type="parTrans" cxnId="{D6F2CAFF-8023-4D84-8759-6DEDE14A3A88}">
      <dgm:prSet/>
      <dgm:spPr/>
      <dgm:t>
        <a:bodyPr/>
        <a:lstStyle/>
        <a:p>
          <a:endParaRPr lang="en-US"/>
        </a:p>
      </dgm:t>
    </dgm:pt>
    <dgm:pt modelId="{C7AC641A-1EDA-45D9-98CC-5FB24BF43EA9}" type="sibTrans" cxnId="{D6F2CAFF-8023-4D84-8759-6DEDE14A3A88}">
      <dgm:prSet/>
      <dgm:spPr/>
      <dgm:t>
        <a:bodyPr/>
        <a:lstStyle/>
        <a:p>
          <a:endParaRPr lang="en-US"/>
        </a:p>
      </dgm:t>
    </dgm:pt>
    <dgm:pt modelId="{82D64280-2625-42F4-A50C-FB11D961472B}">
      <dgm:prSet phldrT="[Text]"/>
      <dgm:spPr/>
      <dgm:t>
        <a:bodyPr/>
        <a:lstStyle/>
        <a:p>
          <a:r>
            <a:rPr lang="en-US"/>
            <a:t>E. </a:t>
          </a:r>
          <a:r>
            <a:rPr lang="vi-VN" b="1"/>
            <a:t>Phân loại tấn công DDoS</a:t>
          </a:r>
          <a:endParaRPr lang="en-US"/>
        </a:p>
      </dgm:t>
    </dgm:pt>
    <dgm:pt modelId="{A53C92CD-4234-433D-B5A8-000C91823F56}" type="parTrans" cxnId="{F43C8BF0-4245-487F-BC96-B23927AD0466}">
      <dgm:prSet/>
      <dgm:spPr/>
      <dgm:t>
        <a:bodyPr/>
        <a:lstStyle/>
        <a:p>
          <a:endParaRPr lang="en-US"/>
        </a:p>
      </dgm:t>
    </dgm:pt>
    <dgm:pt modelId="{2ACB3234-31C5-4380-9E3F-CA0F8437F79D}" type="sibTrans" cxnId="{F43C8BF0-4245-487F-BC96-B23927AD0466}">
      <dgm:prSet/>
      <dgm:spPr/>
      <dgm:t>
        <a:bodyPr/>
        <a:lstStyle/>
        <a:p>
          <a:endParaRPr lang="en-US"/>
        </a:p>
      </dgm:t>
    </dgm:pt>
    <dgm:pt modelId="{C9146A87-3C71-4062-AFE7-65A002EB3E28}">
      <dgm:prSet phldrT="[Text]"/>
      <dgm:spPr/>
      <dgm:t>
        <a:bodyPr/>
        <a:lstStyle/>
        <a:p>
          <a:r>
            <a:rPr lang="en-US"/>
            <a:t>F. Tấn công Reflective DNS (reflective – phản chiếu)</a:t>
          </a:r>
        </a:p>
      </dgm:t>
    </dgm:pt>
    <dgm:pt modelId="{CED1F00F-FBAA-4C26-BE37-EA1EF1DA0236}" type="parTrans" cxnId="{7CB0D443-183C-4967-96BC-803A384E4420}">
      <dgm:prSet/>
      <dgm:spPr/>
      <dgm:t>
        <a:bodyPr/>
        <a:lstStyle/>
        <a:p>
          <a:endParaRPr lang="en-US"/>
        </a:p>
      </dgm:t>
    </dgm:pt>
    <dgm:pt modelId="{7E917533-02C3-41B7-B189-CEC9F5232125}" type="sibTrans" cxnId="{7CB0D443-183C-4967-96BC-803A384E4420}">
      <dgm:prSet/>
      <dgm:spPr/>
      <dgm:t>
        <a:bodyPr/>
        <a:lstStyle/>
        <a:p>
          <a:endParaRPr lang="en-US"/>
        </a:p>
      </dgm:t>
    </dgm:pt>
    <dgm:pt modelId="{60EBB309-C6AA-47C7-AFF3-47CDDA9122C2}">
      <dgm:prSet phldrT="[Text]"/>
      <dgm:spPr/>
      <dgm:t>
        <a:bodyPr/>
        <a:lstStyle/>
        <a:p>
          <a:r>
            <a:rPr lang="en-US" b="1"/>
            <a:t>G. </a:t>
          </a:r>
          <a:r>
            <a:rPr lang="vi-VN" b="1"/>
            <a:t>Các tools sử dụng để tấn công DDoS</a:t>
          </a:r>
          <a:endParaRPr lang="en-US"/>
        </a:p>
      </dgm:t>
    </dgm:pt>
    <dgm:pt modelId="{EA321329-30C8-49C1-A45F-1D2FFD0911A6}" type="parTrans" cxnId="{4C42C47F-FA14-4C93-9924-B2DB97417899}">
      <dgm:prSet/>
      <dgm:spPr/>
      <dgm:t>
        <a:bodyPr/>
        <a:lstStyle/>
        <a:p>
          <a:endParaRPr lang="en-US"/>
        </a:p>
      </dgm:t>
    </dgm:pt>
    <dgm:pt modelId="{57AA6C07-56CC-48AD-9ED0-B40702152194}" type="sibTrans" cxnId="{4C42C47F-FA14-4C93-9924-B2DB97417899}">
      <dgm:prSet/>
      <dgm:spPr/>
      <dgm:t>
        <a:bodyPr/>
        <a:lstStyle/>
        <a:p>
          <a:endParaRPr lang="en-US"/>
        </a:p>
      </dgm:t>
    </dgm:pt>
    <dgm:pt modelId="{B192F028-94EE-4FFD-8643-4222B65AF2E8}" type="pres">
      <dgm:prSet presAssocID="{70136A3E-6786-4BBE-87AC-75F2B42A8F40}" presName="linear" presStyleCnt="0">
        <dgm:presLayoutVars>
          <dgm:dir/>
          <dgm:animLvl val="lvl"/>
          <dgm:resizeHandles val="exact"/>
        </dgm:presLayoutVars>
      </dgm:prSet>
      <dgm:spPr/>
    </dgm:pt>
    <dgm:pt modelId="{7C60D055-9781-4F96-8DAD-A97ADC6E50DB}" type="pres">
      <dgm:prSet presAssocID="{ADF0BB04-AEF9-495B-BA87-3B373DE19823}" presName="parentLin" presStyleCnt="0"/>
      <dgm:spPr/>
    </dgm:pt>
    <dgm:pt modelId="{2FF74A90-1AD5-4107-975B-DD57B0548BBD}" type="pres">
      <dgm:prSet presAssocID="{ADF0BB04-AEF9-495B-BA87-3B373DE19823}" presName="parentLeftMargin" presStyleLbl="node1" presStyleIdx="0" presStyleCnt="7"/>
      <dgm:spPr/>
    </dgm:pt>
    <dgm:pt modelId="{8131A92B-59F8-473D-9B50-469CC6865DEA}" type="pres">
      <dgm:prSet presAssocID="{ADF0BB04-AEF9-495B-BA87-3B373DE19823}" presName="parentText" presStyleLbl="node1" presStyleIdx="0" presStyleCnt="7">
        <dgm:presLayoutVars>
          <dgm:chMax val="0"/>
          <dgm:bulletEnabled val="1"/>
        </dgm:presLayoutVars>
      </dgm:prSet>
      <dgm:spPr/>
    </dgm:pt>
    <dgm:pt modelId="{25E78258-5FC7-4BFF-B20C-4FE0259F5407}" type="pres">
      <dgm:prSet presAssocID="{ADF0BB04-AEF9-495B-BA87-3B373DE19823}" presName="negativeSpace" presStyleCnt="0"/>
      <dgm:spPr/>
    </dgm:pt>
    <dgm:pt modelId="{4157EE31-8FF5-44AC-86F2-C62325A9EC5D}" type="pres">
      <dgm:prSet presAssocID="{ADF0BB04-AEF9-495B-BA87-3B373DE19823}" presName="childText" presStyleLbl="conFgAcc1" presStyleIdx="0" presStyleCnt="7">
        <dgm:presLayoutVars>
          <dgm:bulletEnabled val="1"/>
        </dgm:presLayoutVars>
      </dgm:prSet>
      <dgm:spPr/>
    </dgm:pt>
    <dgm:pt modelId="{357C7D63-BEEC-41D2-B41F-060634E63B93}" type="pres">
      <dgm:prSet presAssocID="{3EFD703E-069F-4556-BADB-07757654C9CF}" presName="spaceBetweenRectangles" presStyleCnt="0"/>
      <dgm:spPr/>
    </dgm:pt>
    <dgm:pt modelId="{8137ED7D-9A53-4927-9CF6-7994E445971D}" type="pres">
      <dgm:prSet presAssocID="{5ED2BF5C-307C-4A68-8EA8-7ADF3A053D74}" presName="parentLin" presStyleCnt="0"/>
      <dgm:spPr/>
    </dgm:pt>
    <dgm:pt modelId="{8E87ADC2-CA84-4581-9E4D-6C75E97D46A7}" type="pres">
      <dgm:prSet presAssocID="{5ED2BF5C-307C-4A68-8EA8-7ADF3A053D74}" presName="parentLeftMargin" presStyleLbl="node1" presStyleIdx="0" presStyleCnt="7"/>
      <dgm:spPr/>
    </dgm:pt>
    <dgm:pt modelId="{AED6469B-86DF-45BA-9F97-4E928CDF39F3}" type="pres">
      <dgm:prSet presAssocID="{5ED2BF5C-307C-4A68-8EA8-7ADF3A053D74}" presName="parentText" presStyleLbl="node1" presStyleIdx="1" presStyleCnt="7">
        <dgm:presLayoutVars>
          <dgm:chMax val="0"/>
          <dgm:bulletEnabled val="1"/>
        </dgm:presLayoutVars>
      </dgm:prSet>
      <dgm:spPr/>
    </dgm:pt>
    <dgm:pt modelId="{DE51F5F2-ABC4-4E05-9068-82B48F25BF07}" type="pres">
      <dgm:prSet presAssocID="{5ED2BF5C-307C-4A68-8EA8-7ADF3A053D74}" presName="negativeSpace" presStyleCnt="0"/>
      <dgm:spPr/>
    </dgm:pt>
    <dgm:pt modelId="{F05E6AC3-5E0B-49C3-B102-2B4B78BF902E}" type="pres">
      <dgm:prSet presAssocID="{5ED2BF5C-307C-4A68-8EA8-7ADF3A053D74}" presName="childText" presStyleLbl="conFgAcc1" presStyleIdx="1" presStyleCnt="7">
        <dgm:presLayoutVars>
          <dgm:bulletEnabled val="1"/>
        </dgm:presLayoutVars>
      </dgm:prSet>
      <dgm:spPr/>
    </dgm:pt>
    <dgm:pt modelId="{6321F833-858A-40E7-9338-00AA11473D1B}" type="pres">
      <dgm:prSet presAssocID="{A35CD7A2-3933-4AAB-B860-CF71B97D00CA}" presName="spaceBetweenRectangles" presStyleCnt="0"/>
      <dgm:spPr/>
    </dgm:pt>
    <dgm:pt modelId="{88B14A70-7560-42B9-90D1-244633023B76}" type="pres">
      <dgm:prSet presAssocID="{9BE37D37-87F8-4153-B57E-28D9C058D41B}" presName="parentLin" presStyleCnt="0"/>
      <dgm:spPr/>
    </dgm:pt>
    <dgm:pt modelId="{54862CD1-9153-4E8D-AC6B-8580C653BA9F}" type="pres">
      <dgm:prSet presAssocID="{9BE37D37-87F8-4153-B57E-28D9C058D41B}" presName="parentLeftMargin" presStyleLbl="node1" presStyleIdx="1" presStyleCnt="7"/>
      <dgm:spPr/>
    </dgm:pt>
    <dgm:pt modelId="{5DE3ED85-1AB7-4C00-985A-9AD135DAC211}" type="pres">
      <dgm:prSet presAssocID="{9BE37D37-87F8-4153-B57E-28D9C058D41B}" presName="parentText" presStyleLbl="node1" presStyleIdx="2" presStyleCnt="7">
        <dgm:presLayoutVars>
          <dgm:chMax val="0"/>
          <dgm:bulletEnabled val="1"/>
        </dgm:presLayoutVars>
      </dgm:prSet>
      <dgm:spPr/>
    </dgm:pt>
    <dgm:pt modelId="{E476AE7E-1C58-46D9-BF61-1DEF774F52AD}" type="pres">
      <dgm:prSet presAssocID="{9BE37D37-87F8-4153-B57E-28D9C058D41B}" presName="negativeSpace" presStyleCnt="0"/>
      <dgm:spPr/>
    </dgm:pt>
    <dgm:pt modelId="{256D532F-14C7-45C4-B623-416A0C92865F}" type="pres">
      <dgm:prSet presAssocID="{9BE37D37-87F8-4153-B57E-28D9C058D41B}" presName="childText" presStyleLbl="conFgAcc1" presStyleIdx="2" presStyleCnt="7">
        <dgm:presLayoutVars>
          <dgm:bulletEnabled val="1"/>
        </dgm:presLayoutVars>
      </dgm:prSet>
      <dgm:spPr/>
    </dgm:pt>
    <dgm:pt modelId="{2B1115FA-4254-413B-B03F-3331F1220CF4}" type="pres">
      <dgm:prSet presAssocID="{C013401A-7B77-4A0F-8BAD-5753C9239233}" presName="spaceBetweenRectangles" presStyleCnt="0"/>
      <dgm:spPr/>
    </dgm:pt>
    <dgm:pt modelId="{E47DA9B5-6F27-4486-BDD6-62F9D5242E2A}" type="pres">
      <dgm:prSet presAssocID="{F2F6A693-2DE3-46BD-9B1E-95B5D69E4B53}" presName="parentLin" presStyleCnt="0"/>
      <dgm:spPr/>
    </dgm:pt>
    <dgm:pt modelId="{320D1733-E0E8-4C68-8A13-4B42B325B714}" type="pres">
      <dgm:prSet presAssocID="{F2F6A693-2DE3-46BD-9B1E-95B5D69E4B53}" presName="parentLeftMargin" presStyleLbl="node1" presStyleIdx="2" presStyleCnt="7"/>
      <dgm:spPr/>
    </dgm:pt>
    <dgm:pt modelId="{D3A9BC42-D571-4C3E-AC98-E63A023CF24B}" type="pres">
      <dgm:prSet presAssocID="{F2F6A693-2DE3-46BD-9B1E-95B5D69E4B53}" presName="parentText" presStyleLbl="node1" presStyleIdx="3" presStyleCnt="7">
        <dgm:presLayoutVars>
          <dgm:chMax val="0"/>
          <dgm:bulletEnabled val="1"/>
        </dgm:presLayoutVars>
      </dgm:prSet>
      <dgm:spPr/>
    </dgm:pt>
    <dgm:pt modelId="{DBA2045C-3BBE-4695-9FCA-EB6110DE803C}" type="pres">
      <dgm:prSet presAssocID="{F2F6A693-2DE3-46BD-9B1E-95B5D69E4B53}" presName="negativeSpace" presStyleCnt="0"/>
      <dgm:spPr/>
    </dgm:pt>
    <dgm:pt modelId="{18B6E3C1-F749-43D0-B0A7-634C39C45D88}" type="pres">
      <dgm:prSet presAssocID="{F2F6A693-2DE3-46BD-9B1E-95B5D69E4B53}" presName="childText" presStyleLbl="conFgAcc1" presStyleIdx="3" presStyleCnt="7">
        <dgm:presLayoutVars>
          <dgm:bulletEnabled val="1"/>
        </dgm:presLayoutVars>
      </dgm:prSet>
      <dgm:spPr/>
    </dgm:pt>
    <dgm:pt modelId="{45123E16-AB4B-4EC9-A657-A8FECDE741B2}" type="pres">
      <dgm:prSet presAssocID="{C7AC641A-1EDA-45D9-98CC-5FB24BF43EA9}" presName="spaceBetweenRectangles" presStyleCnt="0"/>
      <dgm:spPr/>
    </dgm:pt>
    <dgm:pt modelId="{2DD966ED-1CDE-47B7-8DF7-8E7C4C617112}" type="pres">
      <dgm:prSet presAssocID="{82D64280-2625-42F4-A50C-FB11D961472B}" presName="parentLin" presStyleCnt="0"/>
      <dgm:spPr/>
    </dgm:pt>
    <dgm:pt modelId="{84C31B66-9F64-46D6-A81B-DED7161DAEE4}" type="pres">
      <dgm:prSet presAssocID="{82D64280-2625-42F4-A50C-FB11D961472B}" presName="parentLeftMargin" presStyleLbl="node1" presStyleIdx="3" presStyleCnt="7"/>
      <dgm:spPr/>
    </dgm:pt>
    <dgm:pt modelId="{755AAE6F-BFFB-4BD5-8A8B-B444B68DEB69}" type="pres">
      <dgm:prSet presAssocID="{82D64280-2625-42F4-A50C-FB11D961472B}" presName="parentText" presStyleLbl="node1" presStyleIdx="4" presStyleCnt="7">
        <dgm:presLayoutVars>
          <dgm:chMax val="0"/>
          <dgm:bulletEnabled val="1"/>
        </dgm:presLayoutVars>
      </dgm:prSet>
      <dgm:spPr/>
    </dgm:pt>
    <dgm:pt modelId="{383A8E02-4D36-4F98-A6C6-15730CB857E7}" type="pres">
      <dgm:prSet presAssocID="{82D64280-2625-42F4-A50C-FB11D961472B}" presName="negativeSpace" presStyleCnt="0"/>
      <dgm:spPr/>
    </dgm:pt>
    <dgm:pt modelId="{0C7F6806-53BC-4B96-8852-47352E93C69B}" type="pres">
      <dgm:prSet presAssocID="{82D64280-2625-42F4-A50C-FB11D961472B}" presName="childText" presStyleLbl="conFgAcc1" presStyleIdx="4" presStyleCnt="7">
        <dgm:presLayoutVars>
          <dgm:bulletEnabled val="1"/>
        </dgm:presLayoutVars>
      </dgm:prSet>
      <dgm:spPr/>
    </dgm:pt>
    <dgm:pt modelId="{28299E48-80FD-495F-AEF2-7CDCB152C9EB}" type="pres">
      <dgm:prSet presAssocID="{2ACB3234-31C5-4380-9E3F-CA0F8437F79D}" presName="spaceBetweenRectangles" presStyleCnt="0"/>
      <dgm:spPr/>
    </dgm:pt>
    <dgm:pt modelId="{38314012-4086-47DC-B3E0-196BB3FCA64B}" type="pres">
      <dgm:prSet presAssocID="{C9146A87-3C71-4062-AFE7-65A002EB3E28}" presName="parentLin" presStyleCnt="0"/>
      <dgm:spPr/>
    </dgm:pt>
    <dgm:pt modelId="{CD9E9E3D-F57D-4E8B-AD51-CF5DA81C9E06}" type="pres">
      <dgm:prSet presAssocID="{C9146A87-3C71-4062-AFE7-65A002EB3E28}" presName="parentLeftMargin" presStyleLbl="node1" presStyleIdx="4" presStyleCnt="7"/>
      <dgm:spPr/>
    </dgm:pt>
    <dgm:pt modelId="{C118619E-57DC-403A-8DD1-AABD3B92A73C}" type="pres">
      <dgm:prSet presAssocID="{C9146A87-3C71-4062-AFE7-65A002EB3E28}" presName="parentText" presStyleLbl="node1" presStyleIdx="5" presStyleCnt="7">
        <dgm:presLayoutVars>
          <dgm:chMax val="0"/>
          <dgm:bulletEnabled val="1"/>
        </dgm:presLayoutVars>
      </dgm:prSet>
      <dgm:spPr/>
    </dgm:pt>
    <dgm:pt modelId="{26E3742F-0084-40B5-ACFF-16CDE27611B3}" type="pres">
      <dgm:prSet presAssocID="{C9146A87-3C71-4062-AFE7-65A002EB3E28}" presName="negativeSpace" presStyleCnt="0"/>
      <dgm:spPr/>
    </dgm:pt>
    <dgm:pt modelId="{52C446C8-9E3B-4E61-85A5-5C8F19F1DE83}" type="pres">
      <dgm:prSet presAssocID="{C9146A87-3C71-4062-AFE7-65A002EB3E28}" presName="childText" presStyleLbl="conFgAcc1" presStyleIdx="5" presStyleCnt="7">
        <dgm:presLayoutVars>
          <dgm:bulletEnabled val="1"/>
        </dgm:presLayoutVars>
      </dgm:prSet>
      <dgm:spPr/>
    </dgm:pt>
    <dgm:pt modelId="{D8FDAEB8-2124-4966-B455-3632E0296656}" type="pres">
      <dgm:prSet presAssocID="{7E917533-02C3-41B7-B189-CEC9F5232125}" presName="spaceBetweenRectangles" presStyleCnt="0"/>
      <dgm:spPr/>
    </dgm:pt>
    <dgm:pt modelId="{D8ABB085-ABD6-4F39-A204-6D7FBB0FA155}" type="pres">
      <dgm:prSet presAssocID="{60EBB309-C6AA-47C7-AFF3-47CDDA9122C2}" presName="parentLin" presStyleCnt="0"/>
      <dgm:spPr/>
    </dgm:pt>
    <dgm:pt modelId="{38E0F828-AC44-4F30-B402-64667DA86764}" type="pres">
      <dgm:prSet presAssocID="{60EBB309-C6AA-47C7-AFF3-47CDDA9122C2}" presName="parentLeftMargin" presStyleLbl="node1" presStyleIdx="5" presStyleCnt="7"/>
      <dgm:spPr/>
    </dgm:pt>
    <dgm:pt modelId="{419BF12D-1B4B-438D-AC0C-0FD9EDC546BD}" type="pres">
      <dgm:prSet presAssocID="{60EBB309-C6AA-47C7-AFF3-47CDDA9122C2}" presName="parentText" presStyleLbl="node1" presStyleIdx="6" presStyleCnt="7">
        <dgm:presLayoutVars>
          <dgm:chMax val="0"/>
          <dgm:bulletEnabled val="1"/>
        </dgm:presLayoutVars>
      </dgm:prSet>
      <dgm:spPr/>
    </dgm:pt>
    <dgm:pt modelId="{DF8971C4-75D3-446C-84CB-61512B3D3C81}" type="pres">
      <dgm:prSet presAssocID="{60EBB309-C6AA-47C7-AFF3-47CDDA9122C2}" presName="negativeSpace" presStyleCnt="0"/>
      <dgm:spPr/>
    </dgm:pt>
    <dgm:pt modelId="{CB7C0489-6537-497A-8331-37B185FFDD92}" type="pres">
      <dgm:prSet presAssocID="{60EBB309-C6AA-47C7-AFF3-47CDDA9122C2}" presName="childText" presStyleLbl="conFgAcc1" presStyleIdx="6" presStyleCnt="7">
        <dgm:presLayoutVars>
          <dgm:bulletEnabled val="1"/>
        </dgm:presLayoutVars>
      </dgm:prSet>
      <dgm:spPr/>
    </dgm:pt>
  </dgm:ptLst>
  <dgm:cxnLst>
    <dgm:cxn modelId="{A8907433-EFA6-433B-A221-5C7DAD94FB23}" srcId="{70136A3E-6786-4BBE-87AC-75F2B42A8F40}" destId="{ADF0BB04-AEF9-495B-BA87-3B373DE19823}" srcOrd="0" destOrd="0" parTransId="{17D5E369-605B-4588-8AF6-3CAFCED13522}" sibTransId="{3EFD703E-069F-4556-BADB-07757654C9CF}"/>
    <dgm:cxn modelId="{8B5E645B-AF69-4888-A844-3F8C6121F5DC}" type="presOf" srcId="{C9146A87-3C71-4062-AFE7-65A002EB3E28}" destId="{C118619E-57DC-403A-8DD1-AABD3B92A73C}" srcOrd="1" destOrd="0" presId="urn:microsoft.com/office/officeart/2005/8/layout/list1"/>
    <dgm:cxn modelId="{4944825D-CF20-493B-A6D4-9C5DB2288D74}" type="presOf" srcId="{70136A3E-6786-4BBE-87AC-75F2B42A8F40}" destId="{B192F028-94EE-4FFD-8643-4222B65AF2E8}" srcOrd="0" destOrd="0" presId="urn:microsoft.com/office/officeart/2005/8/layout/list1"/>
    <dgm:cxn modelId="{E97B6E60-7765-418C-848D-9193072DF0B6}" type="presOf" srcId="{C9146A87-3C71-4062-AFE7-65A002EB3E28}" destId="{CD9E9E3D-F57D-4E8B-AD51-CF5DA81C9E06}" srcOrd="0" destOrd="0" presId="urn:microsoft.com/office/officeart/2005/8/layout/list1"/>
    <dgm:cxn modelId="{7CB0D443-183C-4967-96BC-803A384E4420}" srcId="{70136A3E-6786-4BBE-87AC-75F2B42A8F40}" destId="{C9146A87-3C71-4062-AFE7-65A002EB3E28}" srcOrd="5" destOrd="0" parTransId="{CED1F00F-FBAA-4C26-BE37-EA1EF1DA0236}" sibTransId="{7E917533-02C3-41B7-B189-CEC9F5232125}"/>
    <dgm:cxn modelId="{5C147749-C484-47DF-8B9F-4CB2745AE974}" type="presOf" srcId="{F2F6A693-2DE3-46BD-9B1E-95B5D69E4B53}" destId="{D3A9BC42-D571-4C3E-AC98-E63A023CF24B}" srcOrd="1" destOrd="0" presId="urn:microsoft.com/office/officeart/2005/8/layout/list1"/>
    <dgm:cxn modelId="{5F666755-2B49-43AD-A5F2-E2044D89314C}" type="presOf" srcId="{ADF0BB04-AEF9-495B-BA87-3B373DE19823}" destId="{8131A92B-59F8-473D-9B50-469CC6865DEA}" srcOrd="1" destOrd="0" presId="urn:microsoft.com/office/officeart/2005/8/layout/list1"/>
    <dgm:cxn modelId="{4C42C47F-FA14-4C93-9924-B2DB97417899}" srcId="{70136A3E-6786-4BBE-87AC-75F2B42A8F40}" destId="{60EBB309-C6AA-47C7-AFF3-47CDDA9122C2}" srcOrd="6" destOrd="0" parTransId="{EA321329-30C8-49C1-A45F-1D2FFD0911A6}" sibTransId="{57AA6C07-56CC-48AD-9ED0-B40702152194}"/>
    <dgm:cxn modelId="{FF439A83-7A0A-4C5C-85BB-4966F7BD2C67}" type="presOf" srcId="{9BE37D37-87F8-4153-B57E-28D9C058D41B}" destId="{54862CD1-9153-4E8D-AC6B-8580C653BA9F}" srcOrd="0" destOrd="0" presId="urn:microsoft.com/office/officeart/2005/8/layout/list1"/>
    <dgm:cxn modelId="{5B309B85-00D4-4904-9978-638F784C0625}" type="presOf" srcId="{60EBB309-C6AA-47C7-AFF3-47CDDA9122C2}" destId="{38E0F828-AC44-4F30-B402-64667DA86764}" srcOrd="0" destOrd="0" presId="urn:microsoft.com/office/officeart/2005/8/layout/list1"/>
    <dgm:cxn modelId="{9C9120BE-E066-4739-98D6-D98BD5E28C8A}" type="presOf" srcId="{9BE37D37-87F8-4153-B57E-28D9C058D41B}" destId="{5DE3ED85-1AB7-4C00-985A-9AD135DAC211}" srcOrd="1" destOrd="0" presId="urn:microsoft.com/office/officeart/2005/8/layout/list1"/>
    <dgm:cxn modelId="{F7FBB7C1-F37D-43F8-AC05-6C68CB6BBD19}" type="presOf" srcId="{ADF0BB04-AEF9-495B-BA87-3B373DE19823}" destId="{2FF74A90-1AD5-4107-975B-DD57B0548BBD}" srcOrd="0" destOrd="0" presId="urn:microsoft.com/office/officeart/2005/8/layout/list1"/>
    <dgm:cxn modelId="{3E3057C4-FB8F-48E9-B667-8A8CB835D0D5}" type="presOf" srcId="{60EBB309-C6AA-47C7-AFF3-47CDDA9122C2}" destId="{419BF12D-1B4B-438D-AC0C-0FD9EDC546BD}" srcOrd="1" destOrd="0" presId="urn:microsoft.com/office/officeart/2005/8/layout/list1"/>
    <dgm:cxn modelId="{FD1C14C9-D58A-43CF-AA6B-C7DECC56A49A}" type="presOf" srcId="{5ED2BF5C-307C-4A68-8EA8-7ADF3A053D74}" destId="{8E87ADC2-CA84-4581-9E4D-6C75E97D46A7}" srcOrd="0" destOrd="0" presId="urn:microsoft.com/office/officeart/2005/8/layout/list1"/>
    <dgm:cxn modelId="{CD2015CC-D7DA-476E-B3D0-106431D6B482}" srcId="{70136A3E-6786-4BBE-87AC-75F2B42A8F40}" destId="{9BE37D37-87F8-4153-B57E-28D9C058D41B}" srcOrd="2" destOrd="0" parTransId="{2A494D0B-1F12-4831-8B16-C2FB99EFB456}" sibTransId="{C013401A-7B77-4A0F-8BAD-5753C9239233}"/>
    <dgm:cxn modelId="{BD3184D4-ACC6-4C1E-BE23-53416FA99262}" type="presOf" srcId="{82D64280-2625-42F4-A50C-FB11D961472B}" destId="{755AAE6F-BFFB-4BD5-8A8B-B444B68DEB69}" srcOrd="1" destOrd="0" presId="urn:microsoft.com/office/officeart/2005/8/layout/list1"/>
    <dgm:cxn modelId="{5C57A3D4-AC2E-4C90-9527-3A7D581D0FC4}" type="presOf" srcId="{82D64280-2625-42F4-A50C-FB11D961472B}" destId="{84C31B66-9F64-46D6-A81B-DED7161DAEE4}" srcOrd="0" destOrd="0" presId="urn:microsoft.com/office/officeart/2005/8/layout/list1"/>
    <dgm:cxn modelId="{57310AD6-402E-4901-82DE-9FF728FE21FB}" type="presOf" srcId="{5ED2BF5C-307C-4A68-8EA8-7ADF3A053D74}" destId="{AED6469B-86DF-45BA-9F97-4E928CDF39F3}" srcOrd="1" destOrd="0" presId="urn:microsoft.com/office/officeart/2005/8/layout/list1"/>
    <dgm:cxn modelId="{C65BCDEB-CDF4-43D1-BE27-C1F7D3DA7874}" srcId="{70136A3E-6786-4BBE-87AC-75F2B42A8F40}" destId="{5ED2BF5C-307C-4A68-8EA8-7ADF3A053D74}" srcOrd="1" destOrd="0" parTransId="{83E08C40-27E1-4EA9-B01B-BE144A40FC9F}" sibTransId="{A35CD7A2-3933-4AAB-B860-CF71B97D00CA}"/>
    <dgm:cxn modelId="{802419EE-4E06-4946-B7EA-52D7A109ADA3}" type="presOf" srcId="{F2F6A693-2DE3-46BD-9B1E-95B5D69E4B53}" destId="{320D1733-E0E8-4C68-8A13-4B42B325B714}" srcOrd="0" destOrd="0" presId="urn:microsoft.com/office/officeart/2005/8/layout/list1"/>
    <dgm:cxn modelId="{F43C8BF0-4245-487F-BC96-B23927AD0466}" srcId="{70136A3E-6786-4BBE-87AC-75F2B42A8F40}" destId="{82D64280-2625-42F4-A50C-FB11D961472B}" srcOrd="4" destOrd="0" parTransId="{A53C92CD-4234-433D-B5A8-000C91823F56}" sibTransId="{2ACB3234-31C5-4380-9E3F-CA0F8437F79D}"/>
    <dgm:cxn modelId="{D6F2CAFF-8023-4D84-8759-6DEDE14A3A88}" srcId="{70136A3E-6786-4BBE-87AC-75F2B42A8F40}" destId="{F2F6A693-2DE3-46BD-9B1E-95B5D69E4B53}" srcOrd="3" destOrd="0" parTransId="{47904B92-80A7-47FD-BD0D-726A7E76B0E6}" sibTransId="{C7AC641A-1EDA-45D9-98CC-5FB24BF43EA9}"/>
    <dgm:cxn modelId="{CDFE0132-E89D-460C-A990-F817DD10A9AA}" type="presParOf" srcId="{B192F028-94EE-4FFD-8643-4222B65AF2E8}" destId="{7C60D055-9781-4F96-8DAD-A97ADC6E50DB}" srcOrd="0" destOrd="0" presId="urn:microsoft.com/office/officeart/2005/8/layout/list1"/>
    <dgm:cxn modelId="{418E09A5-9529-435F-B61D-37386D91A006}" type="presParOf" srcId="{7C60D055-9781-4F96-8DAD-A97ADC6E50DB}" destId="{2FF74A90-1AD5-4107-975B-DD57B0548BBD}" srcOrd="0" destOrd="0" presId="urn:microsoft.com/office/officeart/2005/8/layout/list1"/>
    <dgm:cxn modelId="{1DEEB6CB-446D-4180-B25E-EDE86A697E9C}" type="presParOf" srcId="{7C60D055-9781-4F96-8DAD-A97ADC6E50DB}" destId="{8131A92B-59F8-473D-9B50-469CC6865DEA}" srcOrd="1" destOrd="0" presId="urn:microsoft.com/office/officeart/2005/8/layout/list1"/>
    <dgm:cxn modelId="{617865BC-7A37-458B-A7BA-821E56C3F2E0}" type="presParOf" srcId="{B192F028-94EE-4FFD-8643-4222B65AF2E8}" destId="{25E78258-5FC7-4BFF-B20C-4FE0259F5407}" srcOrd="1" destOrd="0" presId="urn:microsoft.com/office/officeart/2005/8/layout/list1"/>
    <dgm:cxn modelId="{9A2D5BC2-ED70-4FEA-98F1-72EE58ECFE97}" type="presParOf" srcId="{B192F028-94EE-4FFD-8643-4222B65AF2E8}" destId="{4157EE31-8FF5-44AC-86F2-C62325A9EC5D}" srcOrd="2" destOrd="0" presId="urn:microsoft.com/office/officeart/2005/8/layout/list1"/>
    <dgm:cxn modelId="{933D6EF6-1AEC-447F-9825-8703AEB22B82}" type="presParOf" srcId="{B192F028-94EE-4FFD-8643-4222B65AF2E8}" destId="{357C7D63-BEEC-41D2-B41F-060634E63B93}" srcOrd="3" destOrd="0" presId="urn:microsoft.com/office/officeart/2005/8/layout/list1"/>
    <dgm:cxn modelId="{44D61768-0755-4D65-8283-CEC2A13EBDA9}" type="presParOf" srcId="{B192F028-94EE-4FFD-8643-4222B65AF2E8}" destId="{8137ED7D-9A53-4927-9CF6-7994E445971D}" srcOrd="4" destOrd="0" presId="urn:microsoft.com/office/officeart/2005/8/layout/list1"/>
    <dgm:cxn modelId="{19B9D9FB-1A4B-4D94-996B-CE9CC8EF861D}" type="presParOf" srcId="{8137ED7D-9A53-4927-9CF6-7994E445971D}" destId="{8E87ADC2-CA84-4581-9E4D-6C75E97D46A7}" srcOrd="0" destOrd="0" presId="urn:microsoft.com/office/officeart/2005/8/layout/list1"/>
    <dgm:cxn modelId="{9627E20E-5F0D-40D4-97D0-CE9D2561FCE3}" type="presParOf" srcId="{8137ED7D-9A53-4927-9CF6-7994E445971D}" destId="{AED6469B-86DF-45BA-9F97-4E928CDF39F3}" srcOrd="1" destOrd="0" presId="urn:microsoft.com/office/officeart/2005/8/layout/list1"/>
    <dgm:cxn modelId="{C0EF3986-FAA6-4C8E-96ED-1D37339FA619}" type="presParOf" srcId="{B192F028-94EE-4FFD-8643-4222B65AF2E8}" destId="{DE51F5F2-ABC4-4E05-9068-82B48F25BF07}" srcOrd="5" destOrd="0" presId="urn:microsoft.com/office/officeart/2005/8/layout/list1"/>
    <dgm:cxn modelId="{9B9CE872-61FF-4A26-A181-EDD2A4533C04}" type="presParOf" srcId="{B192F028-94EE-4FFD-8643-4222B65AF2E8}" destId="{F05E6AC3-5E0B-49C3-B102-2B4B78BF902E}" srcOrd="6" destOrd="0" presId="urn:microsoft.com/office/officeart/2005/8/layout/list1"/>
    <dgm:cxn modelId="{2058BD80-84E1-41BF-9160-89CF75A0419D}" type="presParOf" srcId="{B192F028-94EE-4FFD-8643-4222B65AF2E8}" destId="{6321F833-858A-40E7-9338-00AA11473D1B}" srcOrd="7" destOrd="0" presId="urn:microsoft.com/office/officeart/2005/8/layout/list1"/>
    <dgm:cxn modelId="{338454BB-9D42-4C72-B216-96FCA8BCE691}" type="presParOf" srcId="{B192F028-94EE-4FFD-8643-4222B65AF2E8}" destId="{88B14A70-7560-42B9-90D1-244633023B76}" srcOrd="8" destOrd="0" presId="urn:microsoft.com/office/officeart/2005/8/layout/list1"/>
    <dgm:cxn modelId="{0518553E-66DD-4D8B-B5B5-6169E149EAF2}" type="presParOf" srcId="{88B14A70-7560-42B9-90D1-244633023B76}" destId="{54862CD1-9153-4E8D-AC6B-8580C653BA9F}" srcOrd="0" destOrd="0" presId="urn:microsoft.com/office/officeart/2005/8/layout/list1"/>
    <dgm:cxn modelId="{3CEC53B5-F970-41C6-8A04-13ED4F011F60}" type="presParOf" srcId="{88B14A70-7560-42B9-90D1-244633023B76}" destId="{5DE3ED85-1AB7-4C00-985A-9AD135DAC211}" srcOrd="1" destOrd="0" presId="urn:microsoft.com/office/officeart/2005/8/layout/list1"/>
    <dgm:cxn modelId="{6080C001-1EBA-4B6A-A1E4-6002B6C1BBC2}" type="presParOf" srcId="{B192F028-94EE-4FFD-8643-4222B65AF2E8}" destId="{E476AE7E-1C58-46D9-BF61-1DEF774F52AD}" srcOrd="9" destOrd="0" presId="urn:microsoft.com/office/officeart/2005/8/layout/list1"/>
    <dgm:cxn modelId="{96E3487C-F32F-4DB3-9ADA-4A14823BB5B5}" type="presParOf" srcId="{B192F028-94EE-4FFD-8643-4222B65AF2E8}" destId="{256D532F-14C7-45C4-B623-416A0C92865F}" srcOrd="10" destOrd="0" presId="urn:microsoft.com/office/officeart/2005/8/layout/list1"/>
    <dgm:cxn modelId="{03B2EBA4-08A8-47C2-9A24-3D4B53321844}" type="presParOf" srcId="{B192F028-94EE-4FFD-8643-4222B65AF2E8}" destId="{2B1115FA-4254-413B-B03F-3331F1220CF4}" srcOrd="11" destOrd="0" presId="urn:microsoft.com/office/officeart/2005/8/layout/list1"/>
    <dgm:cxn modelId="{23E061E4-0F2A-40F5-BE48-29C0082F327C}" type="presParOf" srcId="{B192F028-94EE-4FFD-8643-4222B65AF2E8}" destId="{E47DA9B5-6F27-4486-BDD6-62F9D5242E2A}" srcOrd="12" destOrd="0" presId="urn:microsoft.com/office/officeart/2005/8/layout/list1"/>
    <dgm:cxn modelId="{20F34A51-1687-4302-91CB-42F09AD67657}" type="presParOf" srcId="{E47DA9B5-6F27-4486-BDD6-62F9D5242E2A}" destId="{320D1733-E0E8-4C68-8A13-4B42B325B714}" srcOrd="0" destOrd="0" presId="urn:microsoft.com/office/officeart/2005/8/layout/list1"/>
    <dgm:cxn modelId="{68280F86-555F-429A-B1F4-61E5AD908A50}" type="presParOf" srcId="{E47DA9B5-6F27-4486-BDD6-62F9D5242E2A}" destId="{D3A9BC42-D571-4C3E-AC98-E63A023CF24B}" srcOrd="1" destOrd="0" presId="urn:microsoft.com/office/officeart/2005/8/layout/list1"/>
    <dgm:cxn modelId="{3462CC4D-22BA-476B-A8A3-B75B4F3139E3}" type="presParOf" srcId="{B192F028-94EE-4FFD-8643-4222B65AF2E8}" destId="{DBA2045C-3BBE-4695-9FCA-EB6110DE803C}" srcOrd="13" destOrd="0" presId="urn:microsoft.com/office/officeart/2005/8/layout/list1"/>
    <dgm:cxn modelId="{4BCCA214-6A23-4DDB-A29E-C193C4FD65C0}" type="presParOf" srcId="{B192F028-94EE-4FFD-8643-4222B65AF2E8}" destId="{18B6E3C1-F749-43D0-B0A7-634C39C45D88}" srcOrd="14" destOrd="0" presId="urn:microsoft.com/office/officeart/2005/8/layout/list1"/>
    <dgm:cxn modelId="{922B6A49-C395-422E-965F-4BA30136CB49}" type="presParOf" srcId="{B192F028-94EE-4FFD-8643-4222B65AF2E8}" destId="{45123E16-AB4B-4EC9-A657-A8FECDE741B2}" srcOrd="15" destOrd="0" presId="urn:microsoft.com/office/officeart/2005/8/layout/list1"/>
    <dgm:cxn modelId="{ECCCD4B8-6D74-4E28-96EA-4B4E954C4844}" type="presParOf" srcId="{B192F028-94EE-4FFD-8643-4222B65AF2E8}" destId="{2DD966ED-1CDE-47B7-8DF7-8E7C4C617112}" srcOrd="16" destOrd="0" presId="urn:microsoft.com/office/officeart/2005/8/layout/list1"/>
    <dgm:cxn modelId="{8E00BE5E-5DF4-4CBD-988E-CA600FF83EC8}" type="presParOf" srcId="{2DD966ED-1CDE-47B7-8DF7-8E7C4C617112}" destId="{84C31B66-9F64-46D6-A81B-DED7161DAEE4}" srcOrd="0" destOrd="0" presId="urn:microsoft.com/office/officeart/2005/8/layout/list1"/>
    <dgm:cxn modelId="{B56A9CF2-355F-4C47-9359-D270654B1170}" type="presParOf" srcId="{2DD966ED-1CDE-47B7-8DF7-8E7C4C617112}" destId="{755AAE6F-BFFB-4BD5-8A8B-B444B68DEB69}" srcOrd="1" destOrd="0" presId="urn:microsoft.com/office/officeart/2005/8/layout/list1"/>
    <dgm:cxn modelId="{FC89D3D6-2D27-44E6-ABC5-8911F8D5A2A0}" type="presParOf" srcId="{B192F028-94EE-4FFD-8643-4222B65AF2E8}" destId="{383A8E02-4D36-4F98-A6C6-15730CB857E7}" srcOrd="17" destOrd="0" presId="urn:microsoft.com/office/officeart/2005/8/layout/list1"/>
    <dgm:cxn modelId="{4AE7914D-B0D2-40B4-92D9-32F8EC62AC17}" type="presParOf" srcId="{B192F028-94EE-4FFD-8643-4222B65AF2E8}" destId="{0C7F6806-53BC-4B96-8852-47352E93C69B}" srcOrd="18" destOrd="0" presId="urn:microsoft.com/office/officeart/2005/8/layout/list1"/>
    <dgm:cxn modelId="{D38CFF55-01AA-4ECD-97E0-5B2015607AE5}" type="presParOf" srcId="{B192F028-94EE-4FFD-8643-4222B65AF2E8}" destId="{28299E48-80FD-495F-AEF2-7CDCB152C9EB}" srcOrd="19" destOrd="0" presId="urn:microsoft.com/office/officeart/2005/8/layout/list1"/>
    <dgm:cxn modelId="{29E12B1B-9591-4F93-A2FF-D83EB0068EFB}" type="presParOf" srcId="{B192F028-94EE-4FFD-8643-4222B65AF2E8}" destId="{38314012-4086-47DC-B3E0-196BB3FCA64B}" srcOrd="20" destOrd="0" presId="urn:microsoft.com/office/officeart/2005/8/layout/list1"/>
    <dgm:cxn modelId="{BD2962CD-556D-45E0-9258-3FEE4740D12C}" type="presParOf" srcId="{38314012-4086-47DC-B3E0-196BB3FCA64B}" destId="{CD9E9E3D-F57D-4E8B-AD51-CF5DA81C9E06}" srcOrd="0" destOrd="0" presId="urn:microsoft.com/office/officeart/2005/8/layout/list1"/>
    <dgm:cxn modelId="{FC3941CF-9FBC-4AE2-BE61-46F9D73F9815}" type="presParOf" srcId="{38314012-4086-47DC-B3E0-196BB3FCA64B}" destId="{C118619E-57DC-403A-8DD1-AABD3B92A73C}" srcOrd="1" destOrd="0" presId="urn:microsoft.com/office/officeart/2005/8/layout/list1"/>
    <dgm:cxn modelId="{4CB19AD0-900D-4C4E-8A5F-AD0B341633A2}" type="presParOf" srcId="{B192F028-94EE-4FFD-8643-4222B65AF2E8}" destId="{26E3742F-0084-40B5-ACFF-16CDE27611B3}" srcOrd="21" destOrd="0" presId="urn:microsoft.com/office/officeart/2005/8/layout/list1"/>
    <dgm:cxn modelId="{D41B5BC3-DE20-46BE-A0D1-667B587E3543}" type="presParOf" srcId="{B192F028-94EE-4FFD-8643-4222B65AF2E8}" destId="{52C446C8-9E3B-4E61-85A5-5C8F19F1DE83}" srcOrd="22" destOrd="0" presId="urn:microsoft.com/office/officeart/2005/8/layout/list1"/>
    <dgm:cxn modelId="{9DDC675E-4641-433E-9E06-0323BD3728A8}" type="presParOf" srcId="{B192F028-94EE-4FFD-8643-4222B65AF2E8}" destId="{D8FDAEB8-2124-4966-B455-3632E0296656}" srcOrd="23" destOrd="0" presId="urn:microsoft.com/office/officeart/2005/8/layout/list1"/>
    <dgm:cxn modelId="{4CF505C8-0F4B-45EF-ADFF-E2E57D32547C}" type="presParOf" srcId="{B192F028-94EE-4FFD-8643-4222B65AF2E8}" destId="{D8ABB085-ABD6-4F39-A204-6D7FBB0FA155}" srcOrd="24" destOrd="0" presId="urn:microsoft.com/office/officeart/2005/8/layout/list1"/>
    <dgm:cxn modelId="{686A1F3D-5569-4122-A96D-3FE3194BC13D}" type="presParOf" srcId="{D8ABB085-ABD6-4F39-A204-6D7FBB0FA155}" destId="{38E0F828-AC44-4F30-B402-64667DA86764}" srcOrd="0" destOrd="0" presId="urn:microsoft.com/office/officeart/2005/8/layout/list1"/>
    <dgm:cxn modelId="{84228886-1882-42B5-8A25-A01337222A83}" type="presParOf" srcId="{D8ABB085-ABD6-4F39-A204-6D7FBB0FA155}" destId="{419BF12D-1B4B-438D-AC0C-0FD9EDC546BD}" srcOrd="1" destOrd="0" presId="urn:microsoft.com/office/officeart/2005/8/layout/list1"/>
    <dgm:cxn modelId="{FEE9B71D-C069-4F0B-BEE8-82F063CF74F6}" type="presParOf" srcId="{B192F028-94EE-4FFD-8643-4222B65AF2E8}" destId="{DF8971C4-75D3-446C-84CB-61512B3D3C81}" srcOrd="25" destOrd="0" presId="urn:microsoft.com/office/officeart/2005/8/layout/list1"/>
    <dgm:cxn modelId="{C2752817-F79C-4CD6-9731-771F9AD80D23}" type="presParOf" srcId="{B192F028-94EE-4FFD-8643-4222B65AF2E8}" destId="{CB7C0489-6537-497A-8331-37B185FFDD92}" srcOrd="2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F0CC154-6A8B-4D08-B247-32317B1CB1B4}"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F35B1990-E7B3-4795-BF95-281A230D1E5F}">
      <dgm:prSet phldrT="[Text]"/>
      <dgm:spPr/>
      <dgm:t>
        <a:bodyPr/>
        <a:lstStyle/>
        <a:p>
          <a:r>
            <a:rPr lang="vi-VN"/>
            <a:t>Flood attack</a:t>
          </a:r>
          <a:endParaRPr lang="en-US"/>
        </a:p>
      </dgm:t>
    </dgm:pt>
    <dgm:pt modelId="{D912C874-6A2E-4203-9FBC-544FA8CE6C26}" type="parTrans" cxnId="{D3CAEE24-C5DE-4F3D-9097-6BF328EFEF23}">
      <dgm:prSet/>
      <dgm:spPr/>
      <dgm:t>
        <a:bodyPr/>
        <a:lstStyle/>
        <a:p>
          <a:endParaRPr lang="en-US"/>
        </a:p>
      </dgm:t>
    </dgm:pt>
    <dgm:pt modelId="{2CE32E3A-DF5D-4621-B8E0-C4ADB551BDC8}" type="sibTrans" cxnId="{D3CAEE24-C5DE-4F3D-9097-6BF328EFEF23}">
      <dgm:prSet/>
      <dgm:spPr/>
      <dgm:t>
        <a:bodyPr/>
        <a:lstStyle/>
        <a:p>
          <a:endParaRPr lang="en-US"/>
        </a:p>
      </dgm:t>
    </dgm:pt>
    <dgm:pt modelId="{E823B3C4-1564-4D98-9EB5-24F2B69104D1}">
      <dgm:prSet phldrT="[Text]"/>
      <dgm:spPr/>
      <dgm:t>
        <a:bodyPr/>
        <a:lstStyle/>
        <a:p>
          <a:r>
            <a:rPr lang="vi-VN"/>
            <a:t>UDP và ICMP Flood (flood- gây ngập lụt)</a:t>
          </a:r>
          <a:endParaRPr lang="en-US"/>
        </a:p>
      </dgm:t>
    </dgm:pt>
    <dgm:pt modelId="{17CB53AD-AE59-4AED-9F39-970E383EF610}" type="parTrans" cxnId="{E9514ADE-D9B8-48AD-BB79-0A6F6452C1F7}">
      <dgm:prSet/>
      <dgm:spPr/>
      <dgm:t>
        <a:bodyPr/>
        <a:lstStyle/>
        <a:p>
          <a:endParaRPr lang="en-US"/>
        </a:p>
      </dgm:t>
    </dgm:pt>
    <dgm:pt modelId="{AD3017D4-67D9-481E-AA1F-AB3D45B49F32}" type="sibTrans" cxnId="{E9514ADE-D9B8-48AD-BB79-0A6F6452C1F7}">
      <dgm:prSet/>
      <dgm:spPr/>
      <dgm:t>
        <a:bodyPr/>
        <a:lstStyle/>
        <a:p>
          <a:endParaRPr lang="en-US"/>
        </a:p>
      </dgm:t>
    </dgm:pt>
    <dgm:pt modelId="{2472ED68-E07D-441A-A609-5E8EA65533BD}">
      <dgm:prSet phldrT="[Text]"/>
      <dgm:spPr/>
      <dgm:t>
        <a:bodyPr/>
        <a:lstStyle/>
        <a:p>
          <a:r>
            <a:rPr lang="vi-VN"/>
            <a:t>Tấn công gây hết băng thông truy cập tới máy chủ.</a:t>
          </a:r>
          <a:endParaRPr lang="en-US"/>
        </a:p>
      </dgm:t>
    </dgm:pt>
    <dgm:pt modelId="{C8E7322C-A321-427C-ABE9-5BB825B6B252}" type="parTrans" cxnId="{86BC93E1-A3F6-44B2-A885-D78C6EAE6743}">
      <dgm:prSet/>
      <dgm:spPr/>
      <dgm:t>
        <a:bodyPr/>
        <a:lstStyle/>
        <a:p>
          <a:endParaRPr lang="en-US"/>
        </a:p>
      </dgm:t>
    </dgm:pt>
    <dgm:pt modelId="{B3DE1906-CB31-4189-8B3F-879CA64443C2}" type="sibTrans" cxnId="{86BC93E1-A3F6-44B2-A885-D78C6EAE6743}">
      <dgm:prSet/>
      <dgm:spPr/>
      <dgm:t>
        <a:bodyPr/>
        <a:lstStyle/>
        <a:p>
          <a:endParaRPr lang="en-US"/>
        </a:p>
      </dgm:t>
    </dgm:pt>
    <dgm:pt modelId="{0F3AF712-2ADC-407D-AEBE-89F79405B20C}">
      <dgm:prSet phldrT="[Text]"/>
      <dgm:spPr/>
      <dgm:t>
        <a:bodyPr/>
        <a:lstStyle/>
        <a:p>
          <a:r>
            <a:rPr lang="vi-VN"/>
            <a:t>Smurf and Fraggle attack</a:t>
          </a:r>
          <a:br>
            <a:rPr lang="en-US"/>
          </a:br>
          <a:endParaRPr lang="en-US"/>
        </a:p>
      </dgm:t>
    </dgm:pt>
    <dgm:pt modelId="{E6F3BDF8-392F-411E-A9D9-0A8DBF05C95B}" type="parTrans" cxnId="{A2EBC53B-834D-4AC6-B8C6-5C9DCD71F32D}">
      <dgm:prSet/>
      <dgm:spPr/>
      <dgm:t>
        <a:bodyPr/>
        <a:lstStyle/>
        <a:p>
          <a:endParaRPr lang="en-US"/>
        </a:p>
      </dgm:t>
    </dgm:pt>
    <dgm:pt modelId="{502F5D98-FCD7-478C-BBFA-E5AC1B5E939A}" type="sibTrans" cxnId="{A2EBC53B-834D-4AC6-B8C6-5C9DCD71F32D}">
      <dgm:prSet/>
      <dgm:spPr/>
      <dgm:t>
        <a:bodyPr/>
        <a:lstStyle/>
        <a:p>
          <a:endParaRPr lang="en-US"/>
        </a:p>
      </dgm:t>
    </dgm:pt>
    <dgm:pt modelId="{FD210A2A-34EB-4D4B-A906-C309E1C0B0BD}">
      <dgm:prSet phldrT="[Text]"/>
      <dgm:spPr/>
      <dgm:t>
        <a:bodyPr/>
        <a:lstStyle/>
        <a:p>
          <a:r>
            <a:rPr lang="vi-VN"/>
            <a:t>Tấn công khuếch đại các giao tiếp</a:t>
          </a:r>
          <a:endParaRPr lang="en-US"/>
        </a:p>
      </dgm:t>
    </dgm:pt>
    <dgm:pt modelId="{978322BC-5288-4AB0-A6C7-5D76A32195E6}" type="parTrans" cxnId="{00FB3794-2126-42C7-9AB5-77E38A1FC17C}">
      <dgm:prSet/>
      <dgm:spPr/>
      <dgm:t>
        <a:bodyPr/>
        <a:lstStyle/>
        <a:p>
          <a:endParaRPr lang="en-US"/>
        </a:p>
      </dgm:t>
    </dgm:pt>
    <dgm:pt modelId="{D616082A-AFFA-4B7D-834B-7CF4D0C8BCA9}" type="sibTrans" cxnId="{00FB3794-2126-42C7-9AB5-77E38A1FC17C}">
      <dgm:prSet/>
      <dgm:spPr/>
      <dgm:t>
        <a:bodyPr/>
        <a:lstStyle/>
        <a:p>
          <a:endParaRPr lang="en-US"/>
        </a:p>
      </dgm:t>
    </dgm:pt>
    <dgm:pt modelId="{555E6343-FF10-49C9-851C-50D1580F39D9}" type="pres">
      <dgm:prSet presAssocID="{DF0CC154-6A8B-4D08-B247-32317B1CB1B4}" presName="vert0" presStyleCnt="0">
        <dgm:presLayoutVars>
          <dgm:dir/>
          <dgm:animOne val="branch"/>
          <dgm:animLvl val="lvl"/>
        </dgm:presLayoutVars>
      </dgm:prSet>
      <dgm:spPr/>
    </dgm:pt>
    <dgm:pt modelId="{7564BE32-B736-4441-A0A1-362C6C16E92C}" type="pres">
      <dgm:prSet presAssocID="{2472ED68-E07D-441A-A609-5E8EA65533BD}" presName="thickLine" presStyleLbl="alignNode1" presStyleIdx="0" presStyleCnt="2"/>
      <dgm:spPr/>
    </dgm:pt>
    <dgm:pt modelId="{E6443F11-4471-4015-9EAF-1F2606A7634D}" type="pres">
      <dgm:prSet presAssocID="{2472ED68-E07D-441A-A609-5E8EA65533BD}" presName="horz1" presStyleCnt="0"/>
      <dgm:spPr/>
    </dgm:pt>
    <dgm:pt modelId="{025DAAC5-9716-44F8-A609-76F853254E0E}" type="pres">
      <dgm:prSet presAssocID="{2472ED68-E07D-441A-A609-5E8EA65533BD}" presName="tx1" presStyleLbl="revTx" presStyleIdx="0" presStyleCnt="5"/>
      <dgm:spPr/>
    </dgm:pt>
    <dgm:pt modelId="{3603C7E8-2C77-4E53-B17D-5F568100A9E2}" type="pres">
      <dgm:prSet presAssocID="{2472ED68-E07D-441A-A609-5E8EA65533BD}" presName="vert1" presStyleCnt="0"/>
      <dgm:spPr/>
    </dgm:pt>
    <dgm:pt modelId="{D58172B7-DEF8-4A37-9ECE-84AEF5BB99C2}" type="pres">
      <dgm:prSet presAssocID="{F35B1990-E7B3-4795-BF95-281A230D1E5F}" presName="vertSpace2a" presStyleCnt="0"/>
      <dgm:spPr/>
    </dgm:pt>
    <dgm:pt modelId="{DE810B8A-9654-4917-AB50-1FF2D4925244}" type="pres">
      <dgm:prSet presAssocID="{F35B1990-E7B3-4795-BF95-281A230D1E5F}" presName="horz2" presStyleCnt="0"/>
      <dgm:spPr/>
    </dgm:pt>
    <dgm:pt modelId="{643D594A-5638-47AF-AD14-3158F60B02C9}" type="pres">
      <dgm:prSet presAssocID="{F35B1990-E7B3-4795-BF95-281A230D1E5F}" presName="horzSpace2" presStyleCnt="0"/>
      <dgm:spPr/>
    </dgm:pt>
    <dgm:pt modelId="{172F5EE4-A8D9-47C8-924F-08E63D519E4E}" type="pres">
      <dgm:prSet presAssocID="{F35B1990-E7B3-4795-BF95-281A230D1E5F}" presName="tx2" presStyleLbl="revTx" presStyleIdx="1" presStyleCnt="5"/>
      <dgm:spPr/>
    </dgm:pt>
    <dgm:pt modelId="{99EF081D-7930-48CE-AA0D-B69688CD011B}" type="pres">
      <dgm:prSet presAssocID="{F35B1990-E7B3-4795-BF95-281A230D1E5F}" presName="vert2" presStyleCnt="0"/>
      <dgm:spPr/>
    </dgm:pt>
    <dgm:pt modelId="{C22E0876-B638-41AC-A501-34F2FED720F1}" type="pres">
      <dgm:prSet presAssocID="{F35B1990-E7B3-4795-BF95-281A230D1E5F}" presName="thinLine2b" presStyleLbl="callout" presStyleIdx="0" presStyleCnt="3"/>
      <dgm:spPr/>
    </dgm:pt>
    <dgm:pt modelId="{A3516B86-7DE5-4676-A807-867F099E4FD7}" type="pres">
      <dgm:prSet presAssocID="{F35B1990-E7B3-4795-BF95-281A230D1E5F}" presName="vertSpace2b" presStyleCnt="0"/>
      <dgm:spPr/>
    </dgm:pt>
    <dgm:pt modelId="{1AEE0568-263C-486E-9AB3-B30A902B5740}" type="pres">
      <dgm:prSet presAssocID="{E823B3C4-1564-4D98-9EB5-24F2B69104D1}" presName="horz2" presStyleCnt="0"/>
      <dgm:spPr/>
    </dgm:pt>
    <dgm:pt modelId="{F8B786C3-9D6E-4B04-9961-71B4421483AD}" type="pres">
      <dgm:prSet presAssocID="{E823B3C4-1564-4D98-9EB5-24F2B69104D1}" presName="horzSpace2" presStyleCnt="0"/>
      <dgm:spPr/>
    </dgm:pt>
    <dgm:pt modelId="{06A0E8E4-9FF8-4DDE-9E8E-42FB66B9ADAA}" type="pres">
      <dgm:prSet presAssocID="{E823B3C4-1564-4D98-9EB5-24F2B69104D1}" presName="tx2" presStyleLbl="revTx" presStyleIdx="2" presStyleCnt="5"/>
      <dgm:spPr/>
    </dgm:pt>
    <dgm:pt modelId="{755E3E7D-5223-4615-8734-B305D9E7E770}" type="pres">
      <dgm:prSet presAssocID="{E823B3C4-1564-4D98-9EB5-24F2B69104D1}" presName="vert2" presStyleCnt="0"/>
      <dgm:spPr/>
    </dgm:pt>
    <dgm:pt modelId="{EADC8121-488E-4445-8B92-E2164F8B2F90}" type="pres">
      <dgm:prSet presAssocID="{E823B3C4-1564-4D98-9EB5-24F2B69104D1}" presName="thinLine2b" presStyleLbl="callout" presStyleIdx="1" presStyleCnt="3"/>
      <dgm:spPr/>
    </dgm:pt>
    <dgm:pt modelId="{8DD53BFA-E3CC-4706-9CE4-D7382C7BC17E}" type="pres">
      <dgm:prSet presAssocID="{E823B3C4-1564-4D98-9EB5-24F2B69104D1}" presName="vertSpace2b" presStyleCnt="0"/>
      <dgm:spPr/>
    </dgm:pt>
    <dgm:pt modelId="{89CA002E-F959-4C53-A619-ED82841195DC}" type="pres">
      <dgm:prSet presAssocID="{FD210A2A-34EB-4D4B-A906-C309E1C0B0BD}" presName="thickLine" presStyleLbl="alignNode1" presStyleIdx="1" presStyleCnt="2"/>
      <dgm:spPr/>
    </dgm:pt>
    <dgm:pt modelId="{15265A1B-4F90-4177-9C8E-077F2C6B0338}" type="pres">
      <dgm:prSet presAssocID="{FD210A2A-34EB-4D4B-A906-C309E1C0B0BD}" presName="horz1" presStyleCnt="0"/>
      <dgm:spPr/>
    </dgm:pt>
    <dgm:pt modelId="{1706A5C4-0A88-483A-930A-D23D6F4D6C6C}" type="pres">
      <dgm:prSet presAssocID="{FD210A2A-34EB-4D4B-A906-C309E1C0B0BD}" presName="tx1" presStyleLbl="revTx" presStyleIdx="3" presStyleCnt="5"/>
      <dgm:spPr/>
    </dgm:pt>
    <dgm:pt modelId="{F3F4D3F4-D8B4-4035-85D3-8275827FEF06}" type="pres">
      <dgm:prSet presAssocID="{FD210A2A-34EB-4D4B-A906-C309E1C0B0BD}" presName="vert1" presStyleCnt="0"/>
      <dgm:spPr/>
    </dgm:pt>
    <dgm:pt modelId="{10E9F556-9E84-472D-927C-821283AD050F}" type="pres">
      <dgm:prSet presAssocID="{0F3AF712-2ADC-407D-AEBE-89F79405B20C}" presName="vertSpace2a" presStyleCnt="0"/>
      <dgm:spPr/>
    </dgm:pt>
    <dgm:pt modelId="{EBAA7A89-DAF5-4E85-896C-F722E79574CF}" type="pres">
      <dgm:prSet presAssocID="{0F3AF712-2ADC-407D-AEBE-89F79405B20C}" presName="horz2" presStyleCnt="0"/>
      <dgm:spPr/>
    </dgm:pt>
    <dgm:pt modelId="{CBC190A6-99E7-4A04-B436-D7811ABDCF6B}" type="pres">
      <dgm:prSet presAssocID="{0F3AF712-2ADC-407D-AEBE-89F79405B20C}" presName="horzSpace2" presStyleCnt="0"/>
      <dgm:spPr/>
    </dgm:pt>
    <dgm:pt modelId="{FA23B7B4-86EA-4662-B2D0-10FDAB4F913B}" type="pres">
      <dgm:prSet presAssocID="{0F3AF712-2ADC-407D-AEBE-89F79405B20C}" presName="tx2" presStyleLbl="revTx" presStyleIdx="4" presStyleCnt="5"/>
      <dgm:spPr/>
    </dgm:pt>
    <dgm:pt modelId="{E852074C-96C2-4E6B-9851-13F74D9756EA}" type="pres">
      <dgm:prSet presAssocID="{0F3AF712-2ADC-407D-AEBE-89F79405B20C}" presName="vert2" presStyleCnt="0"/>
      <dgm:spPr/>
    </dgm:pt>
    <dgm:pt modelId="{DC43C4C7-D476-4DF7-B303-18823D3DDF83}" type="pres">
      <dgm:prSet presAssocID="{0F3AF712-2ADC-407D-AEBE-89F79405B20C}" presName="thinLine2b" presStyleLbl="callout" presStyleIdx="2" presStyleCnt="3"/>
      <dgm:spPr/>
    </dgm:pt>
    <dgm:pt modelId="{5CA7C07B-C45E-4A35-B28C-C59B7D8406C2}" type="pres">
      <dgm:prSet presAssocID="{0F3AF712-2ADC-407D-AEBE-89F79405B20C}" presName="vertSpace2b" presStyleCnt="0"/>
      <dgm:spPr/>
    </dgm:pt>
  </dgm:ptLst>
  <dgm:cxnLst>
    <dgm:cxn modelId="{D3CAEE24-C5DE-4F3D-9097-6BF328EFEF23}" srcId="{2472ED68-E07D-441A-A609-5E8EA65533BD}" destId="{F35B1990-E7B3-4795-BF95-281A230D1E5F}" srcOrd="0" destOrd="0" parTransId="{D912C874-6A2E-4203-9FBC-544FA8CE6C26}" sibTransId="{2CE32E3A-DF5D-4621-B8E0-C4ADB551BDC8}"/>
    <dgm:cxn modelId="{53E0B42A-297F-4DD3-97E3-CF53229D7013}" type="presOf" srcId="{2472ED68-E07D-441A-A609-5E8EA65533BD}" destId="{025DAAC5-9716-44F8-A609-76F853254E0E}" srcOrd="0" destOrd="0" presId="urn:microsoft.com/office/officeart/2008/layout/LinedList"/>
    <dgm:cxn modelId="{A2EBC53B-834D-4AC6-B8C6-5C9DCD71F32D}" srcId="{FD210A2A-34EB-4D4B-A906-C309E1C0B0BD}" destId="{0F3AF712-2ADC-407D-AEBE-89F79405B20C}" srcOrd="0" destOrd="0" parTransId="{E6F3BDF8-392F-411E-A9D9-0A8DBF05C95B}" sibTransId="{502F5D98-FCD7-478C-BBFA-E5AC1B5E939A}"/>
    <dgm:cxn modelId="{70C79959-EA7C-4450-93CF-A22210FD5788}" type="presOf" srcId="{DF0CC154-6A8B-4D08-B247-32317B1CB1B4}" destId="{555E6343-FF10-49C9-851C-50D1580F39D9}" srcOrd="0" destOrd="0" presId="urn:microsoft.com/office/officeart/2008/layout/LinedList"/>
    <dgm:cxn modelId="{00FB3794-2126-42C7-9AB5-77E38A1FC17C}" srcId="{DF0CC154-6A8B-4D08-B247-32317B1CB1B4}" destId="{FD210A2A-34EB-4D4B-A906-C309E1C0B0BD}" srcOrd="1" destOrd="0" parTransId="{978322BC-5288-4AB0-A6C7-5D76A32195E6}" sibTransId="{D616082A-AFFA-4B7D-834B-7CF4D0C8BCA9}"/>
    <dgm:cxn modelId="{E0D2B4AC-B198-4C5B-AAA1-D0BCA00F020A}" type="presOf" srcId="{F35B1990-E7B3-4795-BF95-281A230D1E5F}" destId="{172F5EE4-A8D9-47C8-924F-08E63D519E4E}" srcOrd="0" destOrd="0" presId="urn:microsoft.com/office/officeart/2008/layout/LinedList"/>
    <dgm:cxn modelId="{E24B5BB1-88F7-4900-BC52-FC7BA19F9073}" type="presOf" srcId="{FD210A2A-34EB-4D4B-A906-C309E1C0B0BD}" destId="{1706A5C4-0A88-483A-930A-D23D6F4D6C6C}" srcOrd="0" destOrd="0" presId="urn:microsoft.com/office/officeart/2008/layout/LinedList"/>
    <dgm:cxn modelId="{E9514ADE-D9B8-48AD-BB79-0A6F6452C1F7}" srcId="{2472ED68-E07D-441A-A609-5E8EA65533BD}" destId="{E823B3C4-1564-4D98-9EB5-24F2B69104D1}" srcOrd="1" destOrd="0" parTransId="{17CB53AD-AE59-4AED-9F39-970E383EF610}" sibTransId="{AD3017D4-67D9-481E-AA1F-AB3D45B49F32}"/>
    <dgm:cxn modelId="{86BC93E1-A3F6-44B2-A885-D78C6EAE6743}" srcId="{DF0CC154-6A8B-4D08-B247-32317B1CB1B4}" destId="{2472ED68-E07D-441A-A609-5E8EA65533BD}" srcOrd="0" destOrd="0" parTransId="{C8E7322C-A321-427C-ABE9-5BB825B6B252}" sibTransId="{B3DE1906-CB31-4189-8B3F-879CA64443C2}"/>
    <dgm:cxn modelId="{D87AA8E5-CEAA-4968-8382-B9B369483D3E}" type="presOf" srcId="{E823B3C4-1564-4D98-9EB5-24F2B69104D1}" destId="{06A0E8E4-9FF8-4DDE-9E8E-42FB66B9ADAA}" srcOrd="0" destOrd="0" presId="urn:microsoft.com/office/officeart/2008/layout/LinedList"/>
    <dgm:cxn modelId="{3900A4FE-22D5-41B8-BFFF-CBE0B6E349B9}" type="presOf" srcId="{0F3AF712-2ADC-407D-AEBE-89F79405B20C}" destId="{FA23B7B4-86EA-4662-B2D0-10FDAB4F913B}" srcOrd="0" destOrd="0" presId="urn:microsoft.com/office/officeart/2008/layout/LinedList"/>
    <dgm:cxn modelId="{056BC386-5EA6-47E0-85ED-00C50C7E3955}" type="presParOf" srcId="{555E6343-FF10-49C9-851C-50D1580F39D9}" destId="{7564BE32-B736-4441-A0A1-362C6C16E92C}" srcOrd="0" destOrd="0" presId="urn:microsoft.com/office/officeart/2008/layout/LinedList"/>
    <dgm:cxn modelId="{87397688-47E6-40F4-A27E-C718903946F1}" type="presParOf" srcId="{555E6343-FF10-49C9-851C-50D1580F39D9}" destId="{E6443F11-4471-4015-9EAF-1F2606A7634D}" srcOrd="1" destOrd="0" presId="urn:microsoft.com/office/officeart/2008/layout/LinedList"/>
    <dgm:cxn modelId="{42D42C2C-BFCA-4A1E-B17B-41FFE02B4F65}" type="presParOf" srcId="{E6443F11-4471-4015-9EAF-1F2606A7634D}" destId="{025DAAC5-9716-44F8-A609-76F853254E0E}" srcOrd="0" destOrd="0" presId="urn:microsoft.com/office/officeart/2008/layout/LinedList"/>
    <dgm:cxn modelId="{73ED7E36-1D61-4BBE-BF4B-0920E62E8939}" type="presParOf" srcId="{E6443F11-4471-4015-9EAF-1F2606A7634D}" destId="{3603C7E8-2C77-4E53-B17D-5F568100A9E2}" srcOrd="1" destOrd="0" presId="urn:microsoft.com/office/officeart/2008/layout/LinedList"/>
    <dgm:cxn modelId="{F8B0EE1E-7D4E-413F-90B5-89BE20DBB9AB}" type="presParOf" srcId="{3603C7E8-2C77-4E53-B17D-5F568100A9E2}" destId="{D58172B7-DEF8-4A37-9ECE-84AEF5BB99C2}" srcOrd="0" destOrd="0" presId="urn:microsoft.com/office/officeart/2008/layout/LinedList"/>
    <dgm:cxn modelId="{7ED342B9-D499-415D-ABA9-8E7F6D1E7F07}" type="presParOf" srcId="{3603C7E8-2C77-4E53-B17D-5F568100A9E2}" destId="{DE810B8A-9654-4917-AB50-1FF2D4925244}" srcOrd="1" destOrd="0" presId="urn:microsoft.com/office/officeart/2008/layout/LinedList"/>
    <dgm:cxn modelId="{47D2954E-3FCB-44EB-A491-7CF64B59FE70}" type="presParOf" srcId="{DE810B8A-9654-4917-AB50-1FF2D4925244}" destId="{643D594A-5638-47AF-AD14-3158F60B02C9}" srcOrd="0" destOrd="0" presId="urn:microsoft.com/office/officeart/2008/layout/LinedList"/>
    <dgm:cxn modelId="{F0FD37D8-34C0-450D-A360-6C78D96D81CD}" type="presParOf" srcId="{DE810B8A-9654-4917-AB50-1FF2D4925244}" destId="{172F5EE4-A8D9-47C8-924F-08E63D519E4E}" srcOrd="1" destOrd="0" presId="urn:microsoft.com/office/officeart/2008/layout/LinedList"/>
    <dgm:cxn modelId="{D3BC2F81-E504-4157-9929-6CA349C489E2}" type="presParOf" srcId="{DE810B8A-9654-4917-AB50-1FF2D4925244}" destId="{99EF081D-7930-48CE-AA0D-B69688CD011B}" srcOrd="2" destOrd="0" presId="urn:microsoft.com/office/officeart/2008/layout/LinedList"/>
    <dgm:cxn modelId="{C7F5951C-11CA-46B2-A85A-D0B840F5875D}" type="presParOf" srcId="{3603C7E8-2C77-4E53-B17D-5F568100A9E2}" destId="{C22E0876-B638-41AC-A501-34F2FED720F1}" srcOrd="2" destOrd="0" presId="urn:microsoft.com/office/officeart/2008/layout/LinedList"/>
    <dgm:cxn modelId="{D898E809-BC52-4DD2-8939-9D1E0D0B7DDC}" type="presParOf" srcId="{3603C7E8-2C77-4E53-B17D-5F568100A9E2}" destId="{A3516B86-7DE5-4676-A807-867F099E4FD7}" srcOrd="3" destOrd="0" presId="urn:microsoft.com/office/officeart/2008/layout/LinedList"/>
    <dgm:cxn modelId="{3D50EB3A-401A-42E7-813C-1B02A70097CF}" type="presParOf" srcId="{3603C7E8-2C77-4E53-B17D-5F568100A9E2}" destId="{1AEE0568-263C-486E-9AB3-B30A902B5740}" srcOrd="4" destOrd="0" presId="urn:microsoft.com/office/officeart/2008/layout/LinedList"/>
    <dgm:cxn modelId="{10EB0468-9D4B-4F3F-99F9-15C2F5934F33}" type="presParOf" srcId="{1AEE0568-263C-486E-9AB3-B30A902B5740}" destId="{F8B786C3-9D6E-4B04-9961-71B4421483AD}" srcOrd="0" destOrd="0" presId="urn:microsoft.com/office/officeart/2008/layout/LinedList"/>
    <dgm:cxn modelId="{3EC675DB-0737-4E53-90DC-F9AFE5A3FE8D}" type="presParOf" srcId="{1AEE0568-263C-486E-9AB3-B30A902B5740}" destId="{06A0E8E4-9FF8-4DDE-9E8E-42FB66B9ADAA}" srcOrd="1" destOrd="0" presId="urn:microsoft.com/office/officeart/2008/layout/LinedList"/>
    <dgm:cxn modelId="{176EF6E5-EF05-481D-9DB1-B3DE4AA43B6D}" type="presParOf" srcId="{1AEE0568-263C-486E-9AB3-B30A902B5740}" destId="{755E3E7D-5223-4615-8734-B305D9E7E770}" srcOrd="2" destOrd="0" presId="urn:microsoft.com/office/officeart/2008/layout/LinedList"/>
    <dgm:cxn modelId="{114A0827-A29C-498A-A361-EDA298EFC9AE}" type="presParOf" srcId="{3603C7E8-2C77-4E53-B17D-5F568100A9E2}" destId="{EADC8121-488E-4445-8B92-E2164F8B2F90}" srcOrd="5" destOrd="0" presId="urn:microsoft.com/office/officeart/2008/layout/LinedList"/>
    <dgm:cxn modelId="{EE0E1EC8-50CD-4970-BB1B-752B27B38B2C}" type="presParOf" srcId="{3603C7E8-2C77-4E53-B17D-5F568100A9E2}" destId="{8DD53BFA-E3CC-4706-9CE4-D7382C7BC17E}" srcOrd="6" destOrd="0" presId="urn:microsoft.com/office/officeart/2008/layout/LinedList"/>
    <dgm:cxn modelId="{111A199D-08D6-465B-B2B4-614C40E3A26B}" type="presParOf" srcId="{555E6343-FF10-49C9-851C-50D1580F39D9}" destId="{89CA002E-F959-4C53-A619-ED82841195DC}" srcOrd="2" destOrd="0" presId="urn:microsoft.com/office/officeart/2008/layout/LinedList"/>
    <dgm:cxn modelId="{797C032B-63C6-46E7-9FAE-5856B6882665}" type="presParOf" srcId="{555E6343-FF10-49C9-851C-50D1580F39D9}" destId="{15265A1B-4F90-4177-9C8E-077F2C6B0338}" srcOrd="3" destOrd="0" presId="urn:microsoft.com/office/officeart/2008/layout/LinedList"/>
    <dgm:cxn modelId="{5CCA188B-3072-4A1B-9940-B15DE3CAF062}" type="presParOf" srcId="{15265A1B-4F90-4177-9C8E-077F2C6B0338}" destId="{1706A5C4-0A88-483A-930A-D23D6F4D6C6C}" srcOrd="0" destOrd="0" presId="urn:microsoft.com/office/officeart/2008/layout/LinedList"/>
    <dgm:cxn modelId="{DB4C2905-D844-4FE9-A6B7-DDA99FD1D724}" type="presParOf" srcId="{15265A1B-4F90-4177-9C8E-077F2C6B0338}" destId="{F3F4D3F4-D8B4-4035-85D3-8275827FEF06}" srcOrd="1" destOrd="0" presId="urn:microsoft.com/office/officeart/2008/layout/LinedList"/>
    <dgm:cxn modelId="{98137F1D-9AED-4BDD-99C1-E4239DDB1A66}" type="presParOf" srcId="{F3F4D3F4-D8B4-4035-85D3-8275827FEF06}" destId="{10E9F556-9E84-472D-927C-821283AD050F}" srcOrd="0" destOrd="0" presId="urn:microsoft.com/office/officeart/2008/layout/LinedList"/>
    <dgm:cxn modelId="{7FD35FD8-A1A7-475B-94BD-F18CFA251985}" type="presParOf" srcId="{F3F4D3F4-D8B4-4035-85D3-8275827FEF06}" destId="{EBAA7A89-DAF5-4E85-896C-F722E79574CF}" srcOrd="1" destOrd="0" presId="urn:microsoft.com/office/officeart/2008/layout/LinedList"/>
    <dgm:cxn modelId="{0347F65E-F6CA-4ADE-B386-C3AB60F4340F}" type="presParOf" srcId="{EBAA7A89-DAF5-4E85-896C-F722E79574CF}" destId="{CBC190A6-99E7-4A04-B436-D7811ABDCF6B}" srcOrd="0" destOrd="0" presId="urn:microsoft.com/office/officeart/2008/layout/LinedList"/>
    <dgm:cxn modelId="{0E497ED6-94AA-48C4-AC4D-7AF344F0E2B2}" type="presParOf" srcId="{EBAA7A89-DAF5-4E85-896C-F722E79574CF}" destId="{FA23B7B4-86EA-4662-B2D0-10FDAB4F913B}" srcOrd="1" destOrd="0" presId="urn:microsoft.com/office/officeart/2008/layout/LinedList"/>
    <dgm:cxn modelId="{6106FC70-0831-471C-9B24-AB8C800883DD}" type="presParOf" srcId="{EBAA7A89-DAF5-4E85-896C-F722E79574CF}" destId="{E852074C-96C2-4E6B-9851-13F74D9756EA}" srcOrd="2" destOrd="0" presId="urn:microsoft.com/office/officeart/2008/layout/LinedList"/>
    <dgm:cxn modelId="{04562F04-E864-4709-B8E1-4B28203819B7}" type="presParOf" srcId="{F3F4D3F4-D8B4-4035-85D3-8275827FEF06}" destId="{DC43C4C7-D476-4DF7-B303-18823D3DDF83}" srcOrd="2" destOrd="0" presId="urn:microsoft.com/office/officeart/2008/layout/LinedList"/>
    <dgm:cxn modelId="{47FBF3E1-9CA2-40C9-9136-4865DDD0BC7E}" type="presParOf" srcId="{F3F4D3F4-D8B4-4035-85D3-8275827FEF06}" destId="{5CA7C07B-C45E-4A35-B28C-C59B7D8406C2}" srcOrd="3"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5808316-1735-4392-8118-396E2DACFC08}" type="doc">
      <dgm:prSet loTypeId="urn:microsoft.com/office/officeart/2005/8/layout/list1" loCatId="list" qsTypeId="urn:microsoft.com/office/officeart/2005/8/quickstyle/simple2" qsCatId="simple" csTypeId="urn:microsoft.com/office/officeart/2005/8/colors/accent1_2" csCatId="accent1" phldr="1"/>
      <dgm:spPr/>
      <dgm:t>
        <a:bodyPr/>
        <a:lstStyle/>
        <a:p>
          <a:endParaRPr lang="en-US"/>
        </a:p>
      </dgm:t>
    </dgm:pt>
    <dgm:pt modelId="{67A1740B-DA34-4297-8129-3607841C9862}">
      <dgm:prSet phldrT="[Text]"/>
      <dgm:spPr/>
      <dgm:t>
        <a:bodyPr/>
        <a:lstStyle/>
        <a:p>
          <a:r>
            <a:rPr lang="en-US" b="1" u="none"/>
            <a:t>A. </a:t>
          </a:r>
          <a:r>
            <a:rPr lang="vi-VN" b="1"/>
            <a:t>Giới thiệu về DRDOS  </a:t>
          </a:r>
          <a:endParaRPr lang="en-US"/>
        </a:p>
      </dgm:t>
    </dgm:pt>
    <dgm:pt modelId="{3ACD9C64-C29C-4F07-8017-73C5665B8F3D}" type="parTrans" cxnId="{F8BF4DE1-D3AD-4136-8258-41928A6A1C1C}">
      <dgm:prSet/>
      <dgm:spPr/>
      <dgm:t>
        <a:bodyPr/>
        <a:lstStyle/>
        <a:p>
          <a:endParaRPr lang="en-US"/>
        </a:p>
      </dgm:t>
    </dgm:pt>
    <dgm:pt modelId="{8DE4B0E9-E20B-4BAF-AC8A-795617ECC50A}" type="sibTrans" cxnId="{F8BF4DE1-D3AD-4136-8258-41928A6A1C1C}">
      <dgm:prSet/>
      <dgm:spPr/>
      <dgm:t>
        <a:bodyPr/>
        <a:lstStyle/>
        <a:p>
          <a:endParaRPr lang="en-US"/>
        </a:p>
      </dgm:t>
    </dgm:pt>
    <dgm:pt modelId="{06C7791E-7AE8-4839-B4DA-B03A1CEB4A8C}">
      <dgm:prSet phldrT="[Text]"/>
      <dgm:spPr/>
      <dgm:t>
        <a:bodyPr/>
        <a:lstStyle/>
        <a:p>
          <a:r>
            <a:rPr lang="en-US" b="1" u="none"/>
            <a:t>B. </a:t>
          </a:r>
          <a:r>
            <a:rPr lang="vi-VN" b="1"/>
            <a:t>Cách phòng chống</a:t>
          </a:r>
          <a:endParaRPr lang="en-US"/>
        </a:p>
      </dgm:t>
    </dgm:pt>
    <dgm:pt modelId="{481AEC59-F5A2-45E0-AF73-F165D0F5A0FB}" type="sibTrans" cxnId="{21DF6F0E-690B-46FB-A65E-F516F9119206}">
      <dgm:prSet/>
      <dgm:spPr/>
      <dgm:t>
        <a:bodyPr/>
        <a:lstStyle/>
        <a:p>
          <a:endParaRPr lang="en-US"/>
        </a:p>
      </dgm:t>
    </dgm:pt>
    <dgm:pt modelId="{DCCA8F15-56BC-4FED-95C5-38B1A189A63C}" type="parTrans" cxnId="{21DF6F0E-690B-46FB-A65E-F516F9119206}">
      <dgm:prSet/>
      <dgm:spPr/>
      <dgm:t>
        <a:bodyPr/>
        <a:lstStyle/>
        <a:p>
          <a:endParaRPr lang="en-US"/>
        </a:p>
      </dgm:t>
    </dgm:pt>
    <dgm:pt modelId="{AEA7D580-3CE2-4E6A-9BF3-09CFAFB2E981}" type="pres">
      <dgm:prSet presAssocID="{65808316-1735-4392-8118-396E2DACFC08}" presName="linear" presStyleCnt="0">
        <dgm:presLayoutVars>
          <dgm:dir/>
          <dgm:animLvl val="lvl"/>
          <dgm:resizeHandles val="exact"/>
        </dgm:presLayoutVars>
      </dgm:prSet>
      <dgm:spPr/>
    </dgm:pt>
    <dgm:pt modelId="{5A088BD8-F8CF-4802-A14C-FC15D5163870}" type="pres">
      <dgm:prSet presAssocID="{67A1740B-DA34-4297-8129-3607841C9862}" presName="parentLin" presStyleCnt="0"/>
      <dgm:spPr/>
    </dgm:pt>
    <dgm:pt modelId="{3935D4BB-A5CE-4372-96C7-94CBF23291D9}" type="pres">
      <dgm:prSet presAssocID="{67A1740B-DA34-4297-8129-3607841C9862}" presName="parentLeftMargin" presStyleLbl="node1" presStyleIdx="0" presStyleCnt="2"/>
      <dgm:spPr/>
    </dgm:pt>
    <dgm:pt modelId="{4DF90CAC-7D80-4A87-9768-81550371BF93}" type="pres">
      <dgm:prSet presAssocID="{67A1740B-DA34-4297-8129-3607841C9862}" presName="parentText" presStyleLbl="node1" presStyleIdx="0" presStyleCnt="2">
        <dgm:presLayoutVars>
          <dgm:chMax val="0"/>
          <dgm:bulletEnabled val="1"/>
        </dgm:presLayoutVars>
      </dgm:prSet>
      <dgm:spPr/>
    </dgm:pt>
    <dgm:pt modelId="{638631A5-B7D0-4EAA-9549-0AAD9A26EC1B}" type="pres">
      <dgm:prSet presAssocID="{67A1740B-DA34-4297-8129-3607841C9862}" presName="negativeSpace" presStyleCnt="0"/>
      <dgm:spPr/>
    </dgm:pt>
    <dgm:pt modelId="{495AB6BE-02C0-48E5-BB61-7E3492C57A35}" type="pres">
      <dgm:prSet presAssocID="{67A1740B-DA34-4297-8129-3607841C9862}" presName="childText" presStyleLbl="conFgAcc1" presStyleIdx="0" presStyleCnt="2">
        <dgm:presLayoutVars>
          <dgm:bulletEnabled val="1"/>
        </dgm:presLayoutVars>
      </dgm:prSet>
      <dgm:spPr/>
    </dgm:pt>
    <dgm:pt modelId="{0F974E96-D544-495F-81CE-22CD68917EB7}" type="pres">
      <dgm:prSet presAssocID="{8DE4B0E9-E20B-4BAF-AC8A-795617ECC50A}" presName="spaceBetweenRectangles" presStyleCnt="0"/>
      <dgm:spPr/>
    </dgm:pt>
    <dgm:pt modelId="{D3F0C6AF-26D0-40AC-A6D4-2EB90A8017C1}" type="pres">
      <dgm:prSet presAssocID="{06C7791E-7AE8-4839-B4DA-B03A1CEB4A8C}" presName="parentLin" presStyleCnt="0"/>
      <dgm:spPr/>
    </dgm:pt>
    <dgm:pt modelId="{B076E673-7C36-4A63-BF3E-075393A55060}" type="pres">
      <dgm:prSet presAssocID="{06C7791E-7AE8-4839-B4DA-B03A1CEB4A8C}" presName="parentLeftMargin" presStyleLbl="node1" presStyleIdx="0" presStyleCnt="2"/>
      <dgm:spPr/>
    </dgm:pt>
    <dgm:pt modelId="{AFEBABDC-2AFD-4334-841F-9308F08FAC48}" type="pres">
      <dgm:prSet presAssocID="{06C7791E-7AE8-4839-B4DA-B03A1CEB4A8C}" presName="parentText" presStyleLbl="node1" presStyleIdx="1" presStyleCnt="2">
        <dgm:presLayoutVars>
          <dgm:chMax val="0"/>
          <dgm:bulletEnabled val="1"/>
        </dgm:presLayoutVars>
      </dgm:prSet>
      <dgm:spPr/>
    </dgm:pt>
    <dgm:pt modelId="{8AB22AD1-B429-4C30-AB52-DC95590E0EFA}" type="pres">
      <dgm:prSet presAssocID="{06C7791E-7AE8-4839-B4DA-B03A1CEB4A8C}" presName="negativeSpace" presStyleCnt="0"/>
      <dgm:spPr/>
    </dgm:pt>
    <dgm:pt modelId="{EA0D0968-78B8-463F-ADF4-E4BFD31A45AD}" type="pres">
      <dgm:prSet presAssocID="{06C7791E-7AE8-4839-B4DA-B03A1CEB4A8C}" presName="childText" presStyleLbl="conFgAcc1" presStyleIdx="1" presStyleCnt="2">
        <dgm:presLayoutVars>
          <dgm:bulletEnabled val="1"/>
        </dgm:presLayoutVars>
      </dgm:prSet>
      <dgm:spPr/>
    </dgm:pt>
  </dgm:ptLst>
  <dgm:cxnLst>
    <dgm:cxn modelId="{21DF6F0E-690B-46FB-A65E-F516F9119206}" srcId="{65808316-1735-4392-8118-396E2DACFC08}" destId="{06C7791E-7AE8-4839-B4DA-B03A1CEB4A8C}" srcOrd="1" destOrd="0" parTransId="{DCCA8F15-56BC-4FED-95C5-38B1A189A63C}" sibTransId="{481AEC59-F5A2-45E0-AF73-F165D0F5A0FB}"/>
    <dgm:cxn modelId="{6A354368-5C7B-4793-AC49-CF58BB7D6C43}" type="presOf" srcId="{65808316-1735-4392-8118-396E2DACFC08}" destId="{AEA7D580-3CE2-4E6A-9BF3-09CFAFB2E981}" srcOrd="0" destOrd="0" presId="urn:microsoft.com/office/officeart/2005/8/layout/list1"/>
    <dgm:cxn modelId="{CDBE1B4B-25AD-42E5-80DB-AC0FF8E566C8}" type="presOf" srcId="{06C7791E-7AE8-4839-B4DA-B03A1CEB4A8C}" destId="{AFEBABDC-2AFD-4334-841F-9308F08FAC48}" srcOrd="1" destOrd="0" presId="urn:microsoft.com/office/officeart/2005/8/layout/list1"/>
    <dgm:cxn modelId="{7EFB474E-EFF3-4764-B872-91E5CE587DC5}" type="presOf" srcId="{67A1740B-DA34-4297-8129-3607841C9862}" destId="{4DF90CAC-7D80-4A87-9768-81550371BF93}" srcOrd="1" destOrd="0" presId="urn:microsoft.com/office/officeart/2005/8/layout/list1"/>
    <dgm:cxn modelId="{C4109590-A034-4F0C-A19A-06F306BD56A2}" type="presOf" srcId="{67A1740B-DA34-4297-8129-3607841C9862}" destId="{3935D4BB-A5CE-4372-96C7-94CBF23291D9}" srcOrd="0" destOrd="0" presId="urn:microsoft.com/office/officeart/2005/8/layout/list1"/>
    <dgm:cxn modelId="{2D0EE7DA-779B-44BD-BE65-E92C800E4CF6}" type="presOf" srcId="{06C7791E-7AE8-4839-B4DA-B03A1CEB4A8C}" destId="{B076E673-7C36-4A63-BF3E-075393A55060}" srcOrd="0" destOrd="0" presId="urn:microsoft.com/office/officeart/2005/8/layout/list1"/>
    <dgm:cxn modelId="{F8BF4DE1-D3AD-4136-8258-41928A6A1C1C}" srcId="{65808316-1735-4392-8118-396E2DACFC08}" destId="{67A1740B-DA34-4297-8129-3607841C9862}" srcOrd="0" destOrd="0" parTransId="{3ACD9C64-C29C-4F07-8017-73C5665B8F3D}" sibTransId="{8DE4B0E9-E20B-4BAF-AC8A-795617ECC50A}"/>
    <dgm:cxn modelId="{46802276-9791-4FA6-978C-1A11BBC171CC}" type="presParOf" srcId="{AEA7D580-3CE2-4E6A-9BF3-09CFAFB2E981}" destId="{5A088BD8-F8CF-4802-A14C-FC15D5163870}" srcOrd="0" destOrd="0" presId="urn:microsoft.com/office/officeart/2005/8/layout/list1"/>
    <dgm:cxn modelId="{5066CA35-6972-463A-93BF-674B76A8D16A}" type="presParOf" srcId="{5A088BD8-F8CF-4802-A14C-FC15D5163870}" destId="{3935D4BB-A5CE-4372-96C7-94CBF23291D9}" srcOrd="0" destOrd="0" presId="urn:microsoft.com/office/officeart/2005/8/layout/list1"/>
    <dgm:cxn modelId="{7D4A7E64-65E6-49DB-971F-30A052C00ABE}" type="presParOf" srcId="{5A088BD8-F8CF-4802-A14C-FC15D5163870}" destId="{4DF90CAC-7D80-4A87-9768-81550371BF93}" srcOrd="1" destOrd="0" presId="urn:microsoft.com/office/officeart/2005/8/layout/list1"/>
    <dgm:cxn modelId="{ADA4DAA4-9796-4402-88DC-B7FC3E39964B}" type="presParOf" srcId="{AEA7D580-3CE2-4E6A-9BF3-09CFAFB2E981}" destId="{638631A5-B7D0-4EAA-9549-0AAD9A26EC1B}" srcOrd="1" destOrd="0" presId="urn:microsoft.com/office/officeart/2005/8/layout/list1"/>
    <dgm:cxn modelId="{15A7643B-8223-475A-AEFD-86D8328E84F2}" type="presParOf" srcId="{AEA7D580-3CE2-4E6A-9BF3-09CFAFB2E981}" destId="{495AB6BE-02C0-48E5-BB61-7E3492C57A35}" srcOrd="2" destOrd="0" presId="urn:microsoft.com/office/officeart/2005/8/layout/list1"/>
    <dgm:cxn modelId="{392BE28B-94F4-49D2-A053-7AE1350D5CCD}" type="presParOf" srcId="{AEA7D580-3CE2-4E6A-9BF3-09CFAFB2E981}" destId="{0F974E96-D544-495F-81CE-22CD68917EB7}" srcOrd="3" destOrd="0" presId="urn:microsoft.com/office/officeart/2005/8/layout/list1"/>
    <dgm:cxn modelId="{565FDF50-D9EE-4149-B2B8-E498A0716672}" type="presParOf" srcId="{AEA7D580-3CE2-4E6A-9BF3-09CFAFB2E981}" destId="{D3F0C6AF-26D0-40AC-A6D4-2EB90A8017C1}" srcOrd="4" destOrd="0" presId="urn:microsoft.com/office/officeart/2005/8/layout/list1"/>
    <dgm:cxn modelId="{B3B221E1-12E2-4D24-867D-B02F283DD21B}" type="presParOf" srcId="{D3F0C6AF-26D0-40AC-A6D4-2EB90A8017C1}" destId="{B076E673-7C36-4A63-BF3E-075393A55060}" srcOrd="0" destOrd="0" presId="urn:microsoft.com/office/officeart/2005/8/layout/list1"/>
    <dgm:cxn modelId="{08BAFC7E-BBE6-444C-9412-99C6C4C11137}" type="presParOf" srcId="{D3F0C6AF-26D0-40AC-A6D4-2EB90A8017C1}" destId="{AFEBABDC-2AFD-4334-841F-9308F08FAC48}" srcOrd="1" destOrd="0" presId="urn:microsoft.com/office/officeart/2005/8/layout/list1"/>
    <dgm:cxn modelId="{4F6E5A2D-7F32-471C-BA3C-ED0AAA17BC3D}" type="presParOf" srcId="{AEA7D580-3CE2-4E6A-9BF3-09CFAFB2E981}" destId="{8AB22AD1-B429-4C30-AB52-DC95590E0EFA}" srcOrd="5" destOrd="0" presId="urn:microsoft.com/office/officeart/2005/8/layout/list1"/>
    <dgm:cxn modelId="{B13F947D-8FBD-4E60-9906-79D6B5C2EE20}" type="presParOf" srcId="{AEA7D580-3CE2-4E6A-9BF3-09CFAFB2E981}" destId="{EA0D0968-78B8-463F-ADF4-E4BFD31A45AD}"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385B6A99-9F72-49F0-B6E2-6A80E2D4AF13}" type="doc">
      <dgm:prSet loTypeId="urn:microsoft.com/office/officeart/2005/8/layout/vList3" loCatId="list" qsTypeId="urn:microsoft.com/office/officeart/2005/8/quickstyle/simple1" qsCatId="simple" csTypeId="urn:microsoft.com/office/officeart/2005/8/colors/accent1_2" csCatId="accent1" phldr="1"/>
      <dgm:spPr/>
    </dgm:pt>
    <dgm:pt modelId="{3C51DC57-F80D-4A85-BD30-6A954E6322E6}">
      <dgm:prSet phldrT="[Text]"/>
      <dgm:spPr/>
      <dgm:t>
        <a:bodyPr/>
        <a:lstStyle/>
        <a:p>
          <a:r>
            <a:rPr lang="vi-VN" b="1"/>
            <a:t>Tối thiểu hóa lượng Agent:</a:t>
          </a:r>
          <a:endParaRPr lang="en-US"/>
        </a:p>
      </dgm:t>
    </dgm:pt>
    <dgm:pt modelId="{B147A50F-ACFF-4EB1-880D-5C22D14860D0}" type="parTrans" cxnId="{636C75DD-A0DD-4D43-9DD3-E24FD2734CA3}">
      <dgm:prSet/>
      <dgm:spPr/>
      <dgm:t>
        <a:bodyPr/>
        <a:lstStyle/>
        <a:p>
          <a:endParaRPr lang="en-US"/>
        </a:p>
      </dgm:t>
    </dgm:pt>
    <dgm:pt modelId="{406EBA2C-AF90-404C-9CCB-3677B1DD5233}" type="sibTrans" cxnId="{636C75DD-A0DD-4D43-9DD3-E24FD2734CA3}">
      <dgm:prSet/>
      <dgm:spPr/>
      <dgm:t>
        <a:bodyPr/>
        <a:lstStyle/>
        <a:p>
          <a:endParaRPr lang="en-US"/>
        </a:p>
      </dgm:t>
    </dgm:pt>
    <dgm:pt modelId="{DD47C890-FC70-475E-AFC7-5251CFB4D875}">
      <dgm:prSet phldrT="[Text]"/>
      <dgm:spPr/>
      <dgm:t>
        <a:bodyPr/>
        <a:lstStyle/>
        <a:p>
          <a:r>
            <a:rPr lang="vi-VN" b="1"/>
            <a:t>Tìm và vô hiệu hóa các Handler:</a:t>
          </a:r>
          <a:endParaRPr lang="en-US"/>
        </a:p>
      </dgm:t>
    </dgm:pt>
    <dgm:pt modelId="{AF99F1C3-4EF8-42EA-9F58-6D4D779F2E64}" type="parTrans" cxnId="{BE0DAF4B-F0BB-4832-A75B-8A391ADD530F}">
      <dgm:prSet/>
      <dgm:spPr/>
      <dgm:t>
        <a:bodyPr/>
        <a:lstStyle/>
        <a:p>
          <a:endParaRPr lang="en-US"/>
        </a:p>
      </dgm:t>
    </dgm:pt>
    <dgm:pt modelId="{DB4E7CB5-B160-4EC1-A6FD-C4B2F94738C5}" type="sibTrans" cxnId="{BE0DAF4B-F0BB-4832-A75B-8A391ADD530F}">
      <dgm:prSet/>
      <dgm:spPr/>
      <dgm:t>
        <a:bodyPr/>
        <a:lstStyle/>
        <a:p>
          <a:endParaRPr lang="en-US"/>
        </a:p>
      </dgm:t>
    </dgm:pt>
    <dgm:pt modelId="{6F01BBAA-6284-4FD8-860D-8A5FEF366640}">
      <dgm:prSet phldrT="[Text]"/>
      <dgm:spPr/>
      <dgm:t>
        <a:bodyPr/>
        <a:lstStyle/>
        <a:p>
          <a:r>
            <a:rPr lang="vi-VN" b="1"/>
            <a:t>Phát hiện dấu hiệu của một cuộc tấn công:</a:t>
          </a:r>
          <a:endParaRPr lang="en-US"/>
        </a:p>
      </dgm:t>
    </dgm:pt>
    <dgm:pt modelId="{9C7F3C79-132A-48DD-953D-ACAAF4A6E360}" type="parTrans" cxnId="{F80EEA96-61B1-4D9F-AFF3-005A9AEBB37B}">
      <dgm:prSet/>
      <dgm:spPr/>
      <dgm:t>
        <a:bodyPr/>
        <a:lstStyle/>
        <a:p>
          <a:endParaRPr lang="en-US"/>
        </a:p>
      </dgm:t>
    </dgm:pt>
    <dgm:pt modelId="{C5557777-4EFB-4D02-8629-CDAD19675B55}" type="sibTrans" cxnId="{F80EEA96-61B1-4D9F-AFF3-005A9AEBB37B}">
      <dgm:prSet/>
      <dgm:spPr/>
      <dgm:t>
        <a:bodyPr/>
        <a:lstStyle/>
        <a:p>
          <a:endParaRPr lang="en-US"/>
        </a:p>
      </dgm:t>
    </dgm:pt>
    <dgm:pt modelId="{37513F4F-CA1B-4992-806F-C525FB22A9CD}">
      <dgm:prSet phldrT="[Text]"/>
      <dgm:spPr/>
      <dgm:t>
        <a:bodyPr/>
        <a:lstStyle/>
        <a:p>
          <a:r>
            <a:rPr lang="vi-VN" b="1"/>
            <a:t>làm suy giảm hay dừng cuộc tấn công:</a:t>
          </a:r>
          <a:endParaRPr lang="en-US"/>
        </a:p>
      </dgm:t>
    </dgm:pt>
    <dgm:pt modelId="{D5A8E09E-017C-480F-AB87-869687C5C827}" type="parTrans" cxnId="{CC73CCEA-D98C-428E-AEF6-A5A538DE0826}">
      <dgm:prSet/>
      <dgm:spPr/>
      <dgm:t>
        <a:bodyPr/>
        <a:lstStyle/>
        <a:p>
          <a:endParaRPr lang="en-US"/>
        </a:p>
      </dgm:t>
    </dgm:pt>
    <dgm:pt modelId="{B3DA0117-C855-4FF8-B6B5-21A40B3D1626}" type="sibTrans" cxnId="{CC73CCEA-D98C-428E-AEF6-A5A538DE0826}">
      <dgm:prSet/>
      <dgm:spPr/>
      <dgm:t>
        <a:bodyPr/>
        <a:lstStyle/>
        <a:p>
          <a:endParaRPr lang="en-US"/>
        </a:p>
      </dgm:t>
    </dgm:pt>
    <dgm:pt modelId="{38E21065-6421-42C6-AA5D-CABF83FDC1D7}">
      <dgm:prSet phldrT="[Text]"/>
      <dgm:spPr/>
      <dgm:t>
        <a:bodyPr/>
        <a:lstStyle/>
        <a:p>
          <a:r>
            <a:rPr lang="vi-VN" b="1"/>
            <a:t>Chuyển hướng của cuộc tấn công:</a:t>
          </a:r>
          <a:endParaRPr lang="en-US"/>
        </a:p>
      </dgm:t>
    </dgm:pt>
    <dgm:pt modelId="{64FD11EF-DFCE-4171-80B6-7718485A39DF}" type="parTrans" cxnId="{B0107F00-26C3-4E14-A256-0FD8E1C13858}">
      <dgm:prSet/>
      <dgm:spPr/>
      <dgm:t>
        <a:bodyPr/>
        <a:lstStyle/>
        <a:p>
          <a:endParaRPr lang="en-US"/>
        </a:p>
      </dgm:t>
    </dgm:pt>
    <dgm:pt modelId="{B17A048B-1711-479D-B61C-BCE27B106C96}" type="sibTrans" cxnId="{B0107F00-26C3-4E14-A256-0FD8E1C13858}">
      <dgm:prSet/>
      <dgm:spPr/>
      <dgm:t>
        <a:bodyPr/>
        <a:lstStyle/>
        <a:p>
          <a:endParaRPr lang="en-US"/>
        </a:p>
      </dgm:t>
    </dgm:pt>
    <dgm:pt modelId="{1B66D41F-0527-4F5D-AF07-4CB68602B5C4}">
      <dgm:prSet phldrT="[Text]"/>
      <dgm:spPr/>
      <dgm:t>
        <a:bodyPr/>
        <a:lstStyle/>
        <a:p>
          <a:r>
            <a:rPr lang="en-US" b="1"/>
            <a:t>G</a:t>
          </a:r>
          <a:r>
            <a:rPr lang="vi-VN" b="1"/>
            <a:t>iai đoạn sau tấn công:</a:t>
          </a:r>
          <a:endParaRPr lang="en-US"/>
        </a:p>
      </dgm:t>
    </dgm:pt>
    <dgm:pt modelId="{C729FDA5-7BBF-4F9D-A492-C0A41CAE256E}" type="parTrans" cxnId="{65478762-2BE1-469C-8B59-AF6EBD167E8B}">
      <dgm:prSet/>
      <dgm:spPr/>
      <dgm:t>
        <a:bodyPr/>
        <a:lstStyle/>
        <a:p>
          <a:endParaRPr lang="en-US"/>
        </a:p>
      </dgm:t>
    </dgm:pt>
    <dgm:pt modelId="{619EE5E3-AAFF-4C92-AD9A-380E5B54F005}" type="sibTrans" cxnId="{65478762-2BE1-469C-8B59-AF6EBD167E8B}">
      <dgm:prSet/>
      <dgm:spPr/>
      <dgm:t>
        <a:bodyPr/>
        <a:lstStyle/>
        <a:p>
          <a:endParaRPr lang="en-US"/>
        </a:p>
      </dgm:t>
    </dgm:pt>
    <dgm:pt modelId="{CCCDD83B-C39E-449F-96FD-201567E12DEB}">
      <dgm:prSet phldrT="[Text]"/>
      <dgm:spPr/>
      <dgm:t>
        <a:bodyPr/>
        <a:lstStyle/>
        <a:p>
          <a:r>
            <a:rPr lang="vi-VN" b="1"/>
            <a:t>Phòng chống tổng quát:</a:t>
          </a:r>
          <a:endParaRPr lang="en-US"/>
        </a:p>
      </dgm:t>
    </dgm:pt>
    <dgm:pt modelId="{959715A5-569F-4D43-81D5-1ED0F81FA454}" type="parTrans" cxnId="{5ABC6EC2-EFBC-4A65-9B40-2BBA9514D358}">
      <dgm:prSet/>
      <dgm:spPr/>
      <dgm:t>
        <a:bodyPr/>
        <a:lstStyle/>
        <a:p>
          <a:endParaRPr lang="en-US"/>
        </a:p>
      </dgm:t>
    </dgm:pt>
    <dgm:pt modelId="{9F1A4473-1C2B-4D85-9D65-A2C90C85B111}" type="sibTrans" cxnId="{5ABC6EC2-EFBC-4A65-9B40-2BBA9514D358}">
      <dgm:prSet/>
      <dgm:spPr/>
      <dgm:t>
        <a:bodyPr/>
        <a:lstStyle/>
        <a:p>
          <a:endParaRPr lang="en-US"/>
        </a:p>
      </dgm:t>
    </dgm:pt>
    <dgm:pt modelId="{031A4254-552A-4972-BEB7-F46ACAAA4504}" type="pres">
      <dgm:prSet presAssocID="{385B6A99-9F72-49F0-B6E2-6A80E2D4AF13}" presName="linearFlow" presStyleCnt="0">
        <dgm:presLayoutVars>
          <dgm:dir/>
          <dgm:resizeHandles val="exact"/>
        </dgm:presLayoutVars>
      </dgm:prSet>
      <dgm:spPr/>
    </dgm:pt>
    <dgm:pt modelId="{9CCCBD74-B8C8-4172-86F9-0F988F725EDD}" type="pres">
      <dgm:prSet presAssocID="{3C51DC57-F80D-4A85-BD30-6A954E6322E6}" presName="composite" presStyleCnt="0"/>
      <dgm:spPr/>
    </dgm:pt>
    <dgm:pt modelId="{A8B7A92F-65D3-4403-A15E-21559D316477}" type="pres">
      <dgm:prSet presAssocID="{3C51DC57-F80D-4A85-BD30-6A954E6322E6}" presName="imgShp" presStyleLbl="fgImgPlace1" presStyleIdx="0"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t="-8000" b="-8000"/>
          </a:stretch>
        </a:blipFill>
      </dgm:spPr>
    </dgm:pt>
    <dgm:pt modelId="{C5F28918-4AD9-4961-AD2D-D97C972B7826}" type="pres">
      <dgm:prSet presAssocID="{3C51DC57-F80D-4A85-BD30-6A954E6322E6}" presName="txShp" presStyleLbl="node1" presStyleIdx="0" presStyleCnt="7">
        <dgm:presLayoutVars>
          <dgm:bulletEnabled val="1"/>
        </dgm:presLayoutVars>
      </dgm:prSet>
      <dgm:spPr/>
    </dgm:pt>
    <dgm:pt modelId="{5B4B3241-79EE-4793-A4D8-7DA243AB446F}" type="pres">
      <dgm:prSet presAssocID="{406EBA2C-AF90-404C-9CCB-3677B1DD5233}" presName="spacing" presStyleCnt="0"/>
      <dgm:spPr/>
    </dgm:pt>
    <dgm:pt modelId="{E5920EF5-8169-4959-801F-A72AD1CE7401}" type="pres">
      <dgm:prSet presAssocID="{DD47C890-FC70-475E-AFC7-5251CFB4D875}" presName="composite" presStyleCnt="0"/>
      <dgm:spPr/>
    </dgm:pt>
    <dgm:pt modelId="{522FE57B-2E92-44CE-AA25-6F7FD43412EE}" type="pres">
      <dgm:prSet presAssocID="{DD47C890-FC70-475E-AFC7-5251CFB4D875}" presName="imgShp" presStyleLbl="fgImgPlace1" presStyleIdx="1" presStyleCnt="7"/>
      <dgm:spPr>
        <a:blipFill>
          <a:blip xmlns:r="http://schemas.openxmlformats.org/officeDocument/2006/relationships" r:embed="rId2">
            <a:extLst>
              <a:ext uri="{28A0092B-C50C-407E-A947-70E740481C1C}">
                <a14:useLocalDpi xmlns:a14="http://schemas.microsoft.com/office/drawing/2010/main" val="0"/>
              </a:ext>
            </a:extLst>
          </a:blip>
          <a:srcRect/>
          <a:stretch>
            <a:fillRect t="-8000" b="-8000"/>
          </a:stretch>
        </a:blipFill>
      </dgm:spPr>
    </dgm:pt>
    <dgm:pt modelId="{48748033-4F39-4E85-A83B-8FA41EECC9BC}" type="pres">
      <dgm:prSet presAssocID="{DD47C890-FC70-475E-AFC7-5251CFB4D875}" presName="txShp" presStyleLbl="node1" presStyleIdx="1" presStyleCnt="7">
        <dgm:presLayoutVars>
          <dgm:bulletEnabled val="1"/>
        </dgm:presLayoutVars>
      </dgm:prSet>
      <dgm:spPr/>
    </dgm:pt>
    <dgm:pt modelId="{83E7FB74-6434-4B22-9E6C-066A37275769}" type="pres">
      <dgm:prSet presAssocID="{DB4E7CB5-B160-4EC1-A6FD-C4B2F94738C5}" presName="spacing" presStyleCnt="0"/>
      <dgm:spPr/>
    </dgm:pt>
    <dgm:pt modelId="{F6DD3649-51C1-40F1-B13D-7DEB5D0E1B0F}" type="pres">
      <dgm:prSet presAssocID="{6F01BBAA-6284-4FD8-860D-8A5FEF366640}" presName="composite" presStyleCnt="0"/>
      <dgm:spPr/>
    </dgm:pt>
    <dgm:pt modelId="{0FD2E490-6102-471A-9F0C-729537289F79}" type="pres">
      <dgm:prSet presAssocID="{6F01BBAA-6284-4FD8-860D-8A5FEF366640}" presName="imgShp" presStyleLbl="fgImgPlace1" presStyleIdx="2" presStyleCnt="7"/>
      <dgm:spPr>
        <a:blipFill>
          <a:blip xmlns:r="http://schemas.openxmlformats.org/officeDocument/2006/relationships" r:embed="rId3">
            <a:extLst>
              <a:ext uri="{28A0092B-C50C-407E-A947-70E740481C1C}">
                <a14:useLocalDpi xmlns:a14="http://schemas.microsoft.com/office/drawing/2010/main" val="0"/>
              </a:ext>
            </a:extLst>
          </a:blip>
          <a:srcRect/>
          <a:stretch>
            <a:fillRect t="-8000" b="-8000"/>
          </a:stretch>
        </a:blipFill>
      </dgm:spPr>
    </dgm:pt>
    <dgm:pt modelId="{6EA42274-02EC-4030-80B9-ADAE3C8B3C4D}" type="pres">
      <dgm:prSet presAssocID="{6F01BBAA-6284-4FD8-860D-8A5FEF366640}" presName="txShp" presStyleLbl="node1" presStyleIdx="2" presStyleCnt="7">
        <dgm:presLayoutVars>
          <dgm:bulletEnabled val="1"/>
        </dgm:presLayoutVars>
      </dgm:prSet>
      <dgm:spPr/>
    </dgm:pt>
    <dgm:pt modelId="{A8EC491D-3F5F-4429-9044-E854865434F6}" type="pres">
      <dgm:prSet presAssocID="{C5557777-4EFB-4D02-8629-CDAD19675B55}" presName="spacing" presStyleCnt="0"/>
      <dgm:spPr/>
    </dgm:pt>
    <dgm:pt modelId="{AED6BC01-8B9C-4D0E-B091-CB95342432D2}" type="pres">
      <dgm:prSet presAssocID="{37513F4F-CA1B-4992-806F-C525FB22A9CD}" presName="composite" presStyleCnt="0"/>
      <dgm:spPr/>
    </dgm:pt>
    <dgm:pt modelId="{F25A9610-37A4-44F9-ACF8-F9EC38C9FFF4}" type="pres">
      <dgm:prSet presAssocID="{37513F4F-CA1B-4992-806F-C525FB22A9CD}" presName="imgShp" presStyleLbl="fgImgPlace1" presStyleIdx="3" presStyleCnt="7"/>
      <dgm:spPr>
        <a:blipFill>
          <a:blip xmlns:r="http://schemas.openxmlformats.org/officeDocument/2006/relationships" r:embed="rId4">
            <a:extLst>
              <a:ext uri="{28A0092B-C50C-407E-A947-70E740481C1C}">
                <a14:useLocalDpi xmlns:a14="http://schemas.microsoft.com/office/drawing/2010/main" val="0"/>
              </a:ext>
            </a:extLst>
          </a:blip>
          <a:srcRect/>
          <a:stretch>
            <a:fillRect t="-8000" b="-8000"/>
          </a:stretch>
        </a:blipFill>
      </dgm:spPr>
    </dgm:pt>
    <dgm:pt modelId="{B548A8CF-122A-4F91-9BF1-FC7304DE2C07}" type="pres">
      <dgm:prSet presAssocID="{37513F4F-CA1B-4992-806F-C525FB22A9CD}" presName="txShp" presStyleLbl="node1" presStyleIdx="3" presStyleCnt="7">
        <dgm:presLayoutVars>
          <dgm:bulletEnabled val="1"/>
        </dgm:presLayoutVars>
      </dgm:prSet>
      <dgm:spPr/>
    </dgm:pt>
    <dgm:pt modelId="{B4E69DE3-DC24-4F22-B0A6-04A115708B04}" type="pres">
      <dgm:prSet presAssocID="{B3DA0117-C855-4FF8-B6B5-21A40B3D1626}" presName="spacing" presStyleCnt="0"/>
      <dgm:spPr/>
    </dgm:pt>
    <dgm:pt modelId="{5DC4AE94-F694-4573-B15C-0FC4FE36C354}" type="pres">
      <dgm:prSet presAssocID="{38E21065-6421-42C6-AA5D-CABF83FDC1D7}" presName="composite" presStyleCnt="0"/>
      <dgm:spPr/>
    </dgm:pt>
    <dgm:pt modelId="{7E6DBFD3-A4B8-4A48-A36C-414091C427DF}" type="pres">
      <dgm:prSet presAssocID="{38E21065-6421-42C6-AA5D-CABF83FDC1D7}" presName="imgShp" presStyleLbl="fgImgPlace1" presStyleIdx="4" presStyleCnt="7"/>
      <dgm:spPr>
        <a:blipFill>
          <a:blip xmlns:r="http://schemas.openxmlformats.org/officeDocument/2006/relationships" r:embed="rId5">
            <a:extLst>
              <a:ext uri="{28A0092B-C50C-407E-A947-70E740481C1C}">
                <a14:useLocalDpi xmlns:a14="http://schemas.microsoft.com/office/drawing/2010/main" val="0"/>
              </a:ext>
            </a:extLst>
          </a:blip>
          <a:srcRect/>
          <a:stretch>
            <a:fillRect t="-8000" b="-8000"/>
          </a:stretch>
        </a:blipFill>
      </dgm:spPr>
    </dgm:pt>
    <dgm:pt modelId="{EBBECE4B-BCB8-4419-8CB6-C3FA4869DF96}" type="pres">
      <dgm:prSet presAssocID="{38E21065-6421-42C6-AA5D-CABF83FDC1D7}" presName="txShp" presStyleLbl="node1" presStyleIdx="4" presStyleCnt="7">
        <dgm:presLayoutVars>
          <dgm:bulletEnabled val="1"/>
        </dgm:presLayoutVars>
      </dgm:prSet>
      <dgm:spPr/>
    </dgm:pt>
    <dgm:pt modelId="{B23AE7FA-996E-4A9C-BE14-6A2EF7F47895}" type="pres">
      <dgm:prSet presAssocID="{B17A048B-1711-479D-B61C-BCE27B106C96}" presName="spacing" presStyleCnt="0"/>
      <dgm:spPr/>
    </dgm:pt>
    <dgm:pt modelId="{37134796-6C5B-41B2-93AD-6DB9D195EB1D}" type="pres">
      <dgm:prSet presAssocID="{1B66D41F-0527-4F5D-AF07-4CB68602B5C4}" presName="composite" presStyleCnt="0"/>
      <dgm:spPr/>
    </dgm:pt>
    <dgm:pt modelId="{D3F25606-6868-429B-B322-FF146CCFCFE8}" type="pres">
      <dgm:prSet presAssocID="{1B66D41F-0527-4F5D-AF07-4CB68602B5C4}" presName="imgShp" presStyleLbl="fgImgPlace1" presStyleIdx="5" presStyleCnt="7"/>
      <dgm:spPr>
        <a:blipFill>
          <a:blip xmlns:r="http://schemas.openxmlformats.org/officeDocument/2006/relationships" r:embed="rId6">
            <a:extLst>
              <a:ext uri="{28A0092B-C50C-407E-A947-70E740481C1C}">
                <a14:useLocalDpi xmlns:a14="http://schemas.microsoft.com/office/drawing/2010/main" val="0"/>
              </a:ext>
            </a:extLst>
          </a:blip>
          <a:srcRect/>
          <a:stretch>
            <a:fillRect t="-8000" b="-8000"/>
          </a:stretch>
        </a:blipFill>
      </dgm:spPr>
    </dgm:pt>
    <dgm:pt modelId="{43E49197-65C7-4E68-B694-FABCC4EEBA25}" type="pres">
      <dgm:prSet presAssocID="{1B66D41F-0527-4F5D-AF07-4CB68602B5C4}" presName="txShp" presStyleLbl="node1" presStyleIdx="5" presStyleCnt="7">
        <dgm:presLayoutVars>
          <dgm:bulletEnabled val="1"/>
        </dgm:presLayoutVars>
      </dgm:prSet>
      <dgm:spPr/>
    </dgm:pt>
    <dgm:pt modelId="{3B6C9314-42C1-4FC0-A702-804A18EB78D7}" type="pres">
      <dgm:prSet presAssocID="{619EE5E3-AAFF-4C92-AD9A-380E5B54F005}" presName="spacing" presStyleCnt="0"/>
      <dgm:spPr/>
    </dgm:pt>
    <dgm:pt modelId="{52752F3F-928B-4585-9C63-76EA36F24A50}" type="pres">
      <dgm:prSet presAssocID="{CCCDD83B-C39E-449F-96FD-201567E12DEB}" presName="composite" presStyleCnt="0"/>
      <dgm:spPr/>
    </dgm:pt>
    <dgm:pt modelId="{32C55AEF-C29F-4E9B-9241-F82616C4E152}" type="pres">
      <dgm:prSet presAssocID="{CCCDD83B-C39E-449F-96FD-201567E12DEB}" presName="imgShp" presStyleLbl="fgImgPlace1" presStyleIdx="6" presStyleCnt="7"/>
      <dgm:spPr>
        <a:blipFill>
          <a:blip xmlns:r="http://schemas.openxmlformats.org/officeDocument/2006/relationships" r:embed="rId7">
            <a:extLst>
              <a:ext uri="{28A0092B-C50C-407E-A947-70E740481C1C}">
                <a14:useLocalDpi xmlns:a14="http://schemas.microsoft.com/office/drawing/2010/main" val="0"/>
              </a:ext>
            </a:extLst>
          </a:blip>
          <a:srcRect/>
          <a:stretch>
            <a:fillRect t="-8000" b="-8000"/>
          </a:stretch>
        </a:blipFill>
      </dgm:spPr>
    </dgm:pt>
    <dgm:pt modelId="{954D71F4-DE08-49FF-8050-3F0ED14B7C1E}" type="pres">
      <dgm:prSet presAssocID="{CCCDD83B-C39E-449F-96FD-201567E12DEB}" presName="txShp" presStyleLbl="node1" presStyleIdx="6" presStyleCnt="7">
        <dgm:presLayoutVars>
          <dgm:bulletEnabled val="1"/>
        </dgm:presLayoutVars>
      </dgm:prSet>
      <dgm:spPr/>
    </dgm:pt>
  </dgm:ptLst>
  <dgm:cxnLst>
    <dgm:cxn modelId="{B0107F00-26C3-4E14-A256-0FD8E1C13858}" srcId="{385B6A99-9F72-49F0-B6E2-6A80E2D4AF13}" destId="{38E21065-6421-42C6-AA5D-CABF83FDC1D7}" srcOrd="4" destOrd="0" parTransId="{64FD11EF-DFCE-4171-80B6-7718485A39DF}" sibTransId="{B17A048B-1711-479D-B61C-BCE27B106C96}"/>
    <dgm:cxn modelId="{A4746D02-BC59-4771-A279-7E913A8BDE9C}" type="presOf" srcId="{DD47C890-FC70-475E-AFC7-5251CFB4D875}" destId="{48748033-4F39-4E85-A83B-8FA41EECC9BC}" srcOrd="0" destOrd="0" presId="urn:microsoft.com/office/officeart/2005/8/layout/vList3"/>
    <dgm:cxn modelId="{3142463E-7807-4DA7-823E-3A218770F9B6}" type="presOf" srcId="{3C51DC57-F80D-4A85-BD30-6A954E6322E6}" destId="{C5F28918-4AD9-4961-AD2D-D97C972B7826}" srcOrd="0" destOrd="0" presId="urn:microsoft.com/office/officeart/2005/8/layout/vList3"/>
    <dgm:cxn modelId="{65478762-2BE1-469C-8B59-AF6EBD167E8B}" srcId="{385B6A99-9F72-49F0-B6E2-6A80E2D4AF13}" destId="{1B66D41F-0527-4F5D-AF07-4CB68602B5C4}" srcOrd="5" destOrd="0" parTransId="{C729FDA5-7BBF-4F9D-A492-C0A41CAE256E}" sibTransId="{619EE5E3-AAFF-4C92-AD9A-380E5B54F005}"/>
    <dgm:cxn modelId="{BE0DAF4B-F0BB-4832-A75B-8A391ADD530F}" srcId="{385B6A99-9F72-49F0-B6E2-6A80E2D4AF13}" destId="{DD47C890-FC70-475E-AFC7-5251CFB4D875}" srcOrd="1" destOrd="0" parTransId="{AF99F1C3-4EF8-42EA-9F58-6D4D779F2E64}" sibTransId="{DB4E7CB5-B160-4EC1-A6FD-C4B2F94738C5}"/>
    <dgm:cxn modelId="{53BD5471-73FF-4E20-9B9E-CFE57330DD1E}" type="presOf" srcId="{38E21065-6421-42C6-AA5D-CABF83FDC1D7}" destId="{EBBECE4B-BCB8-4419-8CB6-C3FA4869DF96}" srcOrd="0" destOrd="0" presId="urn:microsoft.com/office/officeart/2005/8/layout/vList3"/>
    <dgm:cxn modelId="{47901654-5B25-42D4-A1CF-102DE15BA74C}" type="presOf" srcId="{6F01BBAA-6284-4FD8-860D-8A5FEF366640}" destId="{6EA42274-02EC-4030-80B9-ADAE3C8B3C4D}" srcOrd="0" destOrd="0" presId="urn:microsoft.com/office/officeart/2005/8/layout/vList3"/>
    <dgm:cxn modelId="{F80EEA96-61B1-4D9F-AFF3-005A9AEBB37B}" srcId="{385B6A99-9F72-49F0-B6E2-6A80E2D4AF13}" destId="{6F01BBAA-6284-4FD8-860D-8A5FEF366640}" srcOrd="2" destOrd="0" parTransId="{9C7F3C79-132A-48DD-953D-ACAAF4A6E360}" sibTransId="{C5557777-4EFB-4D02-8629-CDAD19675B55}"/>
    <dgm:cxn modelId="{D7CD9BB6-8B3B-4790-99C9-F2E58109F194}" type="presOf" srcId="{1B66D41F-0527-4F5D-AF07-4CB68602B5C4}" destId="{43E49197-65C7-4E68-B694-FABCC4EEBA25}" srcOrd="0" destOrd="0" presId="urn:microsoft.com/office/officeart/2005/8/layout/vList3"/>
    <dgm:cxn modelId="{5ABC6EC2-EFBC-4A65-9B40-2BBA9514D358}" srcId="{385B6A99-9F72-49F0-B6E2-6A80E2D4AF13}" destId="{CCCDD83B-C39E-449F-96FD-201567E12DEB}" srcOrd="6" destOrd="0" parTransId="{959715A5-569F-4D43-81D5-1ED0F81FA454}" sibTransId="{9F1A4473-1C2B-4D85-9D65-A2C90C85B111}"/>
    <dgm:cxn modelId="{F6292ECC-3EA4-4A08-BC4F-B89E1BCA0DEC}" type="presOf" srcId="{385B6A99-9F72-49F0-B6E2-6A80E2D4AF13}" destId="{031A4254-552A-4972-BEB7-F46ACAAA4504}" srcOrd="0" destOrd="0" presId="urn:microsoft.com/office/officeart/2005/8/layout/vList3"/>
    <dgm:cxn modelId="{32E0F3D9-6DCC-4ED3-825E-3F3B957CFB5C}" type="presOf" srcId="{37513F4F-CA1B-4992-806F-C525FB22A9CD}" destId="{B548A8CF-122A-4F91-9BF1-FC7304DE2C07}" srcOrd="0" destOrd="0" presId="urn:microsoft.com/office/officeart/2005/8/layout/vList3"/>
    <dgm:cxn modelId="{636C75DD-A0DD-4D43-9DD3-E24FD2734CA3}" srcId="{385B6A99-9F72-49F0-B6E2-6A80E2D4AF13}" destId="{3C51DC57-F80D-4A85-BD30-6A954E6322E6}" srcOrd="0" destOrd="0" parTransId="{B147A50F-ACFF-4EB1-880D-5C22D14860D0}" sibTransId="{406EBA2C-AF90-404C-9CCB-3677B1DD5233}"/>
    <dgm:cxn modelId="{CC73CCEA-D98C-428E-AEF6-A5A538DE0826}" srcId="{385B6A99-9F72-49F0-B6E2-6A80E2D4AF13}" destId="{37513F4F-CA1B-4992-806F-C525FB22A9CD}" srcOrd="3" destOrd="0" parTransId="{D5A8E09E-017C-480F-AB87-869687C5C827}" sibTransId="{B3DA0117-C855-4FF8-B6B5-21A40B3D1626}"/>
    <dgm:cxn modelId="{FCAF47F1-F980-45FB-9D78-2DDE67680BE6}" type="presOf" srcId="{CCCDD83B-C39E-449F-96FD-201567E12DEB}" destId="{954D71F4-DE08-49FF-8050-3F0ED14B7C1E}" srcOrd="0" destOrd="0" presId="urn:microsoft.com/office/officeart/2005/8/layout/vList3"/>
    <dgm:cxn modelId="{B6CB573B-05EF-4BFC-B1AC-21F1C97D2B5F}" type="presParOf" srcId="{031A4254-552A-4972-BEB7-F46ACAAA4504}" destId="{9CCCBD74-B8C8-4172-86F9-0F988F725EDD}" srcOrd="0" destOrd="0" presId="urn:microsoft.com/office/officeart/2005/8/layout/vList3"/>
    <dgm:cxn modelId="{7A4923CA-30E9-488C-94C0-E8D1B7242EE8}" type="presParOf" srcId="{9CCCBD74-B8C8-4172-86F9-0F988F725EDD}" destId="{A8B7A92F-65D3-4403-A15E-21559D316477}" srcOrd="0" destOrd="0" presId="urn:microsoft.com/office/officeart/2005/8/layout/vList3"/>
    <dgm:cxn modelId="{A9C255DB-AF10-49D9-91CC-1CED9E0AE2C7}" type="presParOf" srcId="{9CCCBD74-B8C8-4172-86F9-0F988F725EDD}" destId="{C5F28918-4AD9-4961-AD2D-D97C972B7826}" srcOrd="1" destOrd="0" presId="urn:microsoft.com/office/officeart/2005/8/layout/vList3"/>
    <dgm:cxn modelId="{C19E0D82-C70A-4F64-8B50-75A2BD30025A}" type="presParOf" srcId="{031A4254-552A-4972-BEB7-F46ACAAA4504}" destId="{5B4B3241-79EE-4793-A4D8-7DA243AB446F}" srcOrd="1" destOrd="0" presId="urn:microsoft.com/office/officeart/2005/8/layout/vList3"/>
    <dgm:cxn modelId="{502E6F51-AB77-4A6D-9060-CCC8E21B7D41}" type="presParOf" srcId="{031A4254-552A-4972-BEB7-F46ACAAA4504}" destId="{E5920EF5-8169-4959-801F-A72AD1CE7401}" srcOrd="2" destOrd="0" presId="urn:microsoft.com/office/officeart/2005/8/layout/vList3"/>
    <dgm:cxn modelId="{6C8E235C-383C-4214-89D1-5AEF61067F9B}" type="presParOf" srcId="{E5920EF5-8169-4959-801F-A72AD1CE7401}" destId="{522FE57B-2E92-44CE-AA25-6F7FD43412EE}" srcOrd="0" destOrd="0" presId="urn:microsoft.com/office/officeart/2005/8/layout/vList3"/>
    <dgm:cxn modelId="{7F3D0CF8-BD0F-4F4C-ACEF-0A1E6F39A08F}" type="presParOf" srcId="{E5920EF5-8169-4959-801F-A72AD1CE7401}" destId="{48748033-4F39-4E85-A83B-8FA41EECC9BC}" srcOrd="1" destOrd="0" presId="urn:microsoft.com/office/officeart/2005/8/layout/vList3"/>
    <dgm:cxn modelId="{00FFC478-9CFD-4024-A624-0E10A70BFC9C}" type="presParOf" srcId="{031A4254-552A-4972-BEB7-F46ACAAA4504}" destId="{83E7FB74-6434-4B22-9E6C-066A37275769}" srcOrd="3" destOrd="0" presId="urn:microsoft.com/office/officeart/2005/8/layout/vList3"/>
    <dgm:cxn modelId="{9905D23F-3010-43C1-BB9F-277C26396101}" type="presParOf" srcId="{031A4254-552A-4972-BEB7-F46ACAAA4504}" destId="{F6DD3649-51C1-40F1-B13D-7DEB5D0E1B0F}" srcOrd="4" destOrd="0" presId="urn:microsoft.com/office/officeart/2005/8/layout/vList3"/>
    <dgm:cxn modelId="{2E33FDB3-9B3B-4820-A2DE-8A896A53F160}" type="presParOf" srcId="{F6DD3649-51C1-40F1-B13D-7DEB5D0E1B0F}" destId="{0FD2E490-6102-471A-9F0C-729537289F79}" srcOrd="0" destOrd="0" presId="urn:microsoft.com/office/officeart/2005/8/layout/vList3"/>
    <dgm:cxn modelId="{2F8A8302-071E-43F3-8EEA-85B934DD5005}" type="presParOf" srcId="{F6DD3649-51C1-40F1-B13D-7DEB5D0E1B0F}" destId="{6EA42274-02EC-4030-80B9-ADAE3C8B3C4D}" srcOrd="1" destOrd="0" presId="urn:microsoft.com/office/officeart/2005/8/layout/vList3"/>
    <dgm:cxn modelId="{997E513E-B0B0-48FD-A5C8-265A2495B80E}" type="presParOf" srcId="{031A4254-552A-4972-BEB7-F46ACAAA4504}" destId="{A8EC491D-3F5F-4429-9044-E854865434F6}" srcOrd="5" destOrd="0" presId="urn:microsoft.com/office/officeart/2005/8/layout/vList3"/>
    <dgm:cxn modelId="{CAFE30C6-16E3-4F1A-AFF2-AF4DAEAEC5E7}" type="presParOf" srcId="{031A4254-552A-4972-BEB7-F46ACAAA4504}" destId="{AED6BC01-8B9C-4D0E-B091-CB95342432D2}" srcOrd="6" destOrd="0" presId="urn:microsoft.com/office/officeart/2005/8/layout/vList3"/>
    <dgm:cxn modelId="{608DC66C-0ECD-452D-AD54-6EA5EFB8C2DC}" type="presParOf" srcId="{AED6BC01-8B9C-4D0E-B091-CB95342432D2}" destId="{F25A9610-37A4-44F9-ACF8-F9EC38C9FFF4}" srcOrd="0" destOrd="0" presId="urn:microsoft.com/office/officeart/2005/8/layout/vList3"/>
    <dgm:cxn modelId="{72899536-C904-4ACA-AAFD-09A819D90396}" type="presParOf" srcId="{AED6BC01-8B9C-4D0E-B091-CB95342432D2}" destId="{B548A8CF-122A-4F91-9BF1-FC7304DE2C07}" srcOrd="1" destOrd="0" presId="urn:microsoft.com/office/officeart/2005/8/layout/vList3"/>
    <dgm:cxn modelId="{220FF22F-750E-4889-B2C2-066A29143784}" type="presParOf" srcId="{031A4254-552A-4972-BEB7-F46ACAAA4504}" destId="{B4E69DE3-DC24-4F22-B0A6-04A115708B04}" srcOrd="7" destOrd="0" presId="urn:microsoft.com/office/officeart/2005/8/layout/vList3"/>
    <dgm:cxn modelId="{EF7DD3A3-4573-4733-82F9-59559C2CDFC1}" type="presParOf" srcId="{031A4254-552A-4972-BEB7-F46ACAAA4504}" destId="{5DC4AE94-F694-4573-B15C-0FC4FE36C354}" srcOrd="8" destOrd="0" presId="urn:microsoft.com/office/officeart/2005/8/layout/vList3"/>
    <dgm:cxn modelId="{C6EF0328-7604-42C5-93F8-3755B79B4C01}" type="presParOf" srcId="{5DC4AE94-F694-4573-B15C-0FC4FE36C354}" destId="{7E6DBFD3-A4B8-4A48-A36C-414091C427DF}" srcOrd="0" destOrd="0" presId="urn:microsoft.com/office/officeart/2005/8/layout/vList3"/>
    <dgm:cxn modelId="{60001742-8D29-4307-B46D-3A981B30A975}" type="presParOf" srcId="{5DC4AE94-F694-4573-B15C-0FC4FE36C354}" destId="{EBBECE4B-BCB8-4419-8CB6-C3FA4869DF96}" srcOrd="1" destOrd="0" presId="urn:microsoft.com/office/officeart/2005/8/layout/vList3"/>
    <dgm:cxn modelId="{61591434-F520-4963-92C3-21AC2CF29BC9}" type="presParOf" srcId="{031A4254-552A-4972-BEB7-F46ACAAA4504}" destId="{B23AE7FA-996E-4A9C-BE14-6A2EF7F47895}" srcOrd="9" destOrd="0" presId="urn:microsoft.com/office/officeart/2005/8/layout/vList3"/>
    <dgm:cxn modelId="{6141E4B9-8110-4E45-B3AB-6E9C268C457A}" type="presParOf" srcId="{031A4254-552A-4972-BEB7-F46ACAAA4504}" destId="{37134796-6C5B-41B2-93AD-6DB9D195EB1D}" srcOrd="10" destOrd="0" presId="urn:microsoft.com/office/officeart/2005/8/layout/vList3"/>
    <dgm:cxn modelId="{D6B3382C-20B2-469E-8ACB-23C312F095DE}" type="presParOf" srcId="{37134796-6C5B-41B2-93AD-6DB9D195EB1D}" destId="{D3F25606-6868-429B-B322-FF146CCFCFE8}" srcOrd="0" destOrd="0" presId="urn:microsoft.com/office/officeart/2005/8/layout/vList3"/>
    <dgm:cxn modelId="{FF03DA6A-0E31-45A2-966C-4C3D701B45C2}" type="presParOf" srcId="{37134796-6C5B-41B2-93AD-6DB9D195EB1D}" destId="{43E49197-65C7-4E68-B694-FABCC4EEBA25}" srcOrd="1" destOrd="0" presId="urn:microsoft.com/office/officeart/2005/8/layout/vList3"/>
    <dgm:cxn modelId="{2733D00E-CDDB-4DC9-A8A7-F1AF19D70EF7}" type="presParOf" srcId="{031A4254-552A-4972-BEB7-F46ACAAA4504}" destId="{3B6C9314-42C1-4FC0-A702-804A18EB78D7}" srcOrd="11" destOrd="0" presId="urn:microsoft.com/office/officeart/2005/8/layout/vList3"/>
    <dgm:cxn modelId="{1B318557-A944-4035-A368-F521BE5CF396}" type="presParOf" srcId="{031A4254-552A-4972-BEB7-F46ACAAA4504}" destId="{52752F3F-928B-4585-9C63-76EA36F24A50}" srcOrd="12" destOrd="0" presId="urn:microsoft.com/office/officeart/2005/8/layout/vList3"/>
    <dgm:cxn modelId="{4B3C48BA-3D9D-481A-80CE-31E5589BE161}" type="presParOf" srcId="{52752F3F-928B-4585-9C63-76EA36F24A50}" destId="{32C55AEF-C29F-4E9B-9241-F82616C4E152}" srcOrd="0" destOrd="0" presId="urn:microsoft.com/office/officeart/2005/8/layout/vList3"/>
    <dgm:cxn modelId="{91720596-F062-4FAE-9444-00915FD0B16A}" type="presParOf" srcId="{52752F3F-928B-4585-9C63-76EA36F24A50}" destId="{954D71F4-DE08-49FF-8050-3F0ED14B7C1E}"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5AB6BE-02C0-48E5-BB61-7E3492C57A35}">
      <dsp:nvSpPr>
        <dsp:cNvPr id="0" name=""/>
        <dsp:cNvSpPr/>
      </dsp:nvSpPr>
      <dsp:spPr>
        <a:xfrm>
          <a:off x="0" y="1046459"/>
          <a:ext cx="8229600" cy="478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DF90CAC-7D80-4A87-9768-81550371BF93}">
      <dsp:nvSpPr>
        <dsp:cNvPr id="0" name=""/>
        <dsp:cNvSpPr/>
      </dsp:nvSpPr>
      <dsp:spPr>
        <a:xfrm>
          <a:off x="411480" y="766019"/>
          <a:ext cx="5760720" cy="560880"/>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57150" dist="38100" dir="5400000" algn="ctr" rotWithShape="0">
            <a:schemeClr val="accent1">
              <a:hueOff val="0"/>
              <a:satOff val="0"/>
              <a:lumOff val="0"/>
              <a:alphaOff val="0"/>
              <a:shade val="9000"/>
              <a:alpha val="48000"/>
              <a:satMod val="105000"/>
            </a:scheme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17742" tIns="0" rIns="217742" bIns="0" numCol="1" spcCol="1270" anchor="ctr" anchorCtr="0">
          <a:noAutofit/>
        </a:bodyPr>
        <a:lstStyle/>
        <a:p>
          <a:pPr marL="0" lvl="0" indent="0" algn="l" defTabSz="844550">
            <a:lnSpc>
              <a:spcPct val="90000"/>
            </a:lnSpc>
            <a:spcBef>
              <a:spcPct val="0"/>
            </a:spcBef>
            <a:spcAft>
              <a:spcPct val="35000"/>
            </a:spcAft>
            <a:buNone/>
          </a:pPr>
          <a:r>
            <a:rPr lang="en-US" sz="1900" b="1" u="none" kern="1200"/>
            <a:t>A. </a:t>
          </a:r>
          <a:r>
            <a:rPr lang="vi-VN" sz="1900" b="1" u="none" kern="1200"/>
            <a:t>Giới thiệu về DoS</a:t>
          </a:r>
          <a:endParaRPr lang="en-US" sz="1900" kern="1200"/>
        </a:p>
      </dsp:txBody>
      <dsp:txXfrm>
        <a:off x="438860" y="793399"/>
        <a:ext cx="5705960" cy="506120"/>
      </dsp:txXfrm>
    </dsp:sp>
    <dsp:sp modelId="{EA0D0968-78B8-463F-ADF4-E4BFD31A45AD}">
      <dsp:nvSpPr>
        <dsp:cNvPr id="0" name=""/>
        <dsp:cNvSpPr/>
      </dsp:nvSpPr>
      <dsp:spPr>
        <a:xfrm>
          <a:off x="0" y="1908300"/>
          <a:ext cx="8229600" cy="478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FEBABDC-2AFD-4334-841F-9308F08FAC48}">
      <dsp:nvSpPr>
        <dsp:cNvPr id="0" name=""/>
        <dsp:cNvSpPr/>
      </dsp:nvSpPr>
      <dsp:spPr>
        <a:xfrm>
          <a:off x="411480" y="1627860"/>
          <a:ext cx="5760720" cy="560880"/>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57150" dist="38100" dir="5400000" algn="ctr" rotWithShape="0">
            <a:schemeClr val="accent1">
              <a:hueOff val="0"/>
              <a:satOff val="0"/>
              <a:lumOff val="0"/>
              <a:alphaOff val="0"/>
              <a:shade val="9000"/>
              <a:alpha val="48000"/>
              <a:satMod val="105000"/>
            </a:scheme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17742" tIns="0" rIns="217742" bIns="0" numCol="1" spcCol="1270" anchor="ctr" anchorCtr="0">
          <a:noAutofit/>
        </a:bodyPr>
        <a:lstStyle/>
        <a:p>
          <a:pPr marL="0" lvl="0" indent="0" algn="l" defTabSz="844550">
            <a:lnSpc>
              <a:spcPct val="90000"/>
            </a:lnSpc>
            <a:spcBef>
              <a:spcPct val="0"/>
            </a:spcBef>
            <a:spcAft>
              <a:spcPct val="35000"/>
            </a:spcAft>
            <a:buNone/>
          </a:pPr>
          <a:r>
            <a:rPr lang="en-US" sz="1900" b="1" u="none" kern="1200"/>
            <a:t>B. </a:t>
          </a:r>
          <a:r>
            <a:rPr lang="vi-VN" sz="1900" b="1" u="none" kern="1200"/>
            <a:t>Lịch sử các cuộc tấn công và phát triển của DoS</a:t>
          </a:r>
          <a:endParaRPr lang="en-US" sz="1900" kern="1200"/>
        </a:p>
      </dsp:txBody>
      <dsp:txXfrm>
        <a:off x="438860" y="1655240"/>
        <a:ext cx="5705960" cy="506120"/>
      </dsp:txXfrm>
    </dsp:sp>
    <dsp:sp modelId="{2EF8CD60-3198-459F-829E-A41F233FF81D}">
      <dsp:nvSpPr>
        <dsp:cNvPr id="0" name=""/>
        <dsp:cNvSpPr/>
      </dsp:nvSpPr>
      <dsp:spPr>
        <a:xfrm>
          <a:off x="0" y="2770140"/>
          <a:ext cx="8229600" cy="478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C7A7F38-520C-4CDE-B3B6-1B317E3EFBCA}">
      <dsp:nvSpPr>
        <dsp:cNvPr id="0" name=""/>
        <dsp:cNvSpPr/>
      </dsp:nvSpPr>
      <dsp:spPr>
        <a:xfrm>
          <a:off x="411480" y="2489700"/>
          <a:ext cx="5760720" cy="560880"/>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57150" dist="38100" dir="5400000" algn="ctr" rotWithShape="0">
            <a:schemeClr val="accent1">
              <a:hueOff val="0"/>
              <a:satOff val="0"/>
              <a:lumOff val="0"/>
              <a:alphaOff val="0"/>
              <a:shade val="9000"/>
              <a:alpha val="48000"/>
              <a:satMod val="105000"/>
            </a:scheme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17742" tIns="0" rIns="217742" bIns="0" numCol="1" spcCol="1270" anchor="ctr" anchorCtr="0">
          <a:noAutofit/>
        </a:bodyPr>
        <a:lstStyle/>
        <a:p>
          <a:pPr marL="0" lvl="0" indent="0" algn="l" defTabSz="844550">
            <a:lnSpc>
              <a:spcPct val="90000"/>
            </a:lnSpc>
            <a:spcBef>
              <a:spcPct val="0"/>
            </a:spcBef>
            <a:spcAft>
              <a:spcPct val="35000"/>
            </a:spcAft>
            <a:buNone/>
          </a:pPr>
          <a:r>
            <a:rPr lang="en-US" sz="1900" b="1" u="none" kern="1200"/>
            <a:t>C. </a:t>
          </a:r>
          <a:r>
            <a:rPr lang="vi-VN" sz="1900" b="1" u="none" kern="1200"/>
            <a:t>Mục đích của tấn công DoS và hiểm họa  </a:t>
          </a:r>
          <a:endParaRPr lang="en-US" sz="1900" kern="1200"/>
        </a:p>
      </dsp:txBody>
      <dsp:txXfrm>
        <a:off x="438860" y="2517080"/>
        <a:ext cx="5705960" cy="506120"/>
      </dsp:txXfrm>
    </dsp:sp>
    <dsp:sp modelId="{92C99308-ACAA-4E6F-9770-CE0BCA8DE1CB}">
      <dsp:nvSpPr>
        <dsp:cNvPr id="0" name=""/>
        <dsp:cNvSpPr/>
      </dsp:nvSpPr>
      <dsp:spPr>
        <a:xfrm>
          <a:off x="0" y="3631980"/>
          <a:ext cx="8229600" cy="478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86B4530-5397-4084-BE45-0BB846BCE511}">
      <dsp:nvSpPr>
        <dsp:cNvPr id="0" name=""/>
        <dsp:cNvSpPr/>
      </dsp:nvSpPr>
      <dsp:spPr>
        <a:xfrm>
          <a:off x="411480" y="3351540"/>
          <a:ext cx="5760720" cy="560880"/>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57150" dist="38100" dir="5400000" algn="ctr" rotWithShape="0">
            <a:schemeClr val="accent1">
              <a:hueOff val="0"/>
              <a:satOff val="0"/>
              <a:lumOff val="0"/>
              <a:alphaOff val="0"/>
              <a:shade val="9000"/>
              <a:alpha val="48000"/>
              <a:satMod val="105000"/>
            </a:scheme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17742" tIns="0" rIns="217742" bIns="0" numCol="1" spcCol="1270" anchor="ctr" anchorCtr="0">
          <a:noAutofit/>
        </a:bodyPr>
        <a:lstStyle/>
        <a:p>
          <a:pPr marL="0" lvl="0" indent="0" algn="l" defTabSz="844550">
            <a:lnSpc>
              <a:spcPct val="90000"/>
            </a:lnSpc>
            <a:spcBef>
              <a:spcPct val="0"/>
            </a:spcBef>
            <a:spcAft>
              <a:spcPct val="35000"/>
            </a:spcAft>
            <a:buNone/>
          </a:pPr>
          <a:r>
            <a:rPr lang="en-US" sz="1900" b="1" u="none" kern="1200"/>
            <a:t>D. </a:t>
          </a:r>
          <a:r>
            <a:rPr lang="vi-VN" sz="1900" b="1" u="none" kern="1200"/>
            <a:t>Các hình thức tấn công DoS cơ bản</a:t>
          </a:r>
          <a:endParaRPr lang="en-US" sz="1900" kern="1200"/>
        </a:p>
      </dsp:txBody>
      <dsp:txXfrm>
        <a:off x="438860" y="3378920"/>
        <a:ext cx="5705960" cy="50612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21D92C-8A88-4437-B6B1-6B3CD666B1B9}">
      <dsp:nvSpPr>
        <dsp:cNvPr id="0" name=""/>
        <dsp:cNvSpPr/>
      </dsp:nvSpPr>
      <dsp:spPr>
        <a:xfrm>
          <a:off x="0" y="36968"/>
          <a:ext cx="8229600" cy="719549"/>
        </a:xfrm>
        <a:prstGeom prst="roundRect">
          <a:avLst/>
        </a:prstGeom>
        <a:gradFill rotWithShape="0">
          <a:gsLst>
            <a:gs pos="0">
              <a:schemeClr val="accent1">
                <a:hueOff val="0"/>
                <a:satOff val="0"/>
                <a:lumOff val="0"/>
                <a:alphaOff val="0"/>
                <a:tint val="70000"/>
                <a:satMod val="130000"/>
              </a:schemeClr>
            </a:gs>
            <a:gs pos="43000">
              <a:schemeClr val="accent1">
                <a:hueOff val="0"/>
                <a:satOff val="0"/>
                <a:lumOff val="0"/>
                <a:alphaOff val="0"/>
                <a:tint val="44000"/>
                <a:satMod val="165000"/>
              </a:schemeClr>
            </a:gs>
            <a:gs pos="93000">
              <a:schemeClr val="accent1">
                <a:hueOff val="0"/>
                <a:satOff val="0"/>
                <a:lumOff val="0"/>
                <a:alphaOff val="0"/>
                <a:tint val="15000"/>
                <a:satMod val="165000"/>
              </a:schemeClr>
            </a:gs>
            <a:gs pos="100000">
              <a:schemeClr val="accent1">
                <a:hueOff val="0"/>
                <a:satOff val="0"/>
                <a:lumOff val="0"/>
                <a:alphaOff val="0"/>
                <a:tint val="5000"/>
                <a:satMod val="250000"/>
              </a:schemeClr>
            </a:gs>
          </a:gsLst>
          <a:path path="circle">
            <a:fillToRect l="50000" t="130000" r="50000" b="-30000"/>
          </a:path>
        </a:gradFill>
        <a:ln>
          <a:noFill/>
        </a:ln>
        <a:effectLst>
          <a:outerShdw blurRad="57150" dist="38100" dir="5400000" algn="ctr" rotWithShape="0">
            <a:schemeClr val="accent1">
              <a:hueOff val="0"/>
              <a:satOff val="0"/>
              <a:lumOff val="0"/>
              <a:alphaOff val="0"/>
              <a:shade val="9000"/>
              <a:alpha val="48000"/>
              <a:satMod val="105000"/>
            </a:scheme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vi-VN" sz="3000" i="1" kern="1200"/>
            <a:t>Agress Filtering</a:t>
          </a:r>
          <a:endParaRPr lang="en-US" sz="3000" kern="1200"/>
        </a:p>
      </dsp:txBody>
      <dsp:txXfrm>
        <a:off x="35125" y="72093"/>
        <a:ext cx="8159350" cy="649299"/>
      </dsp:txXfrm>
    </dsp:sp>
    <dsp:sp modelId="{6B1AA149-0812-4C0D-9E87-564F7B78E516}">
      <dsp:nvSpPr>
        <dsp:cNvPr id="0" name=""/>
        <dsp:cNvSpPr/>
      </dsp:nvSpPr>
      <dsp:spPr>
        <a:xfrm>
          <a:off x="0" y="756518"/>
          <a:ext cx="8229600" cy="1397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38100" rIns="213360" bIns="38100" numCol="1" spcCol="1270" anchor="t" anchorCtr="0">
          <a:noAutofit/>
        </a:bodyPr>
        <a:lstStyle/>
        <a:p>
          <a:pPr marL="228600" lvl="1" indent="-228600" algn="l" defTabSz="1022350">
            <a:lnSpc>
              <a:spcPct val="90000"/>
            </a:lnSpc>
            <a:spcBef>
              <a:spcPct val="0"/>
            </a:spcBef>
            <a:spcAft>
              <a:spcPct val="20000"/>
            </a:spcAft>
            <a:buChar char="•"/>
          </a:pPr>
          <a:r>
            <a:rPr lang="vi-VN" sz="2300" u="none" kern="1200"/>
            <a:t>Kỹ thuật này kiểm tra xem một packet có đủ tiêu chuẩn ra khỏi một subnet hay không. </a:t>
          </a:r>
          <a:endParaRPr lang="en-US" sz="2300" kern="1200"/>
        </a:p>
        <a:p>
          <a:pPr marL="228600" lvl="1" indent="-228600" algn="l" defTabSz="1022350">
            <a:lnSpc>
              <a:spcPct val="90000"/>
            </a:lnSpc>
            <a:spcBef>
              <a:spcPct val="0"/>
            </a:spcBef>
            <a:spcAft>
              <a:spcPct val="20000"/>
            </a:spcAft>
            <a:buChar char="•"/>
          </a:pPr>
          <a:r>
            <a:rPr lang="vi-VN" sz="2300" u="none" kern="1200"/>
            <a:t>Các packet từ bên trong subnet gửi ra ngoài với địa chỉ nguồn không hợp lệ sẽ bị giữ lại để điều tra nguyên nhân. </a:t>
          </a:r>
          <a:endParaRPr lang="en-US" sz="2300" kern="1200"/>
        </a:p>
      </dsp:txBody>
      <dsp:txXfrm>
        <a:off x="0" y="756518"/>
        <a:ext cx="8229600" cy="1397250"/>
      </dsp:txXfrm>
    </dsp:sp>
    <dsp:sp modelId="{D677A5FB-8E35-4341-8AF8-84DEDD9BDB67}">
      <dsp:nvSpPr>
        <dsp:cNvPr id="0" name=""/>
        <dsp:cNvSpPr/>
      </dsp:nvSpPr>
      <dsp:spPr>
        <a:xfrm>
          <a:off x="0" y="2153768"/>
          <a:ext cx="8229600" cy="719549"/>
        </a:xfrm>
        <a:prstGeom prst="roundRect">
          <a:avLst/>
        </a:prstGeom>
        <a:gradFill rotWithShape="0">
          <a:gsLst>
            <a:gs pos="0">
              <a:schemeClr val="accent1">
                <a:hueOff val="0"/>
                <a:satOff val="0"/>
                <a:lumOff val="0"/>
                <a:alphaOff val="0"/>
                <a:tint val="70000"/>
                <a:satMod val="130000"/>
              </a:schemeClr>
            </a:gs>
            <a:gs pos="43000">
              <a:schemeClr val="accent1">
                <a:hueOff val="0"/>
                <a:satOff val="0"/>
                <a:lumOff val="0"/>
                <a:alphaOff val="0"/>
                <a:tint val="44000"/>
                <a:satMod val="165000"/>
              </a:schemeClr>
            </a:gs>
            <a:gs pos="93000">
              <a:schemeClr val="accent1">
                <a:hueOff val="0"/>
                <a:satOff val="0"/>
                <a:lumOff val="0"/>
                <a:alphaOff val="0"/>
                <a:tint val="15000"/>
                <a:satMod val="165000"/>
              </a:schemeClr>
            </a:gs>
            <a:gs pos="100000">
              <a:schemeClr val="accent1">
                <a:hueOff val="0"/>
                <a:satOff val="0"/>
                <a:lumOff val="0"/>
                <a:alphaOff val="0"/>
                <a:tint val="5000"/>
                <a:satMod val="250000"/>
              </a:schemeClr>
            </a:gs>
          </a:gsLst>
          <a:path path="circle">
            <a:fillToRect l="50000" t="130000" r="50000" b="-30000"/>
          </a:path>
        </a:gradFill>
        <a:ln>
          <a:noFill/>
        </a:ln>
        <a:effectLst>
          <a:outerShdw blurRad="57150" dist="38100" dir="5400000" algn="ctr" rotWithShape="0">
            <a:schemeClr val="accent1">
              <a:hueOff val="0"/>
              <a:satOff val="0"/>
              <a:lumOff val="0"/>
              <a:alphaOff val="0"/>
              <a:shade val="9000"/>
              <a:alpha val="48000"/>
              <a:satMod val="105000"/>
            </a:scheme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vi-VN" sz="3000" i="1" kern="1200"/>
            <a:t>MIB statistics</a:t>
          </a:r>
          <a:endParaRPr lang="en-US" sz="3000" kern="1200"/>
        </a:p>
      </dsp:txBody>
      <dsp:txXfrm>
        <a:off x="35125" y="2188893"/>
        <a:ext cx="8159350" cy="649299"/>
      </dsp:txXfrm>
    </dsp:sp>
    <dsp:sp modelId="{4794AD2A-89BA-4B8D-98BF-30ADB22FC203}">
      <dsp:nvSpPr>
        <dsp:cNvPr id="0" name=""/>
        <dsp:cNvSpPr/>
      </dsp:nvSpPr>
      <dsp:spPr>
        <a:xfrm>
          <a:off x="0" y="2873318"/>
          <a:ext cx="8229600" cy="1707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38100" rIns="213360" bIns="38100" numCol="1" spcCol="1270" anchor="t" anchorCtr="0">
          <a:noAutofit/>
        </a:bodyPr>
        <a:lstStyle/>
        <a:p>
          <a:pPr marL="228600" lvl="1" indent="-228600" algn="l" defTabSz="1022350">
            <a:lnSpc>
              <a:spcPct val="90000"/>
            </a:lnSpc>
            <a:spcBef>
              <a:spcPct val="0"/>
            </a:spcBef>
            <a:spcAft>
              <a:spcPct val="20000"/>
            </a:spcAft>
            <a:buChar char="•"/>
          </a:pPr>
          <a:r>
            <a:rPr lang="vi-VN" sz="2300" kern="1200"/>
            <a:t>trong Management Information Base( SNMP) của route luôn có thông tin thống kê về sự biến thiên trạng thái của mạng. </a:t>
          </a:r>
          <a:endParaRPr lang="en-US" sz="2300" kern="1200"/>
        </a:p>
        <a:p>
          <a:pPr marL="228600" lvl="1" indent="-228600" algn="l" defTabSz="1022350">
            <a:lnSpc>
              <a:spcPct val="90000"/>
            </a:lnSpc>
            <a:spcBef>
              <a:spcPct val="0"/>
            </a:spcBef>
            <a:spcAft>
              <a:spcPct val="20000"/>
            </a:spcAft>
            <a:buChar char="•"/>
          </a:pPr>
          <a:r>
            <a:rPr lang="vi-VN" sz="2300" kern="1200"/>
            <a:t>Nếu ta giám sát chặt chẽ các thống kê của Protocol ICMP, UDP và TCP </a:t>
          </a:r>
          <a:r>
            <a:rPr lang="en-US" sz="2300" kern="1200"/>
            <a:t>----&gt;</a:t>
          </a:r>
          <a:r>
            <a:rPr lang="vi-VN" sz="2300" kern="1200"/>
            <a:t> khả năng phát hiện thời điểm bắt đầu cuộc tấn công.</a:t>
          </a:r>
          <a:endParaRPr lang="en-US" sz="2300" kern="1200"/>
        </a:p>
      </dsp:txBody>
      <dsp:txXfrm>
        <a:off x="0" y="2873318"/>
        <a:ext cx="8229600" cy="17077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0D17EE-CC0B-4B36-B719-F4529C9F9437}">
      <dsp:nvSpPr>
        <dsp:cNvPr id="0" name=""/>
        <dsp:cNvSpPr/>
      </dsp:nvSpPr>
      <dsp:spPr>
        <a:xfrm>
          <a:off x="0" y="0"/>
          <a:ext cx="76962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a:outerShdw blurRad="57150" dist="38100" dir="5400000" algn="ctr" rotWithShape="0">
            <a:schemeClr val="accent1">
              <a:hueOff val="0"/>
              <a:satOff val="0"/>
              <a:lumOff val="0"/>
              <a:alphaOff val="0"/>
              <a:shade val="9000"/>
              <a:alpha val="48000"/>
              <a:satMod val="105000"/>
            </a:schemeClr>
          </a:outerShdw>
        </a:effectLst>
      </dsp:spPr>
      <dsp:style>
        <a:lnRef idx="2">
          <a:scrgbClr r="0" g="0" b="0"/>
        </a:lnRef>
        <a:fillRef idx="1">
          <a:scrgbClr r="0" g="0" b="0"/>
        </a:fillRef>
        <a:effectRef idx="1">
          <a:scrgbClr r="0" g="0" b="0"/>
        </a:effectRef>
        <a:fontRef idx="minor">
          <a:schemeClr val="lt1"/>
        </a:fontRef>
      </dsp:style>
    </dsp:sp>
    <dsp:sp modelId="{78EC9632-4C4F-449E-B108-6A49FE4FFB39}">
      <dsp:nvSpPr>
        <dsp:cNvPr id="0" name=""/>
        <dsp:cNvSpPr/>
      </dsp:nvSpPr>
      <dsp:spPr>
        <a:xfrm>
          <a:off x="0" y="0"/>
          <a:ext cx="1539240" cy="5334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marL="0" lvl="0" indent="0" algn="l" defTabSz="2889250">
            <a:lnSpc>
              <a:spcPct val="90000"/>
            </a:lnSpc>
            <a:spcBef>
              <a:spcPct val="0"/>
            </a:spcBef>
            <a:spcAft>
              <a:spcPct val="35000"/>
            </a:spcAft>
            <a:buNone/>
          </a:pPr>
          <a:r>
            <a:rPr lang="en-US" sz="6500" kern="1200"/>
            <a:t>Ví dụ</a:t>
          </a:r>
        </a:p>
      </dsp:txBody>
      <dsp:txXfrm>
        <a:off x="0" y="0"/>
        <a:ext cx="1539240" cy="5334000"/>
      </dsp:txXfrm>
    </dsp:sp>
    <dsp:sp modelId="{532E87E0-8EDB-4404-916E-9A3351915364}">
      <dsp:nvSpPr>
        <dsp:cNvPr id="0" name=""/>
        <dsp:cNvSpPr/>
      </dsp:nvSpPr>
      <dsp:spPr>
        <a:xfrm>
          <a:off x="1654683" y="65307"/>
          <a:ext cx="6041517" cy="13061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vi-VN" sz="2000" kern="1200"/>
            <a:t>Vào ngày 15 tháng 8 năm 2003, Microsoft đã chịu đợt tấn công DoS cực mạnh làm gián đoạn websites trong vòng 2 giờ.</a:t>
          </a:r>
          <a:endParaRPr lang="en-US" sz="2000" kern="1200"/>
        </a:p>
      </dsp:txBody>
      <dsp:txXfrm>
        <a:off x="1654683" y="65307"/>
        <a:ext cx="6041517" cy="1306152"/>
      </dsp:txXfrm>
    </dsp:sp>
    <dsp:sp modelId="{03D19011-D8E5-4215-9333-ED0BD32A98AC}">
      <dsp:nvSpPr>
        <dsp:cNvPr id="0" name=""/>
        <dsp:cNvSpPr/>
      </dsp:nvSpPr>
      <dsp:spPr>
        <a:xfrm>
          <a:off x="1523970" y="1219201"/>
          <a:ext cx="615696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a:outerShdw blurRad="57150" dist="38100" dir="5400000" algn="ctr" rotWithShape="0">
            <a:schemeClr val="accent1">
              <a:hueOff val="0"/>
              <a:satOff val="0"/>
              <a:lumOff val="0"/>
              <a:alphaOff val="0"/>
              <a:shade val="9000"/>
              <a:alpha val="48000"/>
              <a:satMod val="105000"/>
            </a:schemeClr>
          </a:outerShdw>
        </a:effectLst>
      </dsp:spPr>
      <dsp:style>
        <a:lnRef idx="2">
          <a:scrgbClr r="0" g="0" b="0"/>
        </a:lnRef>
        <a:fillRef idx="1">
          <a:scrgbClr r="0" g="0" b="0"/>
        </a:fillRef>
        <a:effectRef idx="1">
          <a:scrgbClr r="0" g="0" b="0"/>
        </a:effectRef>
        <a:fontRef idx="minor"/>
      </dsp:style>
    </dsp:sp>
    <dsp:sp modelId="{91B1AE8C-09A4-4299-B22A-0084DE443E7E}">
      <dsp:nvSpPr>
        <dsp:cNvPr id="0" name=""/>
        <dsp:cNvSpPr/>
      </dsp:nvSpPr>
      <dsp:spPr>
        <a:xfrm>
          <a:off x="1654683" y="1436768"/>
          <a:ext cx="6041517" cy="13061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vi-VN" sz="2000" kern="1200"/>
            <a:t>Vào lúc 15:09 giờ GMT ngày 27 tháng 3 năm 2003: toàn bộ phiên bản tiếng anh của website AI-Jazeera bị tấn công làm gián đoạn trong nhiều giờ</a:t>
          </a:r>
          <a:endParaRPr lang="en-US" sz="2000" kern="1200"/>
        </a:p>
      </dsp:txBody>
      <dsp:txXfrm>
        <a:off x="1654683" y="1436768"/>
        <a:ext cx="6041517" cy="1306152"/>
      </dsp:txXfrm>
    </dsp:sp>
    <dsp:sp modelId="{23BD5196-ED80-4020-A071-EA6B30D73830}">
      <dsp:nvSpPr>
        <dsp:cNvPr id="0" name=""/>
        <dsp:cNvSpPr/>
      </dsp:nvSpPr>
      <dsp:spPr>
        <a:xfrm>
          <a:off x="1523970" y="2590800"/>
          <a:ext cx="615696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a:outerShdw blurRad="57150" dist="38100" dir="5400000" algn="ctr" rotWithShape="0">
            <a:schemeClr val="accent1">
              <a:hueOff val="0"/>
              <a:satOff val="0"/>
              <a:lumOff val="0"/>
              <a:alphaOff val="0"/>
              <a:shade val="9000"/>
              <a:alpha val="48000"/>
              <a:satMod val="105000"/>
            </a:schemeClr>
          </a:outerShdw>
        </a:effectLst>
      </dsp:spPr>
      <dsp:style>
        <a:lnRef idx="2">
          <a:scrgbClr r="0" g="0" b="0"/>
        </a:lnRef>
        <a:fillRef idx="1">
          <a:scrgbClr r="0" g="0" b="0"/>
        </a:fillRef>
        <a:effectRef idx="1">
          <a:scrgbClr r="0" g="0" b="0"/>
        </a:effectRef>
        <a:fontRef idx="minor"/>
      </dsp:style>
    </dsp:sp>
    <dsp:sp modelId="{A2356196-968F-44D3-8A2B-C91E009E6D2C}">
      <dsp:nvSpPr>
        <dsp:cNvPr id="0" name=""/>
        <dsp:cNvSpPr/>
      </dsp:nvSpPr>
      <dsp:spPr>
        <a:xfrm>
          <a:off x="1654683" y="2808228"/>
          <a:ext cx="6041517" cy="24575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vi-VN" sz="2000" kern="1200"/>
            <a:t>Gần đây nhất là 2 vụ DDos lớn vào các trang mạng đông người truy cập ở Việt Nam là: DDos vào VCCorp gây chấn động an ninh mạng ở Việt Nam trong thời gian gần đây, hacker phá hoại server gây lỗi data center hàng loạt website báo mạng như: Dân trí, Kênh 14, Soha v.v.v (chưa tìm ra thủ phạm), và vụ thứ 2 là DDos vào diễn đàn công nghệ thông tin VN-Zoom vào lúc 19 giờ ngày 26/10/2014 (do JCAlex Min thực hiện)  </a:t>
          </a:r>
          <a:endParaRPr lang="en-US" sz="2000" kern="1200"/>
        </a:p>
      </dsp:txBody>
      <dsp:txXfrm>
        <a:off x="1654683" y="2808228"/>
        <a:ext cx="6041517" cy="2457591"/>
      </dsp:txXfrm>
    </dsp:sp>
    <dsp:sp modelId="{4B51BB43-0BB6-4BD0-9428-C5BCD9E94C4C}">
      <dsp:nvSpPr>
        <dsp:cNvPr id="0" name=""/>
        <dsp:cNvSpPr/>
      </dsp:nvSpPr>
      <dsp:spPr>
        <a:xfrm>
          <a:off x="1539240" y="5265820"/>
          <a:ext cx="615696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a:outerShdw blurRad="57150" dist="38100" dir="5400000" algn="ctr" rotWithShape="0">
            <a:schemeClr val="accent1">
              <a:hueOff val="0"/>
              <a:satOff val="0"/>
              <a:lumOff val="0"/>
              <a:alphaOff val="0"/>
              <a:shade val="9000"/>
              <a:alpha val="48000"/>
              <a:satMod val="105000"/>
            </a:schemeClr>
          </a:outerShdw>
        </a:effectLst>
      </dsp:spPr>
      <dsp:style>
        <a:lnRef idx="2">
          <a:scrgbClr r="0" g="0" b="0"/>
        </a:lnRef>
        <a:fillRef idx="1">
          <a:scrgbClr r="0" g="0" b="0"/>
        </a:fillRef>
        <a:effectRef idx="1">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04BA17-2624-4E42-A327-B9D2BD902AE6}">
      <dsp:nvSpPr>
        <dsp:cNvPr id="0" name=""/>
        <dsp:cNvSpPr/>
      </dsp:nvSpPr>
      <dsp:spPr>
        <a:xfrm>
          <a:off x="-5427711" y="-831103"/>
          <a:ext cx="6462806" cy="6462806"/>
        </a:xfrm>
        <a:prstGeom prst="blockArc">
          <a:avLst>
            <a:gd name="adj1" fmla="val 18900000"/>
            <a:gd name="adj2" fmla="val 2700000"/>
            <a:gd name="adj3" fmla="val 334"/>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3E11837-EDDB-4B5B-84B2-75B1785A6DFD}">
      <dsp:nvSpPr>
        <dsp:cNvPr id="0" name=""/>
        <dsp:cNvSpPr/>
      </dsp:nvSpPr>
      <dsp:spPr>
        <a:xfrm>
          <a:off x="541895" y="369070"/>
          <a:ext cx="7620883" cy="73852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86204" tIns="58420" rIns="58420" bIns="58420" numCol="1" spcCol="1270" anchor="ctr" anchorCtr="0">
          <a:noAutofit/>
        </a:bodyPr>
        <a:lstStyle/>
        <a:p>
          <a:pPr marL="0" lvl="0" indent="0" algn="l" defTabSz="1022350">
            <a:lnSpc>
              <a:spcPct val="90000"/>
            </a:lnSpc>
            <a:spcBef>
              <a:spcPct val="0"/>
            </a:spcBef>
            <a:spcAft>
              <a:spcPct val="35000"/>
            </a:spcAft>
            <a:buNone/>
          </a:pPr>
          <a:r>
            <a:rPr lang="vi-VN" sz="2300" u="none" kern="1200"/>
            <a:t>Cố gắng chiếm băng thông mạng và làm hệ thống mạng bị ngập (Flood)</a:t>
          </a:r>
          <a:endParaRPr lang="en-US" sz="2300" kern="1200"/>
        </a:p>
      </dsp:txBody>
      <dsp:txXfrm>
        <a:off x="541895" y="369070"/>
        <a:ext cx="7620883" cy="738524"/>
      </dsp:txXfrm>
    </dsp:sp>
    <dsp:sp modelId="{97B9D353-BD14-49E5-B30C-E0822568968C}">
      <dsp:nvSpPr>
        <dsp:cNvPr id="0" name=""/>
        <dsp:cNvSpPr/>
      </dsp:nvSpPr>
      <dsp:spPr>
        <a:xfrm>
          <a:off x="80318" y="276754"/>
          <a:ext cx="923155" cy="923155"/>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6639EE2-63F3-4C45-8524-162FC1F87531}">
      <dsp:nvSpPr>
        <dsp:cNvPr id="0" name=""/>
        <dsp:cNvSpPr/>
      </dsp:nvSpPr>
      <dsp:spPr>
        <a:xfrm>
          <a:off x="965308" y="1477048"/>
          <a:ext cx="7197471" cy="73852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86204" tIns="58420" rIns="58420" bIns="58420" numCol="1" spcCol="1270" anchor="ctr" anchorCtr="0">
          <a:noAutofit/>
        </a:bodyPr>
        <a:lstStyle/>
        <a:p>
          <a:pPr marL="0" lvl="0" indent="0" algn="l" defTabSz="1022350">
            <a:lnSpc>
              <a:spcPct val="90000"/>
            </a:lnSpc>
            <a:spcBef>
              <a:spcPct val="0"/>
            </a:spcBef>
            <a:spcAft>
              <a:spcPct val="35000"/>
            </a:spcAft>
            <a:buNone/>
          </a:pPr>
          <a:r>
            <a:rPr lang="vi-VN" sz="2300" u="none" kern="1200"/>
            <a:t>Cố gắng làm ngắt kết nối giữa hai máy, mà ngăn chặn quá trình truy cập vào dịch vụ</a:t>
          </a:r>
          <a:endParaRPr lang="en-US" sz="2300" kern="1200"/>
        </a:p>
      </dsp:txBody>
      <dsp:txXfrm>
        <a:off x="965308" y="1477048"/>
        <a:ext cx="7197471" cy="738524"/>
      </dsp:txXfrm>
    </dsp:sp>
    <dsp:sp modelId="{E7EC7FEB-911B-465B-BCE2-C5BD74EE300B}">
      <dsp:nvSpPr>
        <dsp:cNvPr id="0" name=""/>
        <dsp:cNvSpPr/>
      </dsp:nvSpPr>
      <dsp:spPr>
        <a:xfrm>
          <a:off x="503730" y="1384733"/>
          <a:ext cx="923155" cy="923155"/>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E6B159B-836C-44BA-94CA-5E17B2311306}">
      <dsp:nvSpPr>
        <dsp:cNvPr id="0" name=""/>
        <dsp:cNvSpPr/>
      </dsp:nvSpPr>
      <dsp:spPr>
        <a:xfrm>
          <a:off x="965308" y="2585027"/>
          <a:ext cx="7197471" cy="73852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86204" tIns="58420" rIns="58420" bIns="58420" numCol="1" spcCol="1270" anchor="ctr" anchorCtr="0">
          <a:noAutofit/>
        </a:bodyPr>
        <a:lstStyle/>
        <a:p>
          <a:pPr marL="0" lvl="0" indent="0" algn="l" defTabSz="1022350">
            <a:lnSpc>
              <a:spcPct val="90000"/>
            </a:lnSpc>
            <a:spcBef>
              <a:spcPct val="0"/>
            </a:spcBef>
            <a:spcAft>
              <a:spcPct val="35000"/>
            </a:spcAft>
            <a:buNone/>
          </a:pPr>
          <a:r>
            <a:rPr lang="vi-VN" sz="2300" u="none" kern="1200"/>
            <a:t>Cố gắng ngăn chặn những người dùng cụ thể vào một dịch vụ nào đó</a:t>
          </a:r>
          <a:endParaRPr lang="en-US" sz="2300" kern="1200"/>
        </a:p>
      </dsp:txBody>
      <dsp:txXfrm>
        <a:off x="965308" y="2585027"/>
        <a:ext cx="7197471" cy="738524"/>
      </dsp:txXfrm>
    </dsp:sp>
    <dsp:sp modelId="{90EC8A38-6C52-4A73-8A8C-54678038205E}">
      <dsp:nvSpPr>
        <dsp:cNvPr id="0" name=""/>
        <dsp:cNvSpPr/>
      </dsp:nvSpPr>
      <dsp:spPr>
        <a:xfrm>
          <a:off x="503730" y="2492711"/>
          <a:ext cx="923155" cy="923155"/>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8F3ED5C-7BC8-4C51-AB96-3F01F8FB87B6}">
      <dsp:nvSpPr>
        <dsp:cNvPr id="0" name=""/>
        <dsp:cNvSpPr/>
      </dsp:nvSpPr>
      <dsp:spPr>
        <a:xfrm>
          <a:off x="541895" y="3693005"/>
          <a:ext cx="7620883" cy="73852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86204" tIns="58420" rIns="58420" bIns="58420" numCol="1" spcCol="1270" anchor="ctr" anchorCtr="0">
          <a:noAutofit/>
        </a:bodyPr>
        <a:lstStyle/>
        <a:p>
          <a:pPr marL="0" lvl="0" indent="0" algn="l" defTabSz="1022350">
            <a:lnSpc>
              <a:spcPct val="90000"/>
            </a:lnSpc>
            <a:spcBef>
              <a:spcPct val="0"/>
            </a:spcBef>
            <a:spcAft>
              <a:spcPct val="35000"/>
            </a:spcAft>
            <a:buNone/>
          </a:pPr>
          <a:r>
            <a:rPr lang="vi-VN" sz="2300" u="none" kern="1200"/>
            <a:t>Cố gắng ngăn chặn các các dịch vụ không cho người khác có khả năng truy cập vào</a:t>
          </a:r>
          <a:endParaRPr lang="en-US" sz="2300" kern="1200"/>
        </a:p>
      </dsp:txBody>
      <dsp:txXfrm>
        <a:off x="541895" y="3693005"/>
        <a:ext cx="7620883" cy="738524"/>
      </dsp:txXfrm>
    </dsp:sp>
    <dsp:sp modelId="{0D00DD5E-A211-4BE6-AD5D-9FB6B1C3168C}">
      <dsp:nvSpPr>
        <dsp:cNvPr id="0" name=""/>
        <dsp:cNvSpPr/>
      </dsp:nvSpPr>
      <dsp:spPr>
        <a:xfrm>
          <a:off x="80318" y="3600690"/>
          <a:ext cx="923155" cy="923155"/>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06E1FF-D74E-400E-8AFA-77B0D55C796D}">
      <dsp:nvSpPr>
        <dsp:cNvPr id="0" name=""/>
        <dsp:cNvSpPr/>
      </dsp:nvSpPr>
      <dsp:spPr>
        <a:xfrm>
          <a:off x="637" y="856150"/>
          <a:ext cx="4050987" cy="476586"/>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a:outerShdw blurRad="57150" dist="38100" dir="5400000" algn="ctr" rotWithShape="0">
            <a:schemeClr val="accent1">
              <a:hueOff val="0"/>
              <a:satOff val="0"/>
              <a:lumOff val="0"/>
              <a:alphaOff val="0"/>
              <a:shade val="9000"/>
              <a:alpha val="48000"/>
              <a:satMod val="105000"/>
            </a:schemeClr>
          </a:outerShdw>
        </a:effectLst>
      </dsp:spPr>
      <dsp:style>
        <a:lnRef idx="2">
          <a:scrgbClr r="0" g="0" b="0"/>
        </a:lnRef>
        <a:fillRef idx="1">
          <a:scrgbClr r="0" g="0" b="0"/>
        </a:fillRef>
        <a:effectRef idx="1">
          <a:scrgbClr r="0" g="0" b="0"/>
        </a:effectRef>
        <a:fontRef idx="minor">
          <a:schemeClr val="lt1"/>
        </a:fontRef>
      </dsp:style>
    </dsp:sp>
    <dsp:sp modelId="{AF7D1439-9798-4A30-8BB3-06B5DE6F1EA8}">
      <dsp:nvSpPr>
        <dsp:cNvPr id="0" name=""/>
        <dsp:cNvSpPr/>
      </dsp:nvSpPr>
      <dsp:spPr>
        <a:xfrm>
          <a:off x="637" y="1035136"/>
          <a:ext cx="297600" cy="2976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A6DFC26-3E58-40A3-A8E5-0139B71E2F30}">
      <dsp:nvSpPr>
        <dsp:cNvPr id="0" name=""/>
        <dsp:cNvSpPr/>
      </dsp:nvSpPr>
      <dsp:spPr>
        <a:xfrm>
          <a:off x="637" y="0"/>
          <a:ext cx="4050987" cy="8561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l" defTabSz="800100">
            <a:lnSpc>
              <a:spcPct val="90000"/>
            </a:lnSpc>
            <a:spcBef>
              <a:spcPct val="0"/>
            </a:spcBef>
            <a:spcAft>
              <a:spcPct val="35000"/>
            </a:spcAft>
            <a:buNone/>
          </a:pPr>
          <a:r>
            <a:rPr lang="vi-VN" sz="1800" b="1" u="none" kern="1200">
              <a:solidFill>
                <a:schemeClr val="accent2">
                  <a:lumMod val="50000"/>
                </a:schemeClr>
              </a:solidFill>
            </a:rPr>
            <a:t>Khi tấn công DoS xảy ra, người dùng có cảm giác khi truy cập vào dịch vụ đó như bị:</a:t>
          </a:r>
          <a:endParaRPr lang="en-US" sz="1800" b="1" kern="1200">
            <a:solidFill>
              <a:schemeClr val="accent2">
                <a:lumMod val="50000"/>
              </a:schemeClr>
            </a:solidFill>
          </a:endParaRPr>
        </a:p>
      </dsp:txBody>
      <dsp:txXfrm>
        <a:off x="637" y="0"/>
        <a:ext cx="4050987" cy="856150"/>
      </dsp:txXfrm>
    </dsp:sp>
    <dsp:sp modelId="{E6C036FB-4106-4D54-88E2-0D07506D5587}">
      <dsp:nvSpPr>
        <dsp:cNvPr id="0" name=""/>
        <dsp:cNvSpPr/>
      </dsp:nvSpPr>
      <dsp:spPr>
        <a:xfrm>
          <a:off x="637" y="1728833"/>
          <a:ext cx="297592" cy="297592"/>
        </a:xfrm>
        <a:prstGeom prst="re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E50FC43-F424-4E0A-A59D-20BE76CCC3D1}">
      <dsp:nvSpPr>
        <dsp:cNvPr id="0" name=""/>
        <dsp:cNvSpPr/>
      </dsp:nvSpPr>
      <dsp:spPr>
        <a:xfrm>
          <a:off x="284207" y="1530785"/>
          <a:ext cx="3767418" cy="6936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ctr" anchorCtr="0">
          <a:noAutofit/>
        </a:bodyPr>
        <a:lstStyle/>
        <a:p>
          <a:pPr marL="0" lvl="0" indent="0" algn="l" defTabSz="800100">
            <a:lnSpc>
              <a:spcPct val="90000"/>
            </a:lnSpc>
            <a:spcBef>
              <a:spcPct val="0"/>
            </a:spcBef>
            <a:spcAft>
              <a:spcPct val="35000"/>
            </a:spcAft>
            <a:buNone/>
          </a:pPr>
          <a:r>
            <a:rPr lang="vi-VN" sz="1800" u="none" kern="1200"/>
            <a:t>Disable Network - Tắt mạng</a:t>
          </a:r>
          <a:endParaRPr lang="en-US" sz="1800" kern="1200"/>
        </a:p>
      </dsp:txBody>
      <dsp:txXfrm>
        <a:off x="284207" y="1530785"/>
        <a:ext cx="3767418" cy="693689"/>
      </dsp:txXfrm>
    </dsp:sp>
    <dsp:sp modelId="{DD1EA5AC-8E3F-44C4-BAAD-23E0F65503CB}">
      <dsp:nvSpPr>
        <dsp:cNvPr id="0" name=""/>
        <dsp:cNvSpPr/>
      </dsp:nvSpPr>
      <dsp:spPr>
        <a:xfrm>
          <a:off x="637" y="2422523"/>
          <a:ext cx="297592" cy="297592"/>
        </a:xfrm>
        <a:prstGeom prst="re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294D8F3-F500-46FD-94DB-24C9AD6A66B6}">
      <dsp:nvSpPr>
        <dsp:cNvPr id="0" name=""/>
        <dsp:cNvSpPr/>
      </dsp:nvSpPr>
      <dsp:spPr>
        <a:xfrm>
          <a:off x="284207" y="2224475"/>
          <a:ext cx="3767418" cy="6936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ctr" anchorCtr="0">
          <a:noAutofit/>
        </a:bodyPr>
        <a:lstStyle/>
        <a:p>
          <a:pPr marL="0" lvl="0" indent="0" algn="l" defTabSz="800100">
            <a:lnSpc>
              <a:spcPct val="90000"/>
            </a:lnSpc>
            <a:spcBef>
              <a:spcPct val="0"/>
            </a:spcBef>
            <a:spcAft>
              <a:spcPct val="35000"/>
            </a:spcAft>
            <a:buNone/>
          </a:pPr>
          <a:r>
            <a:rPr lang="vi-VN" sz="1800" u="none" kern="1200"/>
            <a:t>Disable Organization - Tổ chức không hoạt động</a:t>
          </a:r>
          <a:endParaRPr lang="en-US" sz="1800" kern="1200"/>
        </a:p>
      </dsp:txBody>
      <dsp:txXfrm>
        <a:off x="284207" y="2224475"/>
        <a:ext cx="3767418" cy="693689"/>
      </dsp:txXfrm>
    </dsp:sp>
    <dsp:sp modelId="{CF846F30-8A44-48FE-9C8C-19739BDA0CC0}">
      <dsp:nvSpPr>
        <dsp:cNvPr id="0" name=""/>
        <dsp:cNvSpPr/>
      </dsp:nvSpPr>
      <dsp:spPr>
        <a:xfrm>
          <a:off x="637" y="3116213"/>
          <a:ext cx="297592" cy="297592"/>
        </a:xfrm>
        <a:prstGeom prst="re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49A4F5B-945D-4E34-BF61-265580830D51}">
      <dsp:nvSpPr>
        <dsp:cNvPr id="0" name=""/>
        <dsp:cNvSpPr/>
      </dsp:nvSpPr>
      <dsp:spPr>
        <a:xfrm>
          <a:off x="284207" y="2918164"/>
          <a:ext cx="3767418" cy="6936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ctr" anchorCtr="0">
          <a:noAutofit/>
        </a:bodyPr>
        <a:lstStyle/>
        <a:p>
          <a:pPr marL="0" lvl="0" indent="0" algn="l" defTabSz="800100">
            <a:lnSpc>
              <a:spcPct val="90000"/>
            </a:lnSpc>
            <a:spcBef>
              <a:spcPct val="0"/>
            </a:spcBef>
            <a:spcAft>
              <a:spcPct val="35000"/>
            </a:spcAft>
            <a:buNone/>
          </a:pPr>
          <a:r>
            <a:rPr lang="vi-VN" sz="1800" u="none" kern="1200"/>
            <a:t>Financial Loss - Tài chính bị mất</a:t>
          </a:r>
          <a:endParaRPr lang="en-US" sz="1800" kern="1200"/>
        </a:p>
      </dsp:txBody>
      <dsp:txXfrm>
        <a:off x="284207" y="2918164"/>
        <a:ext cx="3767418" cy="693689"/>
      </dsp:txXfrm>
    </dsp:sp>
    <dsp:sp modelId="{D19A207F-39C2-427F-BE52-B530A532A886}">
      <dsp:nvSpPr>
        <dsp:cNvPr id="0" name=""/>
        <dsp:cNvSpPr/>
      </dsp:nvSpPr>
      <dsp:spPr>
        <a:xfrm>
          <a:off x="4254174" y="856150"/>
          <a:ext cx="4050987" cy="476586"/>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a:outerShdw blurRad="57150" dist="38100" dir="5400000" algn="ctr" rotWithShape="0">
            <a:schemeClr val="accent1">
              <a:hueOff val="0"/>
              <a:satOff val="0"/>
              <a:lumOff val="0"/>
              <a:alphaOff val="0"/>
              <a:shade val="9000"/>
              <a:alpha val="48000"/>
              <a:satMod val="105000"/>
            </a:schemeClr>
          </a:outerShdw>
        </a:effectLst>
      </dsp:spPr>
      <dsp:style>
        <a:lnRef idx="2">
          <a:scrgbClr r="0" g="0" b="0"/>
        </a:lnRef>
        <a:fillRef idx="1">
          <a:scrgbClr r="0" g="0" b="0"/>
        </a:fillRef>
        <a:effectRef idx="1">
          <a:scrgbClr r="0" g="0" b="0"/>
        </a:effectRef>
        <a:fontRef idx="minor">
          <a:schemeClr val="lt1"/>
        </a:fontRef>
      </dsp:style>
    </dsp:sp>
    <dsp:sp modelId="{C031BD8A-2146-456B-82DB-BC223ECD18A5}">
      <dsp:nvSpPr>
        <dsp:cNvPr id="0" name=""/>
        <dsp:cNvSpPr/>
      </dsp:nvSpPr>
      <dsp:spPr>
        <a:xfrm>
          <a:off x="4254174" y="1035136"/>
          <a:ext cx="297600" cy="2976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98BDC7E-EB3C-47A2-9B8C-87FE07510CD3}">
      <dsp:nvSpPr>
        <dsp:cNvPr id="0" name=""/>
        <dsp:cNvSpPr/>
      </dsp:nvSpPr>
      <dsp:spPr>
        <a:xfrm>
          <a:off x="4254174" y="0"/>
          <a:ext cx="4050987" cy="8561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l" defTabSz="800100">
            <a:lnSpc>
              <a:spcPct val="90000"/>
            </a:lnSpc>
            <a:spcBef>
              <a:spcPct val="0"/>
            </a:spcBef>
            <a:spcAft>
              <a:spcPct val="35000"/>
            </a:spcAft>
            <a:buNone/>
          </a:pPr>
          <a:r>
            <a:rPr lang="en-US" sz="1800" b="1" u="none" kern="1200">
              <a:solidFill>
                <a:schemeClr val="accent2">
                  <a:lumMod val="50000"/>
                </a:schemeClr>
              </a:solidFill>
            </a:rPr>
            <a:t>C</a:t>
          </a:r>
          <a:r>
            <a:rPr lang="vi-VN" sz="1800" b="1" u="none" kern="1200">
              <a:solidFill>
                <a:schemeClr val="accent2">
                  <a:lumMod val="50000"/>
                </a:schemeClr>
              </a:solidFill>
            </a:rPr>
            <a:t>ác tài nguyên chúng thường sử dụng để tấn công :  </a:t>
          </a:r>
          <a:endParaRPr lang="en-US" sz="1800" b="1" kern="1200">
            <a:solidFill>
              <a:schemeClr val="accent2">
                <a:lumMod val="50000"/>
              </a:schemeClr>
            </a:solidFill>
          </a:endParaRPr>
        </a:p>
      </dsp:txBody>
      <dsp:txXfrm>
        <a:off x="4254174" y="0"/>
        <a:ext cx="4050987" cy="856150"/>
      </dsp:txXfrm>
    </dsp:sp>
    <dsp:sp modelId="{F19A6C9C-3E70-41D9-AF6F-7B104796C32B}">
      <dsp:nvSpPr>
        <dsp:cNvPr id="0" name=""/>
        <dsp:cNvSpPr/>
      </dsp:nvSpPr>
      <dsp:spPr>
        <a:xfrm>
          <a:off x="4254174" y="1728833"/>
          <a:ext cx="297592" cy="297592"/>
        </a:xfrm>
        <a:prstGeom prst="re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70B49B6-8AA0-429A-A058-3BC8237B8A7F}">
      <dsp:nvSpPr>
        <dsp:cNvPr id="0" name=""/>
        <dsp:cNvSpPr/>
      </dsp:nvSpPr>
      <dsp:spPr>
        <a:xfrm>
          <a:off x="4537743" y="1530785"/>
          <a:ext cx="3767418" cy="6936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ctr" anchorCtr="0">
          <a:noAutofit/>
        </a:bodyPr>
        <a:lstStyle/>
        <a:p>
          <a:pPr marL="0" lvl="0" indent="0" algn="l" defTabSz="800100">
            <a:lnSpc>
              <a:spcPct val="90000"/>
            </a:lnSpc>
            <a:spcBef>
              <a:spcPct val="0"/>
            </a:spcBef>
            <a:spcAft>
              <a:spcPct val="35000"/>
            </a:spcAft>
            <a:buNone/>
          </a:pPr>
          <a:r>
            <a:rPr lang="vi-VN" sz="1800" u="none" kern="1200"/>
            <a:t>Tạo ra sự khan hiếm, những giới hạn và không đổi mới tài nguyên</a:t>
          </a:r>
          <a:endParaRPr lang="en-US" sz="1800" kern="1200"/>
        </a:p>
      </dsp:txBody>
      <dsp:txXfrm>
        <a:off x="4537743" y="1530785"/>
        <a:ext cx="3767418" cy="693689"/>
      </dsp:txXfrm>
    </dsp:sp>
    <dsp:sp modelId="{A443A0A8-2746-4A55-A9EE-EFF3203B2406}">
      <dsp:nvSpPr>
        <dsp:cNvPr id="0" name=""/>
        <dsp:cNvSpPr/>
      </dsp:nvSpPr>
      <dsp:spPr>
        <a:xfrm>
          <a:off x="4267334" y="2562990"/>
          <a:ext cx="297592" cy="297592"/>
        </a:xfrm>
        <a:prstGeom prst="re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0F19B97-2C2E-4F89-9E0B-23CF3FDD564B}">
      <dsp:nvSpPr>
        <dsp:cNvPr id="0" name=""/>
        <dsp:cNvSpPr/>
      </dsp:nvSpPr>
      <dsp:spPr>
        <a:xfrm>
          <a:off x="4538381" y="2364940"/>
          <a:ext cx="3767418" cy="6936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ctr" anchorCtr="0">
          <a:noAutofit/>
        </a:bodyPr>
        <a:lstStyle/>
        <a:p>
          <a:pPr marL="0" lvl="0" indent="0" algn="l" defTabSz="800100">
            <a:lnSpc>
              <a:spcPct val="90000"/>
            </a:lnSpc>
            <a:spcBef>
              <a:spcPct val="0"/>
            </a:spcBef>
            <a:spcAft>
              <a:spcPct val="35000"/>
            </a:spcAft>
            <a:buNone/>
          </a:pPr>
          <a:r>
            <a:rPr lang="vi-VN" sz="1800" u="none" kern="1200"/>
            <a:t>Băng thông mạng</a:t>
          </a:r>
          <a:r>
            <a:rPr lang="en-US" sz="1800" u="none" kern="1200"/>
            <a:t>, </a:t>
          </a:r>
          <a:r>
            <a:rPr lang="vi-VN" sz="1800" u="none" kern="1200"/>
            <a:t>bộ nhớ, ổ đĩa và CPU Time hay cấu trúc dữ liệu đề</a:t>
          </a:r>
          <a:r>
            <a:rPr lang="en-US" sz="1800" u="none" kern="1200"/>
            <a:t>u</a:t>
          </a:r>
          <a:r>
            <a:rPr lang="vi-VN" sz="1800" u="none" kern="1200"/>
            <a:t> là mục tiêu</a:t>
          </a:r>
          <a:endParaRPr lang="en-US" sz="1800" kern="1200"/>
        </a:p>
      </dsp:txBody>
      <dsp:txXfrm>
        <a:off x="4538381" y="2364940"/>
        <a:ext cx="3767418" cy="693689"/>
      </dsp:txXfrm>
    </dsp:sp>
    <dsp:sp modelId="{5E6D929A-691B-4D5B-B981-10FED940E3D4}">
      <dsp:nvSpPr>
        <dsp:cNvPr id="0" name=""/>
        <dsp:cNvSpPr/>
      </dsp:nvSpPr>
      <dsp:spPr>
        <a:xfrm>
          <a:off x="4274893" y="3280400"/>
          <a:ext cx="297592" cy="297592"/>
        </a:xfrm>
        <a:prstGeom prst="re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9AA016E-D2E1-4F50-864A-FCE2236C712B}">
      <dsp:nvSpPr>
        <dsp:cNvPr id="0" name=""/>
        <dsp:cNvSpPr/>
      </dsp:nvSpPr>
      <dsp:spPr>
        <a:xfrm>
          <a:off x="4538381" y="3127825"/>
          <a:ext cx="3767418" cy="6936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ctr" anchorCtr="0">
          <a:noAutofit/>
        </a:bodyPr>
        <a:lstStyle/>
        <a:p>
          <a:pPr marL="0" lvl="0" indent="0" algn="l" defTabSz="800100">
            <a:lnSpc>
              <a:spcPct val="90000"/>
            </a:lnSpc>
            <a:spcBef>
              <a:spcPct val="0"/>
            </a:spcBef>
            <a:spcAft>
              <a:spcPct val="35000"/>
            </a:spcAft>
            <a:buNone/>
          </a:pPr>
          <a:r>
            <a:rPr lang="vi-VN" sz="1800" kern="1200"/>
            <a:t>Tấn công vào hệ thống khác phục vụ cho mạng máy tính</a:t>
          </a:r>
          <a:endParaRPr lang="en-US" sz="1800" kern="1200"/>
        </a:p>
      </dsp:txBody>
      <dsp:txXfrm>
        <a:off x="4538381" y="3127825"/>
        <a:ext cx="3767418" cy="693689"/>
      </dsp:txXfrm>
    </dsp:sp>
    <dsp:sp modelId="{321D232C-3BAB-4E2B-A429-3A9C740A5282}">
      <dsp:nvSpPr>
        <dsp:cNvPr id="0" name=""/>
        <dsp:cNvSpPr/>
      </dsp:nvSpPr>
      <dsp:spPr>
        <a:xfrm>
          <a:off x="4267334" y="3874078"/>
          <a:ext cx="297592" cy="297592"/>
        </a:xfrm>
        <a:prstGeom prst="re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586195B-4D7A-48F5-ACC6-B26D01244734}">
      <dsp:nvSpPr>
        <dsp:cNvPr id="0" name=""/>
        <dsp:cNvSpPr/>
      </dsp:nvSpPr>
      <dsp:spPr>
        <a:xfrm>
          <a:off x="4538381" y="3733797"/>
          <a:ext cx="3767418" cy="6936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ctr" anchorCtr="0">
          <a:noAutofit/>
        </a:bodyPr>
        <a:lstStyle/>
        <a:p>
          <a:pPr marL="0" lvl="0" indent="0" algn="l" defTabSz="800100">
            <a:lnSpc>
              <a:spcPct val="90000"/>
            </a:lnSpc>
            <a:spcBef>
              <a:spcPct val="0"/>
            </a:spcBef>
            <a:spcAft>
              <a:spcPct val="35000"/>
            </a:spcAft>
            <a:buNone/>
          </a:pPr>
          <a:r>
            <a:rPr lang="vi-VN" sz="1800" u="none" kern="1200"/>
            <a:t>Phá hoại hoặc thay đổi các thông tin cấu hình</a:t>
          </a:r>
          <a:endParaRPr lang="en-US" sz="1800" kern="1200"/>
        </a:p>
      </dsp:txBody>
      <dsp:txXfrm>
        <a:off x="4538381" y="3733797"/>
        <a:ext cx="3767418" cy="693689"/>
      </dsp:txXfrm>
    </dsp:sp>
    <dsp:sp modelId="{C28AD643-1E58-4957-8EE2-BFB3BE5DCEC2}">
      <dsp:nvSpPr>
        <dsp:cNvPr id="0" name=""/>
        <dsp:cNvSpPr/>
      </dsp:nvSpPr>
      <dsp:spPr>
        <a:xfrm>
          <a:off x="4267334" y="4577303"/>
          <a:ext cx="297592" cy="297592"/>
        </a:xfrm>
        <a:prstGeom prst="re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5FAC837-EF2C-4273-BCDC-49B5264EA69C}">
      <dsp:nvSpPr>
        <dsp:cNvPr id="0" name=""/>
        <dsp:cNvSpPr/>
      </dsp:nvSpPr>
      <dsp:spPr>
        <a:xfrm>
          <a:off x="4538381" y="4495802"/>
          <a:ext cx="3767418" cy="6936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ctr" anchorCtr="0">
          <a:noAutofit/>
        </a:bodyPr>
        <a:lstStyle/>
        <a:p>
          <a:pPr marL="0" lvl="0" indent="0" algn="l" defTabSz="800100">
            <a:lnSpc>
              <a:spcPct val="90000"/>
            </a:lnSpc>
            <a:spcBef>
              <a:spcPct val="0"/>
            </a:spcBef>
            <a:spcAft>
              <a:spcPct val="35000"/>
            </a:spcAft>
            <a:buNone/>
          </a:pPr>
          <a:r>
            <a:rPr lang="vi-VN" sz="1800" u="none" kern="1200"/>
            <a:t>Phá hoại tầng vật lý hoặc các thiết bị mạng như nguồn điện, điều hòa...</a:t>
          </a:r>
          <a:endParaRPr lang="en-US" sz="1800" kern="1200"/>
        </a:p>
      </dsp:txBody>
      <dsp:txXfrm>
        <a:off x="4538381" y="4495802"/>
        <a:ext cx="3767418" cy="69368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AC027A-3580-4688-9F80-AA171EFACD03}">
      <dsp:nvSpPr>
        <dsp:cNvPr id="0" name=""/>
        <dsp:cNvSpPr/>
      </dsp:nvSpPr>
      <dsp:spPr>
        <a:xfrm>
          <a:off x="3454784" y="2064"/>
          <a:ext cx="1777231" cy="1155200"/>
        </a:xfrm>
        <a:prstGeom prst="roundRect">
          <a:avLst/>
        </a:prstGeom>
        <a:solidFill>
          <a:schemeClr val="accent2">
            <a:hueOff val="0"/>
            <a:satOff val="0"/>
            <a:lumOff val="0"/>
            <a:alphaOff val="0"/>
          </a:schemeClr>
        </a:solidFill>
        <a:ln>
          <a:noFill/>
        </a:ln>
        <a:effectLst>
          <a:outerShdw blurRad="57150" dist="38100" dir="5400000" algn="ctr" rotWithShape="0">
            <a:schemeClr val="accent2">
              <a:hueOff val="0"/>
              <a:satOff val="0"/>
              <a:lumOff val="0"/>
              <a:alphaOff val="0"/>
              <a:shade val="9000"/>
              <a:alpha val="48000"/>
              <a:satMod val="105000"/>
            </a:scheme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vi-VN" sz="2200" i="1" u="none" kern="1200"/>
            <a:t>Smurf</a:t>
          </a:r>
          <a:endParaRPr lang="en-US" sz="2200" kern="1200"/>
        </a:p>
      </dsp:txBody>
      <dsp:txXfrm>
        <a:off x="3511176" y="58456"/>
        <a:ext cx="1664447" cy="1042416"/>
      </dsp:txXfrm>
    </dsp:sp>
    <dsp:sp modelId="{32129501-C8A5-4ED8-BF7D-8DD2C01B1DB6}">
      <dsp:nvSpPr>
        <dsp:cNvPr id="0" name=""/>
        <dsp:cNvSpPr/>
      </dsp:nvSpPr>
      <dsp:spPr>
        <a:xfrm>
          <a:off x="2035798" y="579664"/>
          <a:ext cx="4615203" cy="4615203"/>
        </a:xfrm>
        <a:custGeom>
          <a:avLst/>
          <a:gdLst/>
          <a:ahLst/>
          <a:cxnLst/>
          <a:rect l="0" t="0" r="0" b="0"/>
          <a:pathLst>
            <a:path>
              <a:moveTo>
                <a:pt x="3208421" y="183090"/>
              </a:moveTo>
              <a:arcTo wR="2307601" hR="2307601" stAng="17578654" swAng="1961094"/>
            </a:path>
          </a:pathLst>
        </a:custGeom>
        <a:noFill/>
        <a:ln w="9525" cap="flat" cmpd="sng" algn="ctr">
          <a:solidFill>
            <a:schemeClr val="accent2">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366B36A6-481B-4E5B-B20A-EEABEC198A9A}">
      <dsp:nvSpPr>
        <dsp:cNvPr id="0" name=""/>
        <dsp:cNvSpPr/>
      </dsp:nvSpPr>
      <dsp:spPr>
        <a:xfrm>
          <a:off x="5649444" y="1596577"/>
          <a:ext cx="1777231" cy="1155200"/>
        </a:xfrm>
        <a:prstGeom prst="roundRect">
          <a:avLst/>
        </a:prstGeom>
        <a:solidFill>
          <a:schemeClr val="accent2">
            <a:hueOff val="0"/>
            <a:satOff val="0"/>
            <a:lumOff val="0"/>
            <a:alphaOff val="0"/>
          </a:schemeClr>
        </a:solidFill>
        <a:ln>
          <a:noFill/>
        </a:ln>
        <a:effectLst>
          <a:outerShdw blurRad="57150" dist="38100" dir="5400000" algn="ctr" rotWithShape="0">
            <a:schemeClr val="accent2">
              <a:hueOff val="0"/>
              <a:satOff val="0"/>
              <a:lumOff val="0"/>
              <a:alphaOff val="0"/>
              <a:shade val="9000"/>
              <a:alpha val="48000"/>
              <a:satMod val="105000"/>
            </a:scheme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vi-VN" sz="2200" i="1" u="none" kern="1200"/>
            <a:t>Buffer Overflow Attack</a:t>
          </a:r>
          <a:endParaRPr lang="en-US" sz="2200" kern="1200"/>
        </a:p>
      </dsp:txBody>
      <dsp:txXfrm>
        <a:off x="5705836" y="1652969"/>
        <a:ext cx="1664447" cy="1042416"/>
      </dsp:txXfrm>
    </dsp:sp>
    <dsp:sp modelId="{4E726D93-9150-4921-AE2F-E6A222CC18CF}">
      <dsp:nvSpPr>
        <dsp:cNvPr id="0" name=""/>
        <dsp:cNvSpPr/>
      </dsp:nvSpPr>
      <dsp:spPr>
        <a:xfrm>
          <a:off x="2035798" y="579664"/>
          <a:ext cx="4615203" cy="4615203"/>
        </a:xfrm>
        <a:custGeom>
          <a:avLst/>
          <a:gdLst/>
          <a:ahLst/>
          <a:cxnLst/>
          <a:rect l="0" t="0" r="0" b="0"/>
          <a:pathLst>
            <a:path>
              <a:moveTo>
                <a:pt x="4612042" y="2186862"/>
              </a:moveTo>
              <a:arcTo wR="2307601" hR="2307601" stAng="21420046" swAng="2195962"/>
            </a:path>
          </a:pathLst>
        </a:custGeom>
        <a:noFill/>
        <a:ln w="9525" cap="flat" cmpd="sng" algn="ctr">
          <a:solidFill>
            <a:schemeClr val="accent2">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E17A06C5-858D-4F8A-9A31-F8CDD1C230F6}">
      <dsp:nvSpPr>
        <dsp:cNvPr id="0" name=""/>
        <dsp:cNvSpPr/>
      </dsp:nvSpPr>
      <dsp:spPr>
        <a:xfrm>
          <a:off x="4811158" y="4176555"/>
          <a:ext cx="1777231" cy="1155200"/>
        </a:xfrm>
        <a:prstGeom prst="roundRect">
          <a:avLst/>
        </a:prstGeom>
        <a:solidFill>
          <a:schemeClr val="accent2">
            <a:hueOff val="0"/>
            <a:satOff val="0"/>
            <a:lumOff val="0"/>
            <a:alphaOff val="0"/>
          </a:schemeClr>
        </a:solidFill>
        <a:ln>
          <a:noFill/>
        </a:ln>
        <a:effectLst>
          <a:outerShdw blurRad="57150" dist="38100" dir="5400000" algn="ctr" rotWithShape="0">
            <a:schemeClr val="accent2">
              <a:hueOff val="0"/>
              <a:satOff val="0"/>
              <a:lumOff val="0"/>
              <a:alphaOff val="0"/>
              <a:shade val="9000"/>
              <a:alpha val="48000"/>
              <a:satMod val="105000"/>
            </a:scheme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vi-VN" sz="2200" i="1" u="none" kern="1200"/>
            <a:t>Ping of death</a:t>
          </a:r>
          <a:endParaRPr lang="en-US" sz="2200" kern="1200"/>
        </a:p>
      </dsp:txBody>
      <dsp:txXfrm>
        <a:off x="4867550" y="4232947"/>
        <a:ext cx="1664447" cy="1042416"/>
      </dsp:txXfrm>
    </dsp:sp>
    <dsp:sp modelId="{EDEA05FE-4586-43F6-A7AE-9E7C5305E536}">
      <dsp:nvSpPr>
        <dsp:cNvPr id="0" name=""/>
        <dsp:cNvSpPr/>
      </dsp:nvSpPr>
      <dsp:spPr>
        <a:xfrm>
          <a:off x="2035798" y="579664"/>
          <a:ext cx="4615203" cy="4615203"/>
        </a:xfrm>
        <a:custGeom>
          <a:avLst/>
          <a:gdLst/>
          <a:ahLst/>
          <a:cxnLst/>
          <a:rect l="0" t="0" r="0" b="0"/>
          <a:pathLst>
            <a:path>
              <a:moveTo>
                <a:pt x="2766195" y="4569175"/>
              </a:moveTo>
              <a:arcTo wR="2307601" hR="2307601" stAng="4712231" swAng="1375537"/>
            </a:path>
          </a:pathLst>
        </a:custGeom>
        <a:noFill/>
        <a:ln w="9525" cap="flat" cmpd="sng" algn="ctr">
          <a:solidFill>
            <a:schemeClr val="accent2">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B6EE6B13-10C4-48F1-992C-C41B1C233938}">
      <dsp:nvSpPr>
        <dsp:cNvPr id="0" name=""/>
        <dsp:cNvSpPr/>
      </dsp:nvSpPr>
      <dsp:spPr>
        <a:xfrm>
          <a:off x="2098410" y="4176555"/>
          <a:ext cx="1777231" cy="1155200"/>
        </a:xfrm>
        <a:prstGeom prst="roundRect">
          <a:avLst/>
        </a:prstGeom>
        <a:solidFill>
          <a:schemeClr val="accent2">
            <a:hueOff val="0"/>
            <a:satOff val="0"/>
            <a:lumOff val="0"/>
            <a:alphaOff val="0"/>
          </a:schemeClr>
        </a:solidFill>
        <a:ln>
          <a:noFill/>
        </a:ln>
        <a:effectLst>
          <a:outerShdw blurRad="57150" dist="38100" dir="5400000" algn="ctr" rotWithShape="0">
            <a:schemeClr val="accent2">
              <a:hueOff val="0"/>
              <a:satOff val="0"/>
              <a:lumOff val="0"/>
              <a:alphaOff val="0"/>
              <a:shade val="9000"/>
              <a:alpha val="48000"/>
              <a:satMod val="105000"/>
            </a:scheme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vi-VN" sz="2200" i="1" u="none" kern="1200"/>
            <a:t>Teardrop</a:t>
          </a:r>
          <a:endParaRPr lang="en-US" sz="2200" kern="1200"/>
        </a:p>
      </dsp:txBody>
      <dsp:txXfrm>
        <a:off x="2154802" y="4232947"/>
        <a:ext cx="1664447" cy="1042416"/>
      </dsp:txXfrm>
    </dsp:sp>
    <dsp:sp modelId="{801927C1-D4D2-45CC-906F-474F5D8F95F5}">
      <dsp:nvSpPr>
        <dsp:cNvPr id="0" name=""/>
        <dsp:cNvSpPr/>
      </dsp:nvSpPr>
      <dsp:spPr>
        <a:xfrm>
          <a:off x="2035798" y="579664"/>
          <a:ext cx="4615203" cy="4615203"/>
        </a:xfrm>
        <a:custGeom>
          <a:avLst/>
          <a:gdLst/>
          <a:ahLst/>
          <a:cxnLst/>
          <a:rect l="0" t="0" r="0" b="0"/>
          <a:pathLst>
            <a:path>
              <a:moveTo>
                <a:pt x="385554" y="3584613"/>
              </a:moveTo>
              <a:arcTo wR="2307601" hR="2307601" stAng="8783992" swAng="2195962"/>
            </a:path>
          </a:pathLst>
        </a:custGeom>
        <a:noFill/>
        <a:ln w="9525" cap="flat" cmpd="sng" algn="ctr">
          <a:solidFill>
            <a:schemeClr val="accent2">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B51385E6-9775-4E99-BAF7-511827C79CE6}">
      <dsp:nvSpPr>
        <dsp:cNvPr id="0" name=""/>
        <dsp:cNvSpPr/>
      </dsp:nvSpPr>
      <dsp:spPr>
        <a:xfrm>
          <a:off x="1260124" y="1596577"/>
          <a:ext cx="1777231" cy="1155200"/>
        </a:xfrm>
        <a:prstGeom prst="roundRect">
          <a:avLst/>
        </a:prstGeom>
        <a:solidFill>
          <a:schemeClr val="accent2">
            <a:hueOff val="0"/>
            <a:satOff val="0"/>
            <a:lumOff val="0"/>
            <a:alphaOff val="0"/>
          </a:schemeClr>
        </a:solidFill>
        <a:ln>
          <a:noFill/>
        </a:ln>
        <a:effectLst>
          <a:outerShdw blurRad="57150" dist="38100" dir="5400000" algn="ctr" rotWithShape="0">
            <a:schemeClr val="accent2">
              <a:hueOff val="0"/>
              <a:satOff val="0"/>
              <a:lumOff val="0"/>
              <a:alphaOff val="0"/>
              <a:shade val="9000"/>
              <a:alpha val="48000"/>
              <a:satMod val="105000"/>
            </a:scheme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vi-VN" sz="2200" i="1" u="none" kern="1200"/>
            <a:t>SYN Attack</a:t>
          </a:r>
          <a:endParaRPr lang="en-US" sz="2200" kern="1200"/>
        </a:p>
      </dsp:txBody>
      <dsp:txXfrm>
        <a:off x="1316516" y="1652969"/>
        <a:ext cx="1664447" cy="1042416"/>
      </dsp:txXfrm>
    </dsp:sp>
    <dsp:sp modelId="{4F9C8F02-F4E8-4AF6-80E9-C41998F24368}">
      <dsp:nvSpPr>
        <dsp:cNvPr id="0" name=""/>
        <dsp:cNvSpPr/>
      </dsp:nvSpPr>
      <dsp:spPr>
        <a:xfrm>
          <a:off x="2035798" y="579664"/>
          <a:ext cx="4615203" cy="4615203"/>
        </a:xfrm>
        <a:custGeom>
          <a:avLst/>
          <a:gdLst/>
          <a:ahLst/>
          <a:cxnLst/>
          <a:rect l="0" t="0" r="0" b="0"/>
          <a:pathLst>
            <a:path>
              <a:moveTo>
                <a:pt x="402148" y="1005959"/>
              </a:moveTo>
              <a:arcTo wR="2307601" hR="2307601" stAng="12860252" swAng="1961094"/>
            </a:path>
          </a:pathLst>
        </a:custGeom>
        <a:noFill/>
        <a:ln w="9525" cap="flat" cmpd="sng" algn="ctr">
          <a:solidFill>
            <a:schemeClr val="accent2">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57EE31-8FF5-44AC-86F2-C62325A9EC5D}">
      <dsp:nvSpPr>
        <dsp:cNvPr id="0" name=""/>
        <dsp:cNvSpPr/>
      </dsp:nvSpPr>
      <dsp:spPr>
        <a:xfrm>
          <a:off x="0" y="330000"/>
          <a:ext cx="8839200" cy="4032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131A92B-59F8-473D-9B50-469CC6865DEA}">
      <dsp:nvSpPr>
        <dsp:cNvPr id="0" name=""/>
        <dsp:cNvSpPr/>
      </dsp:nvSpPr>
      <dsp:spPr>
        <a:xfrm>
          <a:off x="441960" y="93840"/>
          <a:ext cx="6187440" cy="4723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3871" tIns="0" rIns="233871" bIns="0" numCol="1" spcCol="1270" anchor="ctr" anchorCtr="0">
          <a:noAutofit/>
        </a:bodyPr>
        <a:lstStyle/>
        <a:p>
          <a:pPr marL="0" lvl="0" indent="0" algn="l" defTabSz="711200">
            <a:lnSpc>
              <a:spcPct val="90000"/>
            </a:lnSpc>
            <a:spcBef>
              <a:spcPct val="0"/>
            </a:spcBef>
            <a:spcAft>
              <a:spcPct val="35000"/>
            </a:spcAft>
            <a:buNone/>
          </a:pPr>
          <a:r>
            <a:rPr lang="en-US" sz="1600" b="1" kern="1200"/>
            <a:t>A. </a:t>
          </a:r>
          <a:r>
            <a:rPr lang="vi-VN" sz="1600" b="1" kern="1200"/>
            <a:t>Giới thiệu chung DDoS</a:t>
          </a:r>
          <a:endParaRPr lang="en-US" sz="1600" kern="1200"/>
        </a:p>
      </dsp:txBody>
      <dsp:txXfrm>
        <a:off x="465017" y="116897"/>
        <a:ext cx="6141326" cy="426206"/>
      </dsp:txXfrm>
    </dsp:sp>
    <dsp:sp modelId="{F05E6AC3-5E0B-49C3-B102-2B4B78BF902E}">
      <dsp:nvSpPr>
        <dsp:cNvPr id="0" name=""/>
        <dsp:cNvSpPr/>
      </dsp:nvSpPr>
      <dsp:spPr>
        <a:xfrm>
          <a:off x="0" y="1055760"/>
          <a:ext cx="8839200" cy="4032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ED6469B-86DF-45BA-9F97-4E928CDF39F3}">
      <dsp:nvSpPr>
        <dsp:cNvPr id="0" name=""/>
        <dsp:cNvSpPr/>
      </dsp:nvSpPr>
      <dsp:spPr>
        <a:xfrm>
          <a:off x="441960" y="819600"/>
          <a:ext cx="6187440" cy="4723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3871" tIns="0" rIns="233871" bIns="0" numCol="1" spcCol="1270" anchor="ctr" anchorCtr="0">
          <a:noAutofit/>
        </a:bodyPr>
        <a:lstStyle/>
        <a:p>
          <a:pPr marL="0" lvl="0" indent="0" algn="l" defTabSz="711200">
            <a:lnSpc>
              <a:spcPct val="90000"/>
            </a:lnSpc>
            <a:spcBef>
              <a:spcPct val="0"/>
            </a:spcBef>
            <a:spcAft>
              <a:spcPct val="35000"/>
            </a:spcAft>
            <a:buNone/>
          </a:pPr>
          <a:r>
            <a:rPr lang="en-US" sz="1600" b="1" kern="1200"/>
            <a:t>B. </a:t>
          </a:r>
          <a:r>
            <a:rPr lang="vi-VN" sz="1600" b="1" kern="1200"/>
            <a:t>Các đặc tính của tấn công DDoS</a:t>
          </a:r>
          <a:endParaRPr lang="en-US" sz="1600" kern="1200"/>
        </a:p>
      </dsp:txBody>
      <dsp:txXfrm>
        <a:off x="465017" y="842657"/>
        <a:ext cx="6141326" cy="426206"/>
      </dsp:txXfrm>
    </dsp:sp>
    <dsp:sp modelId="{256D532F-14C7-45C4-B623-416A0C92865F}">
      <dsp:nvSpPr>
        <dsp:cNvPr id="0" name=""/>
        <dsp:cNvSpPr/>
      </dsp:nvSpPr>
      <dsp:spPr>
        <a:xfrm>
          <a:off x="0" y="1781520"/>
          <a:ext cx="8839200" cy="4032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DE3ED85-1AB7-4C00-985A-9AD135DAC211}">
      <dsp:nvSpPr>
        <dsp:cNvPr id="0" name=""/>
        <dsp:cNvSpPr/>
      </dsp:nvSpPr>
      <dsp:spPr>
        <a:xfrm>
          <a:off x="441960" y="1545360"/>
          <a:ext cx="6187440" cy="4723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3871" tIns="0" rIns="233871" bIns="0" numCol="1" spcCol="1270" anchor="ctr" anchorCtr="0">
          <a:noAutofit/>
        </a:bodyPr>
        <a:lstStyle/>
        <a:p>
          <a:pPr marL="0" lvl="0" indent="0" algn="l" defTabSz="711200">
            <a:lnSpc>
              <a:spcPct val="90000"/>
            </a:lnSpc>
            <a:spcBef>
              <a:spcPct val="0"/>
            </a:spcBef>
            <a:spcAft>
              <a:spcPct val="35000"/>
            </a:spcAft>
            <a:buNone/>
          </a:pPr>
          <a:r>
            <a:rPr lang="en-US" sz="1600" b="1" kern="1200"/>
            <a:t>C. </a:t>
          </a:r>
          <a:r>
            <a:rPr lang="vi-VN" sz="1600" b="1" kern="1200"/>
            <a:t>Tấn công DDoS không thể ngăn chặn  hoàn  toàn</a:t>
          </a:r>
          <a:endParaRPr lang="en-US" sz="1600" kern="1200"/>
        </a:p>
      </dsp:txBody>
      <dsp:txXfrm>
        <a:off x="465017" y="1568417"/>
        <a:ext cx="6141326" cy="426206"/>
      </dsp:txXfrm>
    </dsp:sp>
    <dsp:sp modelId="{18B6E3C1-F749-43D0-B0A7-634C39C45D88}">
      <dsp:nvSpPr>
        <dsp:cNvPr id="0" name=""/>
        <dsp:cNvSpPr/>
      </dsp:nvSpPr>
      <dsp:spPr>
        <a:xfrm>
          <a:off x="0" y="2507279"/>
          <a:ext cx="8839200" cy="4032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3A9BC42-D571-4C3E-AC98-E63A023CF24B}">
      <dsp:nvSpPr>
        <dsp:cNvPr id="0" name=""/>
        <dsp:cNvSpPr/>
      </dsp:nvSpPr>
      <dsp:spPr>
        <a:xfrm>
          <a:off x="441960" y="2271119"/>
          <a:ext cx="6187440" cy="4723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3871" tIns="0" rIns="233871" bIns="0" numCol="1" spcCol="1270" anchor="ctr" anchorCtr="0">
          <a:noAutofit/>
        </a:bodyPr>
        <a:lstStyle/>
        <a:p>
          <a:pPr marL="0" lvl="0" indent="0" algn="l" defTabSz="711200">
            <a:lnSpc>
              <a:spcPct val="90000"/>
            </a:lnSpc>
            <a:spcBef>
              <a:spcPct val="0"/>
            </a:spcBef>
            <a:spcAft>
              <a:spcPct val="35000"/>
            </a:spcAft>
            <a:buNone/>
          </a:pPr>
          <a:r>
            <a:rPr lang="en-US" sz="1600" kern="1200"/>
            <a:t>D. </a:t>
          </a:r>
          <a:r>
            <a:rPr lang="vi-VN" sz="1600" b="1" kern="1200"/>
            <a:t>Kẻ tấn công khôn ngoan</a:t>
          </a:r>
          <a:endParaRPr lang="en-US" sz="1600" kern="1200"/>
        </a:p>
      </dsp:txBody>
      <dsp:txXfrm>
        <a:off x="465017" y="2294176"/>
        <a:ext cx="6141326" cy="426206"/>
      </dsp:txXfrm>
    </dsp:sp>
    <dsp:sp modelId="{0C7F6806-53BC-4B96-8852-47352E93C69B}">
      <dsp:nvSpPr>
        <dsp:cNvPr id="0" name=""/>
        <dsp:cNvSpPr/>
      </dsp:nvSpPr>
      <dsp:spPr>
        <a:xfrm>
          <a:off x="0" y="3233040"/>
          <a:ext cx="8839200" cy="4032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55AAE6F-BFFB-4BD5-8A8B-B444B68DEB69}">
      <dsp:nvSpPr>
        <dsp:cNvPr id="0" name=""/>
        <dsp:cNvSpPr/>
      </dsp:nvSpPr>
      <dsp:spPr>
        <a:xfrm>
          <a:off x="441960" y="2996880"/>
          <a:ext cx="6187440" cy="4723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3871" tIns="0" rIns="233871" bIns="0" numCol="1" spcCol="1270" anchor="ctr" anchorCtr="0">
          <a:noAutofit/>
        </a:bodyPr>
        <a:lstStyle/>
        <a:p>
          <a:pPr marL="0" lvl="0" indent="0" algn="l" defTabSz="711200">
            <a:lnSpc>
              <a:spcPct val="90000"/>
            </a:lnSpc>
            <a:spcBef>
              <a:spcPct val="0"/>
            </a:spcBef>
            <a:spcAft>
              <a:spcPct val="35000"/>
            </a:spcAft>
            <a:buNone/>
          </a:pPr>
          <a:r>
            <a:rPr lang="en-US" sz="1600" kern="1200"/>
            <a:t>E. </a:t>
          </a:r>
          <a:r>
            <a:rPr lang="vi-VN" sz="1600" b="1" kern="1200"/>
            <a:t>Phân loại tấn công DDoS</a:t>
          </a:r>
          <a:endParaRPr lang="en-US" sz="1600" kern="1200"/>
        </a:p>
      </dsp:txBody>
      <dsp:txXfrm>
        <a:off x="465017" y="3019937"/>
        <a:ext cx="6141326" cy="426206"/>
      </dsp:txXfrm>
    </dsp:sp>
    <dsp:sp modelId="{52C446C8-9E3B-4E61-85A5-5C8F19F1DE83}">
      <dsp:nvSpPr>
        <dsp:cNvPr id="0" name=""/>
        <dsp:cNvSpPr/>
      </dsp:nvSpPr>
      <dsp:spPr>
        <a:xfrm>
          <a:off x="0" y="3958800"/>
          <a:ext cx="8839200" cy="4032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118619E-57DC-403A-8DD1-AABD3B92A73C}">
      <dsp:nvSpPr>
        <dsp:cNvPr id="0" name=""/>
        <dsp:cNvSpPr/>
      </dsp:nvSpPr>
      <dsp:spPr>
        <a:xfrm>
          <a:off x="441960" y="3722640"/>
          <a:ext cx="6187440" cy="4723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3871" tIns="0" rIns="233871" bIns="0" numCol="1" spcCol="1270" anchor="ctr" anchorCtr="0">
          <a:noAutofit/>
        </a:bodyPr>
        <a:lstStyle/>
        <a:p>
          <a:pPr marL="0" lvl="0" indent="0" algn="l" defTabSz="711200">
            <a:lnSpc>
              <a:spcPct val="90000"/>
            </a:lnSpc>
            <a:spcBef>
              <a:spcPct val="0"/>
            </a:spcBef>
            <a:spcAft>
              <a:spcPct val="35000"/>
            </a:spcAft>
            <a:buNone/>
          </a:pPr>
          <a:r>
            <a:rPr lang="en-US" sz="1600" kern="1200"/>
            <a:t>F. Tấn công Reflective DNS (reflective – phản chiếu)</a:t>
          </a:r>
        </a:p>
      </dsp:txBody>
      <dsp:txXfrm>
        <a:off x="465017" y="3745697"/>
        <a:ext cx="6141326" cy="426206"/>
      </dsp:txXfrm>
    </dsp:sp>
    <dsp:sp modelId="{CB7C0489-6537-497A-8331-37B185FFDD92}">
      <dsp:nvSpPr>
        <dsp:cNvPr id="0" name=""/>
        <dsp:cNvSpPr/>
      </dsp:nvSpPr>
      <dsp:spPr>
        <a:xfrm>
          <a:off x="0" y="4684560"/>
          <a:ext cx="8839200" cy="4032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19BF12D-1B4B-438D-AC0C-0FD9EDC546BD}">
      <dsp:nvSpPr>
        <dsp:cNvPr id="0" name=""/>
        <dsp:cNvSpPr/>
      </dsp:nvSpPr>
      <dsp:spPr>
        <a:xfrm>
          <a:off x="441960" y="4448400"/>
          <a:ext cx="6187440" cy="4723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3871" tIns="0" rIns="233871" bIns="0" numCol="1" spcCol="1270" anchor="ctr" anchorCtr="0">
          <a:noAutofit/>
        </a:bodyPr>
        <a:lstStyle/>
        <a:p>
          <a:pPr marL="0" lvl="0" indent="0" algn="l" defTabSz="711200">
            <a:lnSpc>
              <a:spcPct val="90000"/>
            </a:lnSpc>
            <a:spcBef>
              <a:spcPct val="0"/>
            </a:spcBef>
            <a:spcAft>
              <a:spcPct val="35000"/>
            </a:spcAft>
            <a:buNone/>
          </a:pPr>
          <a:r>
            <a:rPr lang="en-US" sz="1600" b="1" kern="1200"/>
            <a:t>G. </a:t>
          </a:r>
          <a:r>
            <a:rPr lang="vi-VN" sz="1600" b="1" kern="1200"/>
            <a:t>Các tools sử dụng để tấn công DDoS</a:t>
          </a:r>
          <a:endParaRPr lang="en-US" sz="1600" kern="1200"/>
        </a:p>
      </dsp:txBody>
      <dsp:txXfrm>
        <a:off x="465017" y="4471457"/>
        <a:ext cx="6141326" cy="42620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64BE32-B736-4441-A0A1-362C6C16E92C}">
      <dsp:nvSpPr>
        <dsp:cNvPr id="0" name=""/>
        <dsp:cNvSpPr/>
      </dsp:nvSpPr>
      <dsp:spPr>
        <a:xfrm>
          <a:off x="0" y="0"/>
          <a:ext cx="82296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25DAAC5-9716-44F8-A609-76F853254E0E}">
      <dsp:nvSpPr>
        <dsp:cNvPr id="0" name=""/>
        <dsp:cNvSpPr/>
      </dsp:nvSpPr>
      <dsp:spPr>
        <a:xfrm>
          <a:off x="0" y="0"/>
          <a:ext cx="1645920" cy="2194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vi-VN" sz="2500" kern="1200"/>
            <a:t>Tấn công gây hết băng thông truy cập tới máy chủ.</a:t>
          </a:r>
          <a:endParaRPr lang="en-US" sz="2500" kern="1200"/>
        </a:p>
      </dsp:txBody>
      <dsp:txXfrm>
        <a:off x="0" y="0"/>
        <a:ext cx="1645920" cy="2194718"/>
      </dsp:txXfrm>
    </dsp:sp>
    <dsp:sp modelId="{172F5EE4-A8D9-47C8-924F-08E63D519E4E}">
      <dsp:nvSpPr>
        <dsp:cNvPr id="0" name=""/>
        <dsp:cNvSpPr/>
      </dsp:nvSpPr>
      <dsp:spPr>
        <a:xfrm>
          <a:off x="1769364" y="51010"/>
          <a:ext cx="6460236" cy="10202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vi-VN" sz="2900" kern="1200"/>
            <a:t>Flood attack</a:t>
          </a:r>
          <a:endParaRPr lang="en-US" sz="2900" kern="1200"/>
        </a:p>
      </dsp:txBody>
      <dsp:txXfrm>
        <a:off x="1769364" y="51010"/>
        <a:ext cx="6460236" cy="1020201"/>
      </dsp:txXfrm>
    </dsp:sp>
    <dsp:sp modelId="{C22E0876-B638-41AC-A501-34F2FED720F1}">
      <dsp:nvSpPr>
        <dsp:cNvPr id="0" name=""/>
        <dsp:cNvSpPr/>
      </dsp:nvSpPr>
      <dsp:spPr>
        <a:xfrm>
          <a:off x="1645920" y="1071211"/>
          <a:ext cx="658368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6A0E8E4-9FF8-4DDE-9E8E-42FB66B9ADAA}">
      <dsp:nvSpPr>
        <dsp:cNvPr id="0" name=""/>
        <dsp:cNvSpPr/>
      </dsp:nvSpPr>
      <dsp:spPr>
        <a:xfrm>
          <a:off x="1769364" y="1122221"/>
          <a:ext cx="6460236" cy="10202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vi-VN" sz="2900" kern="1200"/>
            <a:t>UDP và ICMP Flood (flood- gây ngập lụt)</a:t>
          </a:r>
          <a:endParaRPr lang="en-US" sz="2900" kern="1200"/>
        </a:p>
      </dsp:txBody>
      <dsp:txXfrm>
        <a:off x="1769364" y="1122221"/>
        <a:ext cx="6460236" cy="1020201"/>
      </dsp:txXfrm>
    </dsp:sp>
    <dsp:sp modelId="{EADC8121-488E-4445-8B92-E2164F8B2F90}">
      <dsp:nvSpPr>
        <dsp:cNvPr id="0" name=""/>
        <dsp:cNvSpPr/>
      </dsp:nvSpPr>
      <dsp:spPr>
        <a:xfrm>
          <a:off x="1645920" y="2142422"/>
          <a:ext cx="658368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9CA002E-F959-4C53-A619-ED82841195DC}">
      <dsp:nvSpPr>
        <dsp:cNvPr id="0" name=""/>
        <dsp:cNvSpPr/>
      </dsp:nvSpPr>
      <dsp:spPr>
        <a:xfrm>
          <a:off x="0" y="2194718"/>
          <a:ext cx="82296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706A5C4-0A88-483A-930A-D23D6F4D6C6C}">
      <dsp:nvSpPr>
        <dsp:cNvPr id="0" name=""/>
        <dsp:cNvSpPr/>
      </dsp:nvSpPr>
      <dsp:spPr>
        <a:xfrm>
          <a:off x="0" y="2194718"/>
          <a:ext cx="1645920" cy="2194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vi-VN" sz="2500" kern="1200"/>
            <a:t>Tấn công khuếch đại các giao tiếp</a:t>
          </a:r>
          <a:endParaRPr lang="en-US" sz="2500" kern="1200"/>
        </a:p>
      </dsp:txBody>
      <dsp:txXfrm>
        <a:off x="0" y="2194718"/>
        <a:ext cx="1645920" cy="2194718"/>
      </dsp:txXfrm>
    </dsp:sp>
    <dsp:sp modelId="{FA23B7B4-86EA-4662-B2D0-10FDAB4F913B}">
      <dsp:nvSpPr>
        <dsp:cNvPr id="0" name=""/>
        <dsp:cNvSpPr/>
      </dsp:nvSpPr>
      <dsp:spPr>
        <a:xfrm>
          <a:off x="1769364" y="2294381"/>
          <a:ext cx="6460236" cy="1993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vi-VN" sz="2900" kern="1200"/>
            <a:t>Smurf and Fraggle attack</a:t>
          </a:r>
          <a:br>
            <a:rPr lang="en-US" sz="2900" kern="1200"/>
          </a:br>
          <a:endParaRPr lang="en-US" sz="2900" kern="1200"/>
        </a:p>
      </dsp:txBody>
      <dsp:txXfrm>
        <a:off x="1769364" y="2294381"/>
        <a:ext cx="6460236" cy="1993250"/>
      </dsp:txXfrm>
    </dsp:sp>
    <dsp:sp modelId="{DC43C4C7-D476-4DF7-B303-18823D3DDF83}">
      <dsp:nvSpPr>
        <dsp:cNvPr id="0" name=""/>
        <dsp:cNvSpPr/>
      </dsp:nvSpPr>
      <dsp:spPr>
        <a:xfrm>
          <a:off x="1645920" y="4287631"/>
          <a:ext cx="658368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5AB6BE-02C0-48E5-BB61-7E3492C57A35}">
      <dsp:nvSpPr>
        <dsp:cNvPr id="0" name=""/>
        <dsp:cNvSpPr/>
      </dsp:nvSpPr>
      <dsp:spPr>
        <a:xfrm>
          <a:off x="0" y="1350300"/>
          <a:ext cx="8229600" cy="982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DF90CAC-7D80-4A87-9768-81550371BF93}">
      <dsp:nvSpPr>
        <dsp:cNvPr id="0" name=""/>
        <dsp:cNvSpPr/>
      </dsp:nvSpPr>
      <dsp:spPr>
        <a:xfrm>
          <a:off x="411480" y="774659"/>
          <a:ext cx="5760720" cy="1151280"/>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57150" dist="38100" dir="5400000" algn="ctr" rotWithShape="0">
            <a:schemeClr val="accent1">
              <a:hueOff val="0"/>
              <a:satOff val="0"/>
              <a:lumOff val="0"/>
              <a:alphaOff val="0"/>
              <a:shade val="9000"/>
              <a:alpha val="48000"/>
              <a:satMod val="105000"/>
            </a:scheme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17742" tIns="0" rIns="217742" bIns="0" numCol="1" spcCol="1270" anchor="ctr" anchorCtr="0">
          <a:noAutofit/>
        </a:bodyPr>
        <a:lstStyle/>
        <a:p>
          <a:pPr marL="0" lvl="0" indent="0" algn="l" defTabSz="1733550">
            <a:lnSpc>
              <a:spcPct val="90000"/>
            </a:lnSpc>
            <a:spcBef>
              <a:spcPct val="0"/>
            </a:spcBef>
            <a:spcAft>
              <a:spcPct val="35000"/>
            </a:spcAft>
            <a:buNone/>
          </a:pPr>
          <a:r>
            <a:rPr lang="en-US" sz="3900" b="1" u="none" kern="1200"/>
            <a:t>A. </a:t>
          </a:r>
          <a:r>
            <a:rPr lang="vi-VN" sz="3900" b="1" kern="1200"/>
            <a:t>Giới thiệu về DRDOS  </a:t>
          </a:r>
          <a:endParaRPr lang="en-US" sz="3900" kern="1200"/>
        </a:p>
      </dsp:txBody>
      <dsp:txXfrm>
        <a:off x="467681" y="830860"/>
        <a:ext cx="5648318" cy="1038878"/>
      </dsp:txXfrm>
    </dsp:sp>
    <dsp:sp modelId="{EA0D0968-78B8-463F-ADF4-E4BFD31A45AD}">
      <dsp:nvSpPr>
        <dsp:cNvPr id="0" name=""/>
        <dsp:cNvSpPr/>
      </dsp:nvSpPr>
      <dsp:spPr>
        <a:xfrm>
          <a:off x="0" y="3119339"/>
          <a:ext cx="8229600" cy="982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FEBABDC-2AFD-4334-841F-9308F08FAC48}">
      <dsp:nvSpPr>
        <dsp:cNvPr id="0" name=""/>
        <dsp:cNvSpPr/>
      </dsp:nvSpPr>
      <dsp:spPr>
        <a:xfrm>
          <a:off x="411480" y="2543700"/>
          <a:ext cx="5760720" cy="1151280"/>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57150" dist="38100" dir="5400000" algn="ctr" rotWithShape="0">
            <a:schemeClr val="accent1">
              <a:hueOff val="0"/>
              <a:satOff val="0"/>
              <a:lumOff val="0"/>
              <a:alphaOff val="0"/>
              <a:shade val="9000"/>
              <a:alpha val="48000"/>
              <a:satMod val="105000"/>
            </a:scheme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17742" tIns="0" rIns="217742" bIns="0" numCol="1" spcCol="1270" anchor="ctr" anchorCtr="0">
          <a:noAutofit/>
        </a:bodyPr>
        <a:lstStyle/>
        <a:p>
          <a:pPr marL="0" lvl="0" indent="0" algn="l" defTabSz="1733550">
            <a:lnSpc>
              <a:spcPct val="90000"/>
            </a:lnSpc>
            <a:spcBef>
              <a:spcPct val="0"/>
            </a:spcBef>
            <a:spcAft>
              <a:spcPct val="35000"/>
            </a:spcAft>
            <a:buNone/>
          </a:pPr>
          <a:r>
            <a:rPr lang="en-US" sz="3900" b="1" u="none" kern="1200"/>
            <a:t>B. </a:t>
          </a:r>
          <a:r>
            <a:rPr lang="vi-VN" sz="3900" b="1" kern="1200"/>
            <a:t>Cách phòng chống</a:t>
          </a:r>
          <a:endParaRPr lang="en-US" sz="3900" kern="1200"/>
        </a:p>
      </dsp:txBody>
      <dsp:txXfrm>
        <a:off x="467681" y="2599901"/>
        <a:ext cx="5648318" cy="1038878"/>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F28918-4AD9-4961-AD2D-D97C972B7826}">
      <dsp:nvSpPr>
        <dsp:cNvPr id="0" name=""/>
        <dsp:cNvSpPr/>
      </dsp:nvSpPr>
      <dsp:spPr>
        <a:xfrm rot="10800000">
          <a:off x="1498444" y="1043"/>
          <a:ext cx="5381472" cy="571844"/>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2168" tIns="80010" rIns="149352" bIns="80010" numCol="1" spcCol="1270" anchor="ctr" anchorCtr="0">
          <a:noAutofit/>
        </a:bodyPr>
        <a:lstStyle/>
        <a:p>
          <a:pPr marL="0" lvl="0" indent="0" algn="ctr" defTabSz="933450">
            <a:lnSpc>
              <a:spcPct val="90000"/>
            </a:lnSpc>
            <a:spcBef>
              <a:spcPct val="0"/>
            </a:spcBef>
            <a:spcAft>
              <a:spcPct val="35000"/>
            </a:spcAft>
            <a:buNone/>
          </a:pPr>
          <a:r>
            <a:rPr lang="vi-VN" sz="2100" b="1" kern="1200"/>
            <a:t>Tối thiểu hóa lượng Agent:</a:t>
          </a:r>
          <a:endParaRPr lang="en-US" sz="2100" kern="1200"/>
        </a:p>
      </dsp:txBody>
      <dsp:txXfrm rot="10800000">
        <a:off x="1641405" y="1043"/>
        <a:ext cx="5238511" cy="571844"/>
      </dsp:txXfrm>
    </dsp:sp>
    <dsp:sp modelId="{A8B7A92F-65D3-4403-A15E-21559D316477}">
      <dsp:nvSpPr>
        <dsp:cNvPr id="0" name=""/>
        <dsp:cNvSpPr/>
      </dsp:nvSpPr>
      <dsp:spPr>
        <a:xfrm>
          <a:off x="1212522" y="1043"/>
          <a:ext cx="571844" cy="571844"/>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8000" b="-8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8748033-4F39-4E85-A83B-8FA41EECC9BC}">
      <dsp:nvSpPr>
        <dsp:cNvPr id="0" name=""/>
        <dsp:cNvSpPr/>
      </dsp:nvSpPr>
      <dsp:spPr>
        <a:xfrm rot="10800000">
          <a:off x="1498444" y="743588"/>
          <a:ext cx="5381472" cy="571844"/>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2168" tIns="80010" rIns="149352" bIns="80010" numCol="1" spcCol="1270" anchor="ctr" anchorCtr="0">
          <a:noAutofit/>
        </a:bodyPr>
        <a:lstStyle/>
        <a:p>
          <a:pPr marL="0" lvl="0" indent="0" algn="ctr" defTabSz="933450">
            <a:lnSpc>
              <a:spcPct val="90000"/>
            </a:lnSpc>
            <a:spcBef>
              <a:spcPct val="0"/>
            </a:spcBef>
            <a:spcAft>
              <a:spcPct val="35000"/>
            </a:spcAft>
            <a:buNone/>
          </a:pPr>
          <a:r>
            <a:rPr lang="vi-VN" sz="2100" b="1" kern="1200"/>
            <a:t>Tìm và vô hiệu hóa các Handler:</a:t>
          </a:r>
          <a:endParaRPr lang="en-US" sz="2100" kern="1200"/>
        </a:p>
      </dsp:txBody>
      <dsp:txXfrm rot="10800000">
        <a:off x="1641405" y="743588"/>
        <a:ext cx="5238511" cy="571844"/>
      </dsp:txXfrm>
    </dsp:sp>
    <dsp:sp modelId="{522FE57B-2E92-44CE-AA25-6F7FD43412EE}">
      <dsp:nvSpPr>
        <dsp:cNvPr id="0" name=""/>
        <dsp:cNvSpPr/>
      </dsp:nvSpPr>
      <dsp:spPr>
        <a:xfrm>
          <a:off x="1212522" y="743588"/>
          <a:ext cx="571844" cy="571844"/>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8000" b="-8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EA42274-02EC-4030-80B9-ADAE3C8B3C4D}">
      <dsp:nvSpPr>
        <dsp:cNvPr id="0" name=""/>
        <dsp:cNvSpPr/>
      </dsp:nvSpPr>
      <dsp:spPr>
        <a:xfrm rot="10800000">
          <a:off x="1498444" y="1486133"/>
          <a:ext cx="5381472" cy="571844"/>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2168" tIns="80010" rIns="149352" bIns="80010" numCol="1" spcCol="1270" anchor="ctr" anchorCtr="0">
          <a:noAutofit/>
        </a:bodyPr>
        <a:lstStyle/>
        <a:p>
          <a:pPr marL="0" lvl="0" indent="0" algn="ctr" defTabSz="933450">
            <a:lnSpc>
              <a:spcPct val="90000"/>
            </a:lnSpc>
            <a:spcBef>
              <a:spcPct val="0"/>
            </a:spcBef>
            <a:spcAft>
              <a:spcPct val="35000"/>
            </a:spcAft>
            <a:buNone/>
          </a:pPr>
          <a:r>
            <a:rPr lang="vi-VN" sz="2100" b="1" kern="1200"/>
            <a:t>Phát hiện dấu hiệu của một cuộc tấn công:</a:t>
          </a:r>
          <a:endParaRPr lang="en-US" sz="2100" kern="1200"/>
        </a:p>
      </dsp:txBody>
      <dsp:txXfrm rot="10800000">
        <a:off x="1641405" y="1486133"/>
        <a:ext cx="5238511" cy="571844"/>
      </dsp:txXfrm>
    </dsp:sp>
    <dsp:sp modelId="{0FD2E490-6102-471A-9F0C-729537289F79}">
      <dsp:nvSpPr>
        <dsp:cNvPr id="0" name=""/>
        <dsp:cNvSpPr/>
      </dsp:nvSpPr>
      <dsp:spPr>
        <a:xfrm>
          <a:off x="1212522" y="1486133"/>
          <a:ext cx="571844" cy="571844"/>
        </a:xfrm>
        <a:prstGeom prst="ellipse">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t="-8000" b="-8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548A8CF-122A-4F91-9BF1-FC7304DE2C07}">
      <dsp:nvSpPr>
        <dsp:cNvPr id="0" name=""/>
        <dsp:cNvSpPr/>
      </dsp:nvSpPr>
      <dsp:spPr>
        <a:xfrm rot="10800000">
          <a:off x="1498444" y="2228677"/>
          <a:ext cx="5381472" cy="571844"/>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2168" tIns="80010" rIns="149352" bIns="80010" numCol="1" spcCol="1270" anchor="ctr" anchorCtr="0">
          <a:noAutofit/>
        </a:bodyPr>
        <a:lstStyle/>
        <a:p>
          <a:pPr marL="0" lvl="0" indent="0" algn="ctr" defTabSz="933450">
            <a:lnSpc>
              <a:spcPct val="90000"/>
            </a:lnSpc>
            <a:spcBef>
              <a:spcPct val="0"/>
            </a:spcBef>
            <a:spcAft>
              <a:spcPct val="35000"/>
            </a:spcAft>
            <a:buNone/>
          </a:pPr>
          <a:r>
            <a:rPr lang="vi-VN" sz="2100" b="1" kern="1200"/>
            <a:t>làm suy giảm hay dừng cuộc tấn công:</a:t>
          </a:r>
          <a:endParaRPr lang="en-US" sz="2100" kern="1200"/>
        </a:p>
      </dsp:txBody>
      <dsp:txXfrm rot="10800000">
        <a:off x="1641405" y="2228677"/>
        <a:ext cx="5238511" cy="571844"/>
      </dsp:txXfrm>
    </dsp:sp>
    <dsp:sp modelId="{F25A9610-37A4-44F9-ACF8-F9EC38C9FFF4}">
      <dsp:nvSpPr>
        <dsp:cNvPr id="0" name=""/>
        <dsp:cNvSpPr/>
      </dsp:nvSpPr>
      <dsp:spPr>
        <a:xfrm>
          <a:off x="1212522" y="2228677"/>
          <a:ext cx="571844" cy="571844"/>
        </a:xfrm>
        <a:prstGeom prst="ellipse">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t="-8000" b="-8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BBECE4B-BCB8-4419-8CB6-C3FA4869DF96}">
      <dsp:nvSpPr>
        <dsp:cNvPr id="0" name=""/>
        <dsp:cNvSpPr/>
      </dsp:nvSpPr>
      <dsp:spPr>
        <a:xfrm rot="10800000">
          <a:off x="1498444" y="2971222"/>
          <a:ext cx="5381472" cy="571844"/>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2168" tIns="80010" rIns="149352" bIns="80010" numCol="1" spcCol="1270" anchor="ctr" anchorCtr="0">
          <a:noAutofit/>
        </a:bodyPr>
        <a:lstStyle/>
        <a:p>
          <a:pPr marL="0" lvl="0" indent="0" algn="ctr" defTabSz="933450">
            <a:lnSpc>
              <a:spcPct val="90000"/>
            </a:lnSpc>
            <a:spcBef>
              <a:spcPct val="0"/>
            </a:spcBef>
            <a:spcAft>
              <a:spcPct val="35000"/>
            </a:spcAft>
            <a:buNone/>
          </a:pPr>
          <a:r>
            <a:rPr lang="vi-VN" sz="2100" b="1" kern="1200"/>
            <a:t>Chuyển hướng của cuộc tấn công:</a:t>
          </a:r>
          <a:endParaRPr lang="en-US" sz="2100" kern="1200"/>
        </a:p>
      </dsp:txBody>
      <dsp:txXfrm rot="10800000">
        <a:off x="1641405" y="2971222"/>
        <a:ext cx="5238511" cy="571844"/>
      </dsp:txXfrm>
    </dsp:sp>
    <dsp:sp modelId="{7E6DBFD3-A4B8-4A48-A36C-414091C427DF}">
      <dsp:nvSpPr>
        <dsp:cNvPr id="0" name=""/>
        <dsp:cNvSpPr/>
      </dsp:nvSpPr>
      <dsp:spPr>
        <a:xfrm>
          <a:off x="1212522" y="2971222"/>
          <a:ext cx="571844" cy="571844"/>
        </a:xfrm>
        <a:prstGeom prst="ellipse">
          <a:avLst/>
        </a:prstGeom>
        <a:blipFill>
          <a:blip xmlns:r="http://schemas.openxmlformats.org/officeDocument/2006/relationships" r:embed="rId5">
            <a:extLst>
              <a:ext uri="{28A0092B-C50C-407E-A947-70E740481C1C}">
                <a14:useLocalDpi xmlns:a14="http://schemas.microsoft.com/office/drawing/2010/main" val="0"/>
              </a:ext>
            </a:extLst>
          </a:blip>
          <a:srcRect/>
          <a:stretch>
            <a:fillRect t="-8000" b="-8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3E49197-65C7-4E68-B694-FABCC4EEBA25}">
      <dsp:nvSpPr>
        <dsp:cNvPr id="0" name=""/>
        <dsp:cNvSpPr/>
      </dsp:nvSpPr>
      <dsp:spPr>
        <a:xfrm rot="10800000">
          <a:off x="1498444" y="3713766"/>
          <a:ext cx="5381472" cy="571844"/>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2168" tIns="80010" rIns="149352" bIns="80010" numCol="1" spcCol="1270" anchor="ctr" anchorCtr="0">
          <a:noAutofit/>
        </a:bodyPr>
        <a:lstStyle/>
        <a:p>
          <a:pPr marL="0" lvl="0" indent="0" algn="ctr" defTabSz="933450">
            <a:lnSpc>
              <a:spcPct val="90000"/>
            </a:lnSpc>
            <a:spcBef>
              <a:spcPct val="0"/>
            </a:spcBef>
            <a:spcAft>
              <a:spcPct val="35000"/>
            </a:spcAft>
            <a:buNone/>
          </a:pPr>
          <a:r>
            <a:rPr lang="en-US" sz="2100" b="1" kern="1200"/>
            <a:t>G</a:t>
          </a:r>
          <a:r>
            <a:rPr lang="vi-VN" sz="2100" b="1" kern="1200"/>
            <a:t>iai đoạn sau tấn công:</a:t>
          </a:r>
          <a:endParaRPr lang="en-US" sz="2100" kern="1200"/>
        </a:p>
      </dsp:txBody>
      <dsp:txXfrm rot="10800000">
        <a:off x="1641405" y="3713766"/>
        <a:ext cx="5238511" cy="571844"/>
      </dsp:txXfrm>
    </dsp:sp>
    <dsp:sp modelId="{D3F25606-6868-429B-B322-FF146CCFCFE8}">
      <dsp:nvSpPr>
        <dsp:cNvPr id="0" name=""/>
        <dsp:cNvSpPr/>
      </dsp:nvSpPr>
      <dsp:spPr>
        <a:xfrm>
          <a:off x="1212522" y="3713766"/>
          <a:ext cx="571844" cy="571844"/>
        </a:xfrm>
        <a:prstGeom prst="ellipse">
          <a:avLst/>
        </a:prstGeom>
        <a:blipFill>
          <a:blip xmlns:r="http://schemas.openxmlformats.org/officeDocument/2006/relationships" r:embed="rId6">
            <a:extLst>
              <a:ext uri="{28A0092B-C50C-407E-A947-70E740481C1C}">
                <a14:useLocalDpi xmlns:a14="http://schemas.microsoft.com/office/drawing/2010/main" val="0"/>
              </a:ext>
            </a:extLst>
          </a:blip>
          <a:srcRect/>
          <a:stretch>
            <a:fillRect t="-8000" b="-8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54D71F4-DE08-49FF-8050-3F0ED14B7C1E}">
      <dsp:nvSpPr>
        <dsp:cNvPr id="0" name=""/>
        <dsp:cNvSpPr/>
      </dsp:nvSpPr>
      <dsp:spPr>
        <a:xfrm rot="10800000">
          <a:off x="1498444" y="4456311"/>
          <a:ext cx="5381472" cy="571844"/>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2168" tIns="80010" rIns="149352" bIns="80010" numCol="1" spcCol="1270" anchor="ctr" anchorCtr="0">
          <a:noAutofit/>
        </a:bodyPr>
        <a:lstStyle/>
        <a:p>
          <a:pPr marL="0" lvl="0" indent="0" algn="ctr" defTabSz="933450">
            <a:lnSpc>
              <a:spcPct val="90000"/>
            </a:lnSpc>
            <a:spcBef>
              <a:spcPct val="0"/>
            </a:spcBef>
            <a:spcAft>
              <a:spcPct val="35000"/>
            </a:spcAft>
            <a:buNone/>
          </a:pPr>
          <a:r>
            <a:rPr lang="vi-VN" sz="2100" b="1" kern="1200"/>
            <a:t>Phòng chống tổng quát:</a:t>
          </a:r>
          <a:endParaRPr lang="en-US" sz="2100" kern="1200"/>
        </a:p>
      </dsp:txBody>
      <dsp:txXfrm rot="10800000">
        <a:off x="1641405" y="4456311"/>
        <a:ext cx="5238511" cy="571844"/>
      </dsp:txXfrm>
    </dsp:sp>
    <dsp:sp modelId="{32C55AEF-C29F-4E9B-9241-F82616C4E152}">
      <dsp:nvSpPr>
        <dsp:cNvPr id="0" name=""/>
        <dsp:cNvSpPr/>
      </dsp:nvSpPr>
      <dsp:spPr>
        <a:xfrm>
          <a:off x="1212522" y="4456311"/>
          <a:ext cx="571844" cy="571844"/>
        </a:xfrm>
        <a:prstGeom prst="ellipse">
          <a:avLst/>
        </a:prstGeom>
        <a:blipFill>
          <a:blip xmlns:r="http://schemas.openxmlformats.org/officeDocument/2006/relationships" r:embed="rId7">
            <a:extLst>
              <a:ext uri="{28A0092B-C50C-407E-A947-70E740481C1C}">
                <a14:useLocalDpi xmlns:a14="http://schemas.microsoft.com/office/drawing/2010/main" val="0"/>
              </a:ext>
            </a:extLst>
          </a:blip>
          <a:srcRect/>
          <a:stretch>
            <a:fillRect t="-8000" b="-8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4.xml><?xml version="1.0" encoding="utf-8"?>
<dgm:layoutDef xmlns:dgm="http://schemas.openxmlformats.org/drawingml/2006/diagram" xmlns:a="http://schemas.openxmlformats.org/drawingml/2006/main" uniqueId="urn:microsoft.com/office/officeart/2008/layout/SquareAccentList">
  <dgm:title val=""/>
  <dgm:desc val=""/>
  <dgm:catLst>
    <dgm:cat type="list" pri="5500"/>
  </dgm:catLst>
  <dgm:samp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clrData>
  <dgm:layoutNode name="layout">
    <dgm:varLst>
      <dgm:chMax/>
      <dgm:chPref/>
      <dgm:dir/>
      <dgm:resizeHandles/>
    </dgm:varLst>
    <dgm:choose name="Name0">
      <dgm:if name="Name1" func="var" arg="dir" op="equ" val="norm">
        <dgm:alg type="hierChild">
          <dgm:param type="linDir" val="fromL"/>
          <dgm:param type="vertAlign" val="t"/>
          <dgm:param type="nodeVertAlign" val="t"/>
          <dgm:param type="horzAlign" val="ctr"/>
          <dgm:param type="fallback" val="1D"/>
        </dgm:alg>
      </dgm:if>
      <dgm:else name="Name2">
        <dgm:alg type="hierChild">
          <dgm:param type="linDir" val="fromR"/>
          <dgm:param type="vertAlign" val="t"/>
          <dgm:param type="nodeVertAlign" val="t"/>
          <dgm:param type="horzAlign" val="ctr"/>
          <dgm:param type="fallback" val="1D"/>
        </dgm:alg>
      </dgm:else>
    </dgm:choose>
    <dgm:shape xmlns:r="http://schemas.openxmlformats.org/officeDocument/2006/relationships" r:blip="">
      <dgm:adjLst/>
    </dgm:shape>
    <dgm:presOf/>
    <dgm:constrLst>
      <dgm:constr type="primFontSz" for="des" forName="Parent" op="equ" val="65"/>
      <dgm:constr type="primFontSz" for="des" forName="Child" op="equ" val="65"/>
      <dgm:constr type="primFontSz" for="des" forName="Child" refType="primFontSz" refFor="des" refForName="Parent" op="lte"/>
      <dgm:constr type="w" for="des" forName="rootComposite" refType="h" refFor="des" refForName="rootComposite" fact="3.0396"/>
      <dgm:constr type="h" for="des" forName="rootComposite" refType="h"/>
      <dgm:constr type="w" for="des" forName="childComposite" refType="w" refFor="des" refForName="rootComposite"/>
      <dgm:constr type="h" for="des" forName="childComposite" refType="h" refFor="des" refForName="rootComposite" fact="0.5205"/>
      <dgm:constr type="sibSp" refType="w" refFor="des" refForName="rootComposite" fact="0.05"/>
      <dgm:constr type="sp" for="des" forName="root" refType="h" refFor="des" refForName="childComposite" fact="0.2855"/>
    </dgm:constrLst>
    <dgm:ruleLst/>
    <dgm:forEach name="Name3" axis="ch">
      <dgm:forEach name="Name4" axis="self" ptType="node" cnt="1">
        <dgm:layoutNode name="root">
          <dgm:varLst>
            <dgm:chMax/>
            <dgm:chPref/>
          </dgm:varLst>
          <dgm:alg type="hierRoot">
            <dgm:param type="hierAlign" val="tL"/>
          </dgm:alg>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hoose name="Name5">
              <dgm:if name="Name6" func="var" arg="dir" op="equ" val="norm">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l" for="ch" forName="ParentSmallAccent" refType="w" fact="0"/>
                  <dgm:constr type="b" for="ch" forName="ParentSmallAccent" refType="h"/>
                  <dgm:constr type="w" for="ch" forName="ParentSmallAccent" refType="h" fact="0.2233"/>
                  <dgm:constr type="h" for="ch" forName="ParentSmallAccent" refType="h" fact="0.2233"/>
                </dgm:constrLst>
              </dgm:if>
              <dgm:else name="Name7">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r" for="ch" forName="ParentSmallAccent" refType="w"/>
                  <dgm:constr type="b" for="ch" forName="ParentSmallAccent" refType="h"/>
                  <dgm:constr type="w" for="ch" forName="ParentSmallAccent" refType="h" fact="0.2233"/>
                  <dgm:constr type="h" for="ch" forName="ParentSmallAccent" refType="h" fact="0.2233"/>
                </dgm:constrLst>
              </dgm:else>
            </dgm:choose>
            <dgm:ruleLst/>
            <dgm:layoutNode name="ParentAccent" styleLbl="alignNode1">
              <dgm:alg type="sp"/>
              <dgm:shape xmlns:r="http://schemas.openxmlformats.org/officeDocument/2006/relationships" type="rect" r:blip="">
                <dgm:adjLst/>
              </dgm:shape>
              <dgm:presOf/>
            </dgm:layoutNode>
            <dgm:layoutNode name="ParentSmallAccent" styleLbl="fgAcc1">
              <dgm:alg type="sp"/>
              <dgm:shape xmlns:r="http://schemas.openxmlformats.org/officeDocument/2006/relationships" type="rect" r:blip="">
                <dgm:adjLst/>
              </dgm:shape>
              <dgm:presOf/>
            </dgm:layoutNode>
            <dgm:layoutNode name="Parent" styleLbl="revTx">
              <dgm:varLst>
                <dgm:chMax/>
                <dgm:chPref val="4"/>
                <dgm:bulletEnabled val="1"/>
              </dgm:varLst>
              <dgm:choose name="Name8">
                <dgm:if name="Name9" func="var" arg="dir" op="equ" val="norm">
                  <dgm:alg type="tx">
                    <dgm:param type="txAnchorVertCh" val="mid"/>
                    <dgm:param type="parTxLTRAlign" val="l"/>
                  </dgm:alg>
                </dgm:if>
                <dgm:else name="Name10">
                  <dgm:alg type="tx">
                    <dgm:param type="txAnchorVertCh" val="mid"/>
                    <dgm:param type="parTxLTRAlign" val="r"/>
                  </dgm:alg>
                </dgm:else>
              </dgm:choose>
              <dgm:shape xmlns:r="http://schemas.openxmlformats.org/officeDocument/2006/relationships" type="rect" r:blip="">
                <dgm:adjLst/>
              </dgm:shape>
              <dgm:presOf axis="self" ptType="node"/>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11" axis="ch">
              <dgm:forEach name="Name12" axis="self" ptType="node">
                <dgm:layoutNode name="childComposite">
                  <dgm:varLst>
                    <dgm:chMax val="0"/>
                    <dgm:chPref val="0"/>
                  </dgm:varLst>
                  <dgm:alg type="composite"/>
                  <dgm:shape xmlns:r="http://schemas.openxmlformats.org/officeDocument/2006/relationships" r:blip="">
                    <dgm:adjLst/>
                  </dgm:shape>
                  <dgm:presOf/>
                  <dgm:choose name="Name13">
                    <dgm:if name="Name14" func="var" arg="dir" op="equ" val="norm">
                      <dgm:constrLst>
                        <dgm:constr type="w" for="ch" forName="ChildAccent" refType="h" fact="0.429"/>
                        <dgm:constr type="h" for="ch" forName="ChildAccent" refType="h" fact="0.429"/>
                        <dgm:constr type="l" for="ch" forName="ChildAccent" refType="w" fact="0"/>
                        <dgm:constr type="t" for="ch" forName="ChildAccent" refType="h" fact="0.2855"/>
                        <dgm:constr type="w" for="ch" forName="Child" refType="w" fact="0.93"/>
                        <dgm:constr type="h" for="ch" forName="Child" refType="h"/>
                        <dgm:constr type="l" for="ch" forName="Child" refType="w" fact="0.07"/>
                        <dgm:constr type="t" for="ch" forName="Child" refType="h" fact="0"/>
                      </dgm:constrLst>
                    </dgm:if>
                    <dgm:else name="Name15">
                      <dgm:constrLst>
                        <dgm:constr type="w" for="ch" forName="ChildAccent" refType="h" fact="0.429"/>
                        <dgm:constr type="h" for="ch" forName="ChildAccent" refType="h" fact="0.429"/>
                        <dgm:constr type="r" for="ch" forName="ChildAccent" refType="w"/>
                        <dgm:constr type="t" for="ch" forName="ChildAccent" refType="h" fact="0.2855"/>
                        <dgm:constr type="w" for="ch" forName="Child" refType="w" fact="0.93"/>
                        <dgm:constr type="h" for="ch" forName="Child" refType="h"/>
                        <dgm:constr type="r" for="ch" forName="Child" refType="w" fact="0.93"/>
                        <dgm:constr type="t" for="ch" forName="Child" refType="h" fact="0"/>
                      </dgm:constrLst>
                    </dgm:else>
                  </dgm:choose>
                  <dgm:ruleLst/>
                  <dgm:layoutNode name="ChildAccent" styleLbl="solidFgAcc1">
                    <dgm:alg type="sp"/>
                    <dgm:shape xmlns:r="http://schemas.openxmlformats.org/officeDocument/2006/relationships" type="rect" r:blip="">
                      <dgm:adjLst/>
                    </dgm:shape>
                    <dgm:presOf/>
                  </dgm:layoutNode>
                  <dgm:layoutNode name="Child" styleLbl="revTx">
                    <dgm:varLst>
                      <dgm:chMax val="0"/>
                      <dgm:chPref val="0"/>
                      <dgm:bulletEnabled val="1"/>
                    </dgm:varLst>
                    <dgm:choose name="Name16">
                      <dgm:if name="Name17" func="var" arg="dir" op="equ" val="norm">
                        <dgm:alg type="tx">
                          <dgm:param type="txAnchorVertCh" val="mid"/>
                          <dgm:param type="parTxLTRAlign" val="l"/>
                        </dgm:alg>
                      </dgm:if>
                      <dgm:else name="Name18">
                        <dgm:alg type="tx">
                          <dgm:param type="txAnchorVertCh" val="mid"/>
                          <dgm:param type="parTxLTRAlign" val="r"/>
                        </dgm:alg>
                      </dgm:else>
                    </dgm:choose>
                    <dgm:shape xmlns:r="http://schemas.openxmlformats.org/officeDocument/2006/relationships" type="rect" r:blip="">
                      <dgm:adjLst/>
                    </dgm:shape>
                    <dgm:presOf axis="desOrSelf" ptType="node node"/>
                    <dgm:ruleLst>
                      <dgm:rule type="primFontSz" val="5" fact="NaN" max="NaN"/>
                    </dgm:ruleLst>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A59A6D-B5B2-4A45-9750-13B9B18F21F1}" type="datetimeFigureOut">
              <a:rPr lang="en-US" smtClean="0"/>
              <a:t>6/6/2020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2EE86CD-7CC2-4EB7-9295-FBE19D1368AD}" type="slidenum">
              <a:rPr lang="en-US" smtClean="0"/>
              <a:t>‹#›</a:t>
            </a:fld>
            <a:endParaRPr lang="en-US"/>
          </a:p>
        </p:txBody>
      </p:sp>
    </p:spTree>
    <p:extLst>
      <p:ext uri="{BB962C8B-B14F-4D97-AF65-F5344CB8AC3E}">
        <p14:creationId xmlns:p14="http://schemas.microsoft.com/office/powerpoint/2010/main" val="3728940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ounded Rectangle 9"/>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4"/>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n-US"/>
              <a:t>Click to edit Master title style</a:t>
            </a:r>
          </a:p>
        </p:txBody>
      </p:sp>
      <p:sp>
        <p:nvSpPr>
          <p:cNvPr id="20" name="Subtitle 19"/>
          <p:cNvSpPr>
            <a:spLocks noGrp="1"/>
          </p:cNvSpPr>
          <p:nvPr>
            <p:ph type="subTitle" idx="1"/>
          </p:nvPr>
        </p:nvSpPr>
        <p:spPr>
          <a:xfrm>
            <a:off x="722376" y="3685032"/>
            <a:ext cx="77724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19" name="Date Placeholder 18"/>
          <p:cNvSpPr>
            <a:spLocks noGrp="1"/>
          </p:cNvSpPr>
          <p:nvPr>
            <p:ph type="dt" sz="half" idx="10"/>
          </p:nvPr>
        </p:nvSpPr>
        <p:spPr/>
        <p:txBody>
          <a:bodyPr/>
          <a:lstStyle/>
          <a:p>
            <a:fld id="{1D8BD707-D9CF-40AE-B4C6-C98DA3205C09}" type="datetimeFigureOut">
              <a:rPr lang="en-US" smtClean="0"/>
              <a:pPr/>
              <a:t>6/6/2020</a:t>
            </a:fld>
            <a:endParaRPr lang="en-US"/>
          </a:p>
        </p:txBody>
      </p:sp>
      <p:sp>
        <p:nvSpPr>
          <p:cNvPr id="8" name="Footer Placeholder 7"/>
          <p:cNvSpPr>
            <a:spLocks noGrp="1"/>
          </p:cNvSpPr>
          <p:nvPr>
            <p:ph type="ftr" sz="quarter" idx="11"/>
          </p:nvPr>
        </p:nvSpPr>
        <p:spPr/>
        <p:txBody>
          <a:bodyPr/>
          <a:lstStyle/>
          <a:p>
            <a:endParaRPr lang="en-US"/>
          </a:p>
        </p:txBody>
      </p:sp>
      <p:sp>
        <p:nvSpPr>
          <p:cNvPr id="11" name="Slide Number Placeholder 10"/>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p>
            <a:r>
              <a:rPr kumimoji="0" lang="en-US"/>
              <a:t>Click to edit Master title style</a:t>
            </a:r>
          </a:p>
        </p:txBody>
      </p:sp>
      <p:sp>
        <p:nvSpPr>
          <p:cNvPr id="3" name="Vertical Text Placeholder 2"/>
          <p:cNvSpPr>
            <a:spLocks noGrp="1"/>
          </p:cNvSpPr>
          <p:nvPr>
            <p:ph type="body" orient="vert" idx="1"/>
          </p:nvPr>
        </p:nvSpPr>
        <p:spPr>
          <a:xfrm>
            <a:off x="502920" y="530352"/>
            <a:ext cx="8183880" cy="4187952"/>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6/6/2020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4"/>
            <a:ext cx="1981200" cy="5257799"/>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533400" y="533402"/>
            <a:ext cx="5943600" cy="525780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6/6/2020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1D8BD707-D9CF-40AE-B4C6-C98DA3205C09}" type="datetimeFigureOut">
              <a:rPr lang="en-US" smtClean="0"/>
              <a:pPr/>
              <a:t>6/6/2020</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6/6/2020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6/6/2020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6/6/2020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6/6/2020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p>
            <a:r>
              <a:rPr kumimoji="0" lang="en-US"/>
              <a:t>Click to edit Master title style</a:t>
            </a:r>
          </a:p>
        </p:txBody>
      </p:sp>
      <p:sp>
        <p:nvSpPr>
          <p:cNvPr id="3" name="Content Placeholder 2"/>
          <p:cNvSpPr>
            <a:spLocks noGrp="1"/>
          </p:cNvSpPr>
          <p:nvPr>
            <p:ph idx="1"/>
          </p:nvPr>
        </p:nvSpPr>
        <p:spPr>
          <a:xfrm>
            <a:off x="502920" y="530352"/>
            <a:ext cx="8183880" cy="41879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6/6/2020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6/6/2020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6/6/2020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ounded Rectangle 10"/>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468344" y="4928616"/>
            <a:ext cx="8183880" cy="676656"/>
          </a:xfrm>
        </p:spPr>
        <p:txBody>
          <a:bodyPr lIns="91440" bIns="0" anchor="b"/>
          <a:lstStyle>
            <a:lvl1pPr algn="l">
              <a:buNone/>
              <a:defRPr sz="3600" b="0" cap="none" baseline="0">
                <a:solidFill>
                  <a:schemeClr val="bg2">
                    <a:shade val="25000"/>
                  </a:schemeClr>
                </a:solidFill>
                <a:effectLst/>
              </a:defRPr>
            </a:lvl1pPr>
            <a:extLst/>
          </a:lstStyle>
          <a:p>
            <a:r>
              <a:rPr kumimoji="0" lang="en-US"/>
              <a:t>Click to edit Master title style</a:t>
            </a:r>
          </a:p>
        </p:txBody>
      </p:sp>
      <p:sp>
        <p:nvSpPr>
          <p:cNvPr id="3" name="Text Placeholder 2"/>
          <p:cNvSpPr>
            <a:spLocks noGrp="1"/>
          </p:cNvSpPr>
          <p:nvPr>
            <p:ph type="body" idx="1"/>
          </p:nvPr>
        </p:nvSpPr>
        <p:spPr>
          <a:xfrm>
            <a:off x="468344" y="5624484"/>
            <a:ext cx="818388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6/6/2020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nchor="b"/>
          <a:lstStyle>
            <a:lvl1pPr>
              <a:defRPr b="1"/>
            </a:lvl1pPr>
            <a:extLst/>
          </a:lstStyle>
          <a:p>
            <a:r>
              <a:rPr kumimoji="0" lang="en-US"/>
              <a:t>Click to edit Master title style</a:t>
            </a:r>
          </a:p>
        </p:txBody>
      </p:sp>
      <p:sp>
        <p:nvSpPr>
          <p:cNvPr id="3" name="Text Placeholder 2"/>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7224"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52169"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6/6/2020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1D8BD707-D9CF-40AE-B4C6-C98DA3205C09}" type="datetimeFigureOut">
              <a:rPr lang="en-US" smtClean="0"/>
              <a:pPr/>
              <a:t>6/6/2020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38784" y="533400"/>
            <a:ext cx="2971800" cy="914400"/>
          </a:xfrm>
        </p:spPr>
        <p:txBody>
          <a:bodyPr anchor="b"/>
          <a:lstStyle>
            <a:lvl1pPr algn="l">
              <a:buNone/>
              <a:defRPr sz="2200" b="1">
                <a:solidFill>
                  <a:schemeClr val="accent1"/>
                </a:solidFill>
              </a:defRPr>
            </a:lvl1pPr>
            <a:extLst/>
          </a:lstStyle>
          <a:p>
            <a:r>
              <a:rPr kumimoji="0" lang="en-US"/>
              <a:t>Click to edit Master title style</a:t>
            </a:r>
          </a:p>
        </p:txBody>
      </p:sp>
      <p:sp>
        <p:nvSpPr>
          <p:cNvPr id="3" name="Text Placeholder 2"/>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6/6/2020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ound Single Corner Rectangle 10"/>
          <p:cNvSpPr/>
          <p:nvPr/>
        </p:nvSpPr>
        <p:spPr>
          <a:xfrm>
            <a:off x="6400800" y="434162"/>
            <a:ext cx="2324605"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kumimoji="0" lang="en-US"/>
              <a:t>Click to edit Master title style</a:t>
            </a:r>
          </a:p>
        </p:txBody>
      </p:sp>
      <p:sp>
        <p:nvSpPr>
          <p:cNvPr id="4" name="Text Placeholder 3"/>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6/6/2020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en-US"/>
              <a:t>Click icon to add picture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ounded Rectangle 8"/>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Title Placeholder 12"/>
          <p:cNvSpPr>
            <a:spLocks noGrp="1"/>
          </p:cNvSpPr>
          <p:nvPr>
            <p:ph type="title"/>
          </p:nvPr>
        </p:nvSpPr>
        <p:spPr>
          <a:xfrm>
            <a:off x="502920" y="4985590"/>
            <a:ext cx="8183880" cy="1051560"/>
          </a:xfrm>
          <a:prstGeom prst="rect">
            <a:avLst/>
          </a:prstGeom>
        </p:spPr>
        <p:txBody>
          <a:bodyPr vert="horz" anchor="b">
            <a:normAutofit/>
          </a:bodyPr>
          <a:lstStyle/>
          <a:p>
            <a:r>
              <a:rPr kumimoji="0" lang="en-US"/>
              <a:t>Click to edit Master title style</a:t>
            </a:r>
          </a:p>
        </p:txBody>
      </p:sp>
      <p:sp>
        <p:nvSpPr>
          <p:cNvPr id="4" name="Text Placeholder 3"/>
          <p:cNvSpPr>
            <a:spLocks noGrp="1"/>
          </p:cNvSpPr>
          <p:nvPr>
            <p:ph type="body" idx="1"/>
          </p:nvPr>
        </p:nvSpPr>
        <p:spPr>
          <a:xfrm>
            <a:off x="502920" y="530352"/>
            <a:ext cx="8183880" cy="4187952"/>
          </a:xfrm>
          <a:prstGeom prst="rect">
            <a:avLst/>
          </a:prstGeom>
        </p:spPr>
        <p:txBody>
          <a:bodyPr vert="horz" lIns="182880" tIns="91440">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5" name="Date Placeholder 24"/>
          <p:cNvSpPr>
            <a:spLocks noGrp="1"/>
          </p:cNvSpPr>
          <p:nvPr>
            <p:ph type="dt" sz="half" idx="2"/>
          </p:nvPr>
        </p:nvSpPr>
        <p:spPr>
          <a:xfrm>
            <a:off x="3776328" y="6111875"/>
            <a:ext cx="2286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1D8BD707-D9CF-40AE-B4C6-C98DA3205C09}" type="datetimeFigureOut">
              <a:rPr lang="en-US" smtClean="0"/>
              <a:pPr/>
              <a:t>6/6/2020</a:t>
            </a:fld>
            <a:endParaRPr lang="en-US"/>
          </a:p>
        </p:txBody>
      </p:sp>
      <p:sp>
        <p:nvSpPr>
          <p:cNvPr id="18" name="Footer Placeholder 17"/>
          <p:cNvSpPr>
            <a:spLocks noGrp="1"/>
          </p:cNvSpPr>
          <p:nvPr>
            <p:ph type="ftr" sz="quarter" idx="3"/>
          </p:nvPr>
        </p:nvSpPr>
        <p:spPr>
          <a:xfrm>
            <a:off x="6062328" y="6111875"/>
            <a:ext cx="2286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en-US"/>
          </a:p>
        </p:txBody>
      </p:sp>
      <p:sp>
        <p:nvSpPr>
          <p:cNvPr id="5" name="Slide Number Placeholder 4"/>
          <p:cNvSpPr>
            <a:spLocks noGrp="1"/>
          </p:cNvSpPr>
          <p:nvPr>
            <p:ph type="sldNum" sz="quarter" idx="4"/>
          </p:nvPr>
        </p:nvSpPr>
        <p:spPr>
          <a:xfrm>
            <a:off x="8348328" y="6111875"/>
            <a:ext cx="4572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6/6/2020</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3.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3.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 Id="rId5" Type="http://schemas.openxmlformats.org/officeDocument/2006/relationships/image" Target="../media/image7.pn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13.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13.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13.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13.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4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3" Type="http://schemas.openxmlformats.org/officeDocument/2006/relationships/diagramLayout" Target="../diagrams/layout10.xml"/><Relationship Id="rId7" Type="http://schemas.openxmlformats.org/officeDocument/2006/relationships/image" Target="../media/image22.png"/><Relationship Id="rId2" Type="http://schemas.openxmlformats.org/officeDocument/2006/relationships/diagramData" Target="../diagrams/data10.xml"/><Relationship Id="rId1" Type="http://schemas.openxmlformats.org/officeDocument/2006/relationships/slideLayout" Target="../slideLayouts/slideLayout13.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5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3" Type="http://schemas.openxmlformats.org/officeDocument/2006/relationships/image" Target="../media/image27.png"/><Relationship Id="rId7" Type="http://schemas.microsoft.com/office/2007/relationships/hdphoto" Target="../media/hdphoto2.wdp"/><Relationship Id="rId2" Type="http://schemas.openxmlformats.org/officeDocument/2006/relationships/image" Target="../media/image24.png"/><Relationship Id="rId1" Type="http://schemas.openxmlformats.org/officeDocument/2006/relationships/slideLayout" Target="../slideLayouts/slideLayout13.xml"/><Relationship Id="rId6" Type="http://schemas.openxmlformats.org/officeDocument/2006/relationships/image" Target="../media/image29.png"/><Relationship Id="rId5" Type="http://schemas.openxmlformats.org/officeDocument/2006/relationships/image" Target="../media/image28.png"/><Relationship Id="rId4" Type="http://schemas.microsoft.com/office/2007/relationships/hdphoto" Target="../media/hdphoto1.wdp"/></Relationships>
</file>

<file path=ppt/slides/_rels/slide5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algn="ctr">
              <a:lnSpc>
                <a:spcPct val="115000"/>
              </a:lnSpc>
              <a:spcAft>
                <a:spcPts val="0"/>
              </a:spcAft>
            </a:pPr>
            <a:r>
              <a:rPr lang="vi-VN" sz="4800">
                <a:effectLst/>
                <a:latin typeface="Times New Roman"/>
                <a:ea typeface="Arial"/>
              </a:rPr>
              <a:t>Đề tài: </a:t>
            </a:r>
            <a:r>
              <a:rPr lang="en-US" sz="4800">
                <a:effectLst/>
                <a:latin typeface="Times New Roman"/>
                <a:ea typeface="Arial"/>
              </a:rPr>
              <a:t>Tìm hiểu các dạng tấn công từ chối dịch vụ</a:t>
            </a:r>
            <a:br>
              <a:rPr lang="en-US" sz="2400">
                <a:effectLst/>
                <a:latin typeface="Arial"/>
                <a:ea typeface="Arial"/>
              </a:rPr>
            </a:br>
            <a:endParaRPr lang="en-US"/>
          </a:p>
        </p:txBody>
      </p:sp>
      <p:sp>
        <p:nvSpPr>
          <p:cNvPr id="3" name="Subtitle 2"/>
          <p:cNvSpPr>
            <a:spLocks noGrp="1"/>
          </p:cNvSpPr>
          <p:nvPr>
            <p:ph type="subTitle" idx="1"/>
          </p:nvPr>
        </p:nvSpPr>
        <p:spPr>
          <a:xfrm>
            <a:off x="722376" y="3685032"/>
            <a:ext cx="7772400" cy="2639568"/>
          </a:xfrm>
        </p:spPr>
        <p:txBody>
          <a:bodyPr>
            <a:normAutofit/>
          </a:bodyPr>
          <a:lstStyle/>
          <a:p>
            <a:r>
              <a:rPr lang="vi-VN"/>
              <a:t>Giáo viên hướng dẫn:</a:t>
            </a:r>
            <a:r>
              <a:rPr lang="vi-VN" b="1"/>
              <a:t> </a:t>
            </a:r>
            <a:r>
              <a:rPr lang="en-US" b="1"/>
              <a:t>PGS.TS. Nguyễn Linh Giang</a:t>
            </a:r>
            <a:endParaRPr lang="en-US"/>
          </a:p>
          <a:p>
            <a:r>
              <a:rPr lang="vi-VN"/>
              <a:t>Sinh viên thực hiện:</a:t>
            </a:r>
            <a:endParaRPr lang="en-US"/>
          </a:p>
          <a:p>
            <a:r>
              <a:rPr lang="vi-VN" b="1"/>
              <a:t>Nguyễn Văn Khoa – 20173196</a:t>
            </a:r>
            <a:endParaRPr lang="en-US"/>
          </a:p>
          <a:p>
            <a:r>
              <a:rPr lang="en-US" b="1"/>
              <a:t>Trần Văn Định – 20173017</a:t>
            </a:r>
            <a:endParaRPr lang="en-US"/>
          </a:p>
          <a:p>
            <a:r>
              <a:rPr lang="en-US" b="1"/>
              <a:t>Chử Việt Hoàng – 20173135</a:t>
            </a:r>
            <a:endParaRPr lang="en-US"/>
          </a:p>
          <a:p>
            <a:r>
              <a:rPr lang="en-US" b="1"/>
              <a:t>Tống Mạnh Đạt – 20173008</a:t>
            </a:r>
            <a:endParaRPr lang="en-US"/>
          </a:p>
          <a:p>
            <a:endParaRPr lang="en-US"/>
          </a:p>
        </p:txBody>
      </p:sp>
    </p:spTree>
    <p:extLst>
      <p:ext uri="{BB962C8B-B14F-4D97-AF65-F5344CB8AC3E}">
        <p14:creationId xmlns:p14="http://schemas.microsoft.com/office/powerpoint/2010/main" val="8047289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B6242DE5-2945-4433-9821-04F05934FE4E}"/>
              </a:ext>
            </a:extLst>
          </p:cNvPr>
          <p:cNvGrpSpPr/>
          <p:nvPr/>
        </p:nvGrpSpPr>
        <p:grpSpPr>
          <a:xfrm>
            <a:off x="629530" y="990601"/>
            <a:ext cx="8102990" cy="4530031"/>
            <a:chOff x="9345232" y="1937022"/>
            <a:chExt cx="1847753" cy="1043188"/>
          </a:xfrm>
        </p:grpSpPr>
        <p:sp>
          <p:nvSpPr>
            <p:cNvPr id="5" name="TextBox 4">
              <a:extLst>
                <a:ext uri="{FF2B5EF4-FFF2-40B4-BE49-F238E27FC236}">
                  <a16:creationId xmlns:a16="http://schemas.microsoft.com/office/drawing/2014/main" id="{C051A9F2-E220-4C09-B27F-D3CD0B516A11}"/>
                </a:ext>
              </a:extLst>
            </p:cNvPr>
            <p:cNvSpPr txBox="1"/>
            <p:nvPr/>
          </p:nvSpPr>
          <p:spPr>
            <a:xfrm>
              <a:off x="9362305" y="1937022"/>
              <a:ext cx="1830680" cy="148839"/>
            </a:xfrm>
            <a:prstGeom prst="rect">
              <a:avLst/>
            </a:prstGeom>
            <a:noFill/>
          </p:spPr>
          <p:txBody>
            <a:bodyPr wrap="square" rtlCol="0">
              <a:spAutoFit/>
            </a:bodyPr>
            <a:lstStyle/>
            <a:p>
              <a:r>
                <a:rPr lang="en-US" altLang="ko-KR" sz="3600" b="1">
                  <a:solidFill>
                    <a:schemeClr val="accent4"/>
                  </a:solidFill>
                  <a:cs typeface="Arial" pitchFamily="34" charset="0"/>
                </a:rPr>
                <a:t>1999</a:t>
              </a:r>
              <a:endParaRPr lang="ko-KR" altLang="en-US" sz="3600" b="1" dirty="0">
                <a:solidFill>
                  <a:schemeClr val="accent4"/>
                </a:solidFill>
                <a:cs typeface="Arial" pitchFamily="34" charset="0"/>
              </a:endParaRPr>
            </a:p>
          </p:txBody>
        </p:sp>
        <p:sp>
          <p:nvSpPr>
            <p:cNvPr id="6" name="TextBox 5">
              <a:extLst>
                <a:ext uri="{FF2B5EF4-FFF2-40B4-BE49-F238E27FC236}">
                  <a16:creationId xmlns:a16="http://schemas.microsoft.com/office/drawing/2014/main" id="{02421D12-F0AC-42D5-B2C8-0E2DD78AFE4A}"/>
                </a:ext>
              </a:extLst>
            </p:cNvPr>
            <p:cNvSpPr txBox="1"/>
            <p:nvPr/>
          </p:nvSpPr>
          <p:spPr>
            <a:xfrm>
              <a:off x="9345232" y="2165140"/>
              <a:ext cx="1789152" cy="815070"/>
            </a:xfrm>
            <a:prstGeom prst="rect">
              <a:avLst/>
            </a:prstGeom>
            <a:noFill/>
          </p:spPr>
          <p:txBody>
            <a:bodyPr wrap="square" rtlCol="0">
              <a:spAutoFit/>
            </a:bodyPr>
            <a:lstStyle/>
            <a:p>
              <a:r>
                <a:rPr lang="vi-VN" altLang="ko-KR" sz="2800">
                  <a:solidFill>
                    <a:schemeClr val="tx1">
                      <a:lumMod val="75000"/>
                      <a:lumOff val="25000"/>
                    </a:schemeClr>
                  </a:solidFill>
                  <a:cs typeface="Arial" pitchFamily="34" charset="0"/>
                </a:rPr>
                <a:t> Tuy nhiên, chỉ từ cuối năm 1999 mới có những báo cáo về những tấn công như vậy, và đề tài này được công chúng biết đến chỉ sau khi một cuộc tấn công lớn vào các site công cộng tháng 2/2000. </a:t>
              </a:r>
              <a:endParaRPr lang="en-US" altLang="ko-KR" sz="2800">
                <a:solidFill>
                  <a:schemeClr val="tx1">
                    <a:lumMod val="75000"/>
                    <a:lumOff val="25000"/>
                  </a:schemeClr>
                </a:solidFill>
                <a:cs typeface="Arial" pitchFamily="34" charset="0"/>
              </a:endParaRPr>
            </a:p>
            <a:p>
              <a:r>
                <a:rPr lang="vi-VN" altLang="ko-KR" sz="2800">
                  <a:solidFill>
                    <a:schemeClr val="tx1">
                      <a:lumMod val="75000"/>
                      <a:lumOff val="25000"/>
                    </a:schemeClr>
                  </a:solidFill>
                  <a:cs typeface="Arial" pitchFamily="34" charset="0"/>
                </a:rPr>
                <a:t>Trong thời gian 3 ngày, các site Yahoo.com, amazone.com, buy.com, cnn.com và eBay.com đã đặt dưới sự tấn công (ví dự như Yahoo bị ping với tốc độ 1GB/s).</a:t>
              </a:r>
              <a:endParaRPr lang="ko-KR" altLang="en-US" sz="2800" dirty="0">
                <a:solidFill>
                  <a:schemeClr val="tx1">
                    <a:lumMod val="75000"/>
                    <a:lumOff val="25000"/>
                  </a:schemeClr>
                </a:solidFill>
                <a:cs typeface="Arial" pitchFamily="34" charset="0"/>
              </a:endParaRPr>
            </a:p>
          </p:txBody>
        </p:sp>
        <p:sp>
          <p:nvSpPr>
            <p:cNvPr id="7" name="Rectangle 6">
              <a:extLst>
                <a:ext uri="{FF2B5EF4-FFF2-40B4-BE49-F238E27FC236}">
                  <a16:creationId xmlns:a16="http://schemas.microsoft.com/office/drawing/2014/main" id="{21EB1ACC-095D-429C-8014-F713E8DD1694}"/>
                </a:ext>
              </a:extLst>
            </p:cNvPr>
            <p:cNvSpPr/>
            <p:nvPr/>
          </p:nvSpPr>
          <p:spPr>
            <a:xfrm>
              <a:off x="9362305" y="2085861"/>
              <a:ext cx="1737360" cy="4572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52893173"/>
      </p:ext>
    </p:extLst>
  </p:cSld>
  <p:clrMapOvr>
    <a:masterClrMapping/>
  </p:clrMapOvr>
  <mc:AlternateContent xmlns:mc="http://schemas.openxmlformats.org/markup-compatibility/2006" xmlns:p14="http://schemas.microsoft.com/office/powerpoint/2010/main">
    <mc:Choice Requires="p14">
      <p:transition spd="slow">
        <p14:conveyor dir="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9120" y="731468"/>
            <a:ext cx="8229600" cy="1143000"/>
          </a:xfrm>
        </p:spPr>
        <p:txBody>
          <a:bodyPr/>
          <a:lstStyle/>
          <a:p>
            <a:endParaRPr lang="en-US"/>
          </a:p>
        </p:txBody>
      </p:sp>
      <p:sp>
        <p:nvSpPr>
          <p:cNvPr id="4" name="Rectangle 3"/>
          <p:cNvSpPr/>
          <p:nvPr/>
        </p:nvSpPr>
        <p:spPr>
          <a:xfrm>
            <a:off x="350520" y="560780"/>
            <a:ext cx="8229600" cy="6144820"/>
          </a:xfrm>
          <a:prstGeom prst="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grpSp>
        <p:nvGrpSpPr>
          <p:cNvPr id="5" name="Group 4"/>
          <p:cNvGrpSpPr/>
          <p:nvPr/>
        </p:nvGrpSpPr>
        <p:grpSpPr>
          <a:xfrm>
            <a:off x="609600" y="224724"/>
            <a:ext cx="6400800" cy="842076"/>
            <a:chOff x="411480" y="1627860"/>
            <a:chExt cx="5760720" cy="560880"/>
          </a:xfrm>
        </p:grpSpPr>
        <p:sp>
          <p:nvSpPr>
            <p:cNvPr id="6" name="Rounded Rectangle 5"/>
            <p:cNvSpPr/>
            <p:nvPr/>
          </p:nvSpPr>
          <p:spPr>
            <a:xfrm>
              <a:off x="411480" y="1627860"/>
              <a:ext cx="5760720" cy="560880"/>
            </a:xfrm>
            <a:prstGeom prst="roundRect">
              <a:avLst/>
            </a:pr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7" name="Rounded Rectangle 5"/>
            <p:cNvSpPr/>
            <p:nvPr/>
          </p:nvSpPr>
          <p:spPr>
            <a:xfrm>
              <a:off x="438860" y="1655240"/>
              <a:ext cx="5705960" cy="50612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7742" tIns="0" rIns="217742" bIns="0" numCol="1" spcCol="1270" anchor="ctr" anchorCtr="0">
              <a:noAutofit/>
            </a:bodyPr>
            <a:lstStyle/>
            <a:p>
              <a:pPr lvl="0" algn="l" defTabSz="844550">
                <a:lnSpc>
                  <a:spcPct val="90000"/>
                </a:lnSpc>
                <a:spcBef>
                  <a:spcPct val="0"/>
                </a:spcBef>
                <a:spcAft>
                  <a:spcPct val="35000"/>
                </a:spcAft>
              </a:pPr>
              <a:r>
                <a:rPr lang="en-US" sz="2400" b="1" u="none" kern="1200"/>
                <a:t>B. </a:t>
              </a:r>
              <a:r>
                <a:rPr lang="vi-VN" sz="2400" b="1" u="none" kern="1200"/>
                <a:t>Lịch sử các cuộc tấn công và phát triển của DoS</a:t>
              </a:r>
              <a:endParaRPr lang="en-US" sz="2400" kern="1200"/>
            </a:p>
          </p:txBody>
        </p:sp>
      </p:grpSp>
      <p:grpSp>
        <p:nvGrpSpPr>
          <p:cNvPr id="66" name="Group 65">
            <a:extLst>
              <a:ext uri="{FF2B5EF4-FFF2-40B4-BE49-F238E27FC236}">
                <a16:creationId xmlns:a16="http://schemas.microsoft.com/office/drawing/2014/main" id="{2E3CF3E0-09A6-4AD7-AFD6-32164F7C0435}"/>
              </a:ext>
            </a:extLst>
          </p:cNvPr>
          <p:cNvGrpSpPr/>
          <p:nvPr/>
        </p:nvGrpSpPr>
        <p:grpSpPr>
          <a:xfrm>
            <a:off x="544823" y="1243587"/>
            <a:ext cx="3265177" cy="2142608"/>
            <a:chOff x="3933559" y="2006271"/>
            <a:chExt cx="1830680" cy="1115803"/>
          </a:xfrm>
        </p:grpSpPr>
        <p:sp>
          <p:nvSpPr>
            <p:cNvPr id="67" name="TextBox 66">
              <a:extLst>
                <a:ext uri="{FF2B5EF4-FFF2-40B4-BE49-F238E27FC236}">
                  <a16:creationId xmlns:a16="http://schemas.microsoft.com/office/drawing/2014/main" id="{9A601C20-1EC6-48C0-98B3-B64414B76E06}"/>
                </a:ext>
              </a:extLst>
            </p:cNvPr>
            <p:cNvSpPr txBox="1"/>
            <p:nvPr/>
          </p:nvSpPr>
          <p:spPr>
            <a:xfrm>
              <a:off x="3933559" y="2006271"/>
              <a:ext cx="1830680" cy="369332"/>
            </a:xfrm>
            <a:prstGeom prst="rect">
              <a:avLst/>
            </a:prstGeom>
            <a:noFill/>
          </p:spPr>
          <p:txBody>
            <a:bodyPr wrap="square" rtlCol="0">
              <a:spAutoFit/>
            </a:bodyPr>
            <a:lstStyle/>
            <a:p>
              <a:r>
                <a:rPr lang="en-US" altLang="ko-KR" b="1">
                  <a:solidFill>
                    <a:schemeClr val="accent2">
                      <a:lumMod val="50000"/>
                    </a:schemeClr>
                  </a:solidFill>
                  <a:cs typeface="Arial" pitchFamily="34" charset="0"/>
                </a:rPr>
                <a:t>Những năm 90</a:t>
              </a:r>
              <a:endParaRPr lang="ko-KR" altLang="en-US" b="1" dirty="0">
                <a:solidFill>
                  <a:schemeClr val="accent2">
                    <a:lumMod val="50000"/>
                  </a:schemeClr>
                </a:solidFill>
                <a:cs typeface="Arial" pitchFamily="34" charset="0"/>
              </a:endParaRPr>
            </a:p>
          </p:txBody>
        </p:sp>
        <p:sp>
          <p:nvSpPr>
            <p:cNvPr id="68" name="TextBox 67">
              <a:extLst>
                <a:ext uri="{FF2B5EF4-FFF2-40B4-BE49-F238E27FC236}">
                  <a16:creationId xmlns:a16="http://schemas.microsoft.com/office/drawing/2014/main" id="{B3F24C0E-C177-4006-9623-F3F1E2B07A08}"/>
                </a:ext>
              </a:extLst>
            </p:cNvPr>
            <p:cNvSpPr txBox="1"/>
            <p:nvPr/>
          </p:nvSpPr>
          <p:spPr>
            <a:xfrm>
              <a:off x="3975087" y="2288616"/>
              <a:ext cx="1789152" cy="833458"/>
            </a:xfrm>
            <a:prstGeom prst="rect">
              <a:avLst/>
            </a:prstGeom>
            <a:noFill/>
          </p:spPr>
          <p:txBody>
            <a:bodyPr wrap="square" rtlCol="0">
              <a:spAutoFit/>
            </a:bodyPr>
            <a:lstStyle/>
            <a:p>
              <a:r>
                <a:rPr lang="vi-VN" altLang="ko-KR" sz="1400">
                  <a:solidFill>
                    <a:schemeClr val="tx1">
                      <a:lumMod val="75000"/>
                      <a:lumOff val="25000"/>
                    </a:schemeClr>
                  </a:solidFill>
                  <a:cs typeface="Arial" pitchFamily="34" charset="0"/>
                </a:rPr>
                <a:t>Đầu tiên chúng hoàn toàn “nguyên thủy”, bao gồm chỉ một kẻ tấn công khai thác băng thông tối đa từ nạn nhân. Sau các cuộc tấn công trở nên phức tạp hơn, bằng cách giả làm nạn nhân gửi vài thông điệp và để các máy khác làm ngập máy nạn nhân với các thông điệp trả lời</a:t>
              </a:r>
              <a:endParaRPr lang="ko-KR" altLang="en-US" sz="1400" dirty="0">
                <a:solidFill>
                  <a:schemeClr val="tx1">
                    <a:lumMod val="75000"/>
                    <a:lumOff val="25000"/>
                  </a:schemeClr>
                </a:solidFill>
                <a:cs typeface="Arial" pitchFamily="34" charset="0"/>
              </a:endParaRPr>
            </a:p>
          </p:txBody>
        </p:sp>
        <p:sp>
          <p:nvSpPr>
            <p:cNvPr id="69" name="Rectangle 68">
              <a:extLst>
                <a:ext uri="{FF2B5EF4-FFF2-40B4-BE49-F238E27FC236}">
                  <a16:creationId xmlns:a16="http://schemas.microsoft.com/office/drawing/2014/main" id="{82FBF792-014E-4539-BE43-E554E271E3D3}"/>
                </a:ext>
              </a:extLst>
            </p:cNvPr>
            <p:cNvSpPr/>
            <p:nvPr/>
          </p:nvSpPr>
          <p:spPr>
            <a:xfrm>
              <a:off x="3965838" y="2190937"/>
              <a:ext cx="1737360" cy="4572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0" name="Group 69">
            <a:extLst>
              <a:ext uri="{FF2B5EF4-FFF2-40B4-BE49-F238E27FC236}">
                <a16:creationId xmlns:a16="http://schemas.microsoft.com/office/drawing/2014/main" id="{C9F2A431-EC4B-41F8-A336-13B9B1DB9D6E}"/>
              </a:ext>
            </a:extLst>
          </p:cNvPr>
          <p:cNvGrpSpPr/>
          <p:nvPr/>
        </p:nvGrpSpPr>
        <p:grpSpPr>
          <a:xfrm>
            <a:off x="2826043" y="3706558"/>
            <a:ext cx="3293209" cy="2799716"/>
            <a:chOff x="6668697" y="1937022"/>
            <a:chExt cx="1830680" cy="1162146"/>
          </a:xfrm>
        </p:grpSpPr>
        <p:sp>
          <p:nvSpPr>
            <p:cNvPr id="71" name="TextBox 70">
              <a:extLst>
                <a:ext uri="{FF2B5EF4-FFF2-40B4-BE49-F238E27FC236}">
                  <a16:creationId xmlns:a16="http://schemas.microsoft.com/office/drawing/2014/main" id="{B688AC7C-A786-466F-B55A-FB08AC1E98C4}"/>
                </a:ext>
              </a:extLst>
            </p:cNvPr>
            <p:cNvSpPr txBox="1"/>
            <p:nvPr/>
          </p:nvSpPr>
          <p:spPr>
            <a:xfrm>
              <a:off x="6668697" y="1937022"/>
              <a:ext cx="1830680" cy="507831"/>
            </a:xfrm>
            <a:prstGeom prst="rect">
              <a:avLst/>
            </a:prstGeom>
            <a:noFill/>
          </p:spPr>
          <p:txBody>
            <a:bodyPr wrap="square" rtlCol="0">
              <a:spAutoFit/>
            </a:bodyPr>
            <a:lstStyle/>
            <a:p>
              <a:r>
                <a:rPr lang="en-US" altLang="ko-KR" sz="2700" b="1">
                  <a:solidFill>
                    <a:schemeClr val="accent2"/>
                  </a:solidFill>
                  <a:cs typeface="Arial" pitchFamily="34" charset="0"/>
                </a:rPr>
                <a:t>1997</a:t>
              </a:r>
              <a:endParaRPr lang="ko-KR" altLang="en-US" sz="2700" b="1" dirty="0">
                <a:solidFill>
                  <a:schemeClr val="accent2"/>
                </a:solidFill>
                <a:cs typeface="Arial" pitchFamily="34" charset="0"/>
              </a:endParaRPr>
            </a:p>
          </p:txBody>
        </p:sp>
        <p:sp>
          <p:nvSpPr>
            <p:cNvPr id="72" name="TextBox 71">
              <a:extLst>
                <a:ext uri="{FF2B5EF4-FFF2-40B4-BE49-F238E27FC236}">
                  <a16:creationId xmlns:a16="http://schemas.microsoft.com/office/drawing/2014/main" id="{BEEE48FB-D9C9-458B-9E5A-4FDA02E27AF3}"/>
                </a:ext>
              </a:extLst>
            </p:cNvPr>
            <p:cNvSpPr txBox="1"/>
            <p:nvPr/>
          </p:nvSpPr>
          <p:spPr>
            <a:xfrm>
              <a:off x="6668697" y="2255977"/>
              <a:ext cx="1789152" cy="843191"/>
            </a:xfrm>
            <a:prstGeom prst="rect">
              <a:avLst/>
            </a:prstGeom>
            <a:noFill/>
          </p:spPr>
          <p:txBody>
            <a:bodyPr wrap="square" rtlCol="0">
              <a:spAutoFit/>
            </a:bodyPr>
            <a:lstStyle/>
            <a:p>
              <a:r>
                <a:rPr lang="vi-VN" altLang="ko-KR" sz="1400">
                  <a:solidFill>
                    <a:schemeClr val="tx1">
                      <a:lumMod val="75000"/>
                      <a:lumOff val="25000"/>
                    </a:schemeClr>
                  </a:solidFill>
                  <a:cs typeface="Arial" pitchFamily="34" charset="0"/>
                </a:rPr>
                <a:t>Sự dịch chuyển đến việc tự động hóa sự đồng bộ, kết hợp này và tạo ra một tấn công song song lớn nhất trở nên phổ biến từ 1997, với sự ra đời của công cụ tấn công DDoS đầu tiên được công bố rộng rãi, đó là Trinoo. Nó dựa trên tấn công UDP flood và các giao tiếp master-slave</a:t>
              </a:r>
              <a:r>
                <a:rPr lang="en-US" altLang="ko-KR" sz="1400">
                  <a:solidFill>
                    <a:schemeClr val="tx1">
                      <a:lumMod val="75000"/>
                      <a:lumOff val="25000"/>
                    </a:schemeClr>
                  </a:solidFill>
                  <a:cs typeface="Arial" pitchFamily="34" charset="0"/>
                </a:rPr>
                <a:t>. </a:t>
              </a:r>
              <a:r>
                <a:rPr lang="vi-VN" altLang="ko-KR" sz="1400">
                  <a:solidFill>
                    <a:schemeClr val="tx1">
                      <a:lumMod val="75000"/>
                      <a:lumOff val="25000"/>
                    </a:schemeClr>
                  </a:solidFill>
                  <a:cs typeface="Arial" pitchFamily="34" charset="0"/>
                </a:rPr>
                <a:t>Trong những năm tiếp theo, vài công cụ nữa được phổ</a:t>
              </a:r>
              <a:endParaRPr lang="ko-KR" altLang="en-US" sz="1400" dirty="0">
                <a:solidFill>
                  <a:schemeClr val="tx1">
                    <a:lumMod val="75000"/>
                    <a:lumOff val="25000"/>
                  </a:schemeClr>
                </a:solidFill>
                <a:cs typeface="Arial" pitchFamily="34" charset="0"/>
              </a:endParaRPr>
            </a:p>
          </p:txBody>
        </p:sp>
        <p:sp>
          <p:nvSpPr>
            <p:cNvPr id="73" name="Rectangle 72">
              <a:extLst>
                <a:ext uri="{FF2B5EF4-FFF2-40B4-BE49-F238E27FC236}">
                  <a16:creationId xmlns:a16="http://schemas.microsoft.com/office/drawing/2014/main" id="{F2BB0F25-D9ED-452B-8F6A-D099DF75D46C}"/>
                </a:ext>
              </a:extLst>
            </p:cNvPr>
            <p:cNvSpPr/>
            <p:nvPr/>
          </p:nvSpPr>
          <p:spPr>
            <a:xfrm>
              <a:off x="6677331" y="2149605"/>
              <a:ext cx="1737360" cy="457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73">
            <a:extLst>
              <a:ext uri="{FF2B5EF4-FFF2-40B4-BE49-F238E27FC236}">
                <a16:creationId xmlns:a16="http://schemas.microsoft.com/office/drawing/2014/main" id="{B6242DE5-2945-4433-9821-04F05934FE4E}"/>
              </a:ext>
            </a:extLst>
          </p:cNvPr>
          <p:cNvGrpSpPr/>
          <p:nvPr/>
        </p:nvGrpSpPr>
        <p:grpSpPr>
          <a:xfrm>
            <a:off x="4586006" y="1103316"/>
            <a:ext cx="3719795" cy="2243815"/>
            <a:chOff x="9351113" y="1937022"/>
            <a:chExt cx="1886231" cy="1214851"/>
          </a:xfrm>
        </p:grpSpPr>
        <p:sp>
          <p:nvSpPr>
            <p:cNvPr id="75" name="TextBox 74">
              <a:extLst>
                <a:ext uri="{FF2B5EF4-FFF2-40B4-BE49-F238E27FC236}">
                  <a16:creationId xmlns:a16="http://schemas.microsoft.com/office/drawing/2014/main" id="{C051A9F2-E220-4C09-B27F-D3CD0B516A11}"/>
                </a:ext>
              </a:extLst>
            </p:cNvPr>
            <p:cNvSpPr txBox="1"/>
            <p:nvPr/>
          </p:nvSpPr>
          <p:spPr>
            <a:xfrm>
              <a:off x="9362305" y="1937022"/>
              <a:ext cx="1830680" cy="507831"/>
            </a:xfrm>
            <a:prstGeom prst="rect">
              <a:avLst/>
            </a:prstGeom>
            <a:noFill/>
          </p:spPr>
          <p:txBody>
            <a:bodyPr wrap="square" rtlCol="0">
              <a:spAutoFit/>
            </a:bodyPr>
            <a:lstStyle/>
            <a:p>
              <a:r>
                <a:rPr lang="en-US" altLang="ko-KR" sz="2700" b="1">
                  <a:solidFill>
                    <a:schemeClr val="accent4"/>
                  </a:solidFill>
                  <a:cs typeface="Arial" pitchFamily="34" charset="0"/>
                </a:rPr>
                <a:t>1999</a:t>
              </a:r>
              <a:endParaRPr lang="ko-KR" altLang="en-US" sz="2700" b="1" dirty="0">
                <a:solidFill>
                  <a:schemeClr val="accent4"/>
                </a:solidFill>
                <a:cs typeface="Arial" pitchFamily="34" charset="0"/>
              </a:endParaRPr>
            </a:p>
          </p:txBody>
        </p:sp>
        <p:sp>
          <p:nvSpPr>
            <p:cNvPr id="76" name="TextBox 75">
              <a:extLst>
                <a:ext uri="{FF2B5EF4-FFF2-40B4-BE49-F238E27FC236}">
                  <a16:creationId xmlns:a16="http://schemas.microsoft.com/office/drawing/2014/main" id="{02421D12-F0AC-42D5-B2C8-0E2DD78AFE4A}"/>
                </a:ext>
              </a:extLst>
            </p:cNvPr>
            <p:cNvSpPr txBox="1"/>
            <p:nvPr/>
          </p:nvSpPr>
          <p:spPr>
            <a:xfrm>
              <a:off x="9351113" y="2285361"/>
              <a:ext cx="1886231" cy="866512"/>
            </a:xfrm>
            <a:prstGeom prst="rect">
              <a:avLst/>
            </a:prstGeom>
            <a:noFill/>
          </p:spPr>
          <p:txBody>
            <a:bodyPr wrap="square" rtlCol="0">
              <a:spAutoFit/>
            </a:bodyPr>
            <a:lstStyle/>
            <a:p>
              <a:r>
                <a:rPr lang="vi-VN" altLang="ko-KR" sz="1400">
                  <a:solidFill>
                    <a:schemeClr val="tx1">
                      <a:lumMod val="75000"/>
                      <a:lumOff val="25000"/>
                    </a:schemeClr>
                  </a:solidFill>
                  <a:cs typeface="Arial" pitchFamily="34" charset="0"/>
                </a:rPr>
                <a:t> Tuy nhiên, chỉ từ cuối năm 1999 mới có những báo cáo về những tấn công như vậy, và đề tài này được công chúng biết đến chỉ sau khi một cuộc tấn công lớn vào các site công cộng tháng 2/2000. Trong thời gian 3 ngày, các site Yahoo.com, amazone.com, buy.com, cnn.com và eBay.com </a:t>
              </a:r>
              <a:r>
                <a:rPr lang="en-US" altLang="ko-KR" sz="1400">
                  <a:solidFill>
                    <a:schemeClr val="tx1">
                      <a:lumMod val="75000"/>
                      <a:lumOff val="25000"/>
                    </a:schemeClr>
                  </a:solidFill>
                  <a:cs typeface="Arial" pitchFamily="34" charset="0"/>
                </a:rPr>
                <a:t> </a:t>
              </a:r>
              <a:r>
                <a:rPr lang="vi-VN" altLang="ko-KR" sz="1400">
                  <a:solidFill>
                    <a:schemeClr val="tx1">
                      <a:lumMod val="75000"/>
                      <a:lumOff val="25000"/>
                    </a:schemeClr>
                  </a:solidFill>
                  <a:cs typeface="Arial" pitchFamily="34" charset="0"/>
                </a:rPr>
                <a:t>đã đặt dưới sự tấn công </a:t>
              </a:r>
              <a:endParaRPr lang="ko-KR" altLang="en-US" sz="1400" dirty="0">
                <a:solidFill>
                  <a:schemeClr val="tx1">
                    <a:lumMod val="75000"/>
                    <a:lumOff val="25000"/>
                  </a:schemeClr>
                </a:solidFill>
                <a:cs typeface="Arial" pitchFamily="34" charset="0"/>
              </a:endParaRPr>
            </a:p>
          </p:txBody>
        </p:sp>
        <p:sp>
          <p:nvSpPr>
            <p:cNvPr id="77" name="Rectangle 76">
              <a:extLst>
                <a:ext uri="{FF2B5EF4-FFF2-40B4-BE49-F238E27FC236}">
                  <a16:creationId xmlns:a16="http://schemas.microsoft.com/office/drawing/2014/main" id="{21EB1ACC-095D-429C-8014-F713E8DD1694}"/>
                </a:ext>
              </a:extLst>
            </p:cNvPr>
            <p:cNvSpPr/>
            <p:nvPr/>
          </p:nvSpPr>
          <p:spPr>
            <a:xfrm>
              <a:off x="9388201" y="2207490"/>
              <a:ext cx="1737360" cy="4572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6" name="Group 85">
            <a:extLst>
              <a:ext uri="{FF2B5EF4-FFF2-40B4-BE49-F238E27FC236}">
                <a16:creationId xmlns:a16="http://schemas.microsoft.com/office/drawing/2014/main" id="{5CB6887D-528B-46BB-BA56-DAD007D63644}"/>
              </a:ext>
            </a:extLst>
          </p:cNvPr>
          <p:cNvGrpSpPr/>
          <p:nvPr/>
        </p:nvGrpSpPr>
        <p:grpSpPr>
          <a:xfrm>
            <a:off x="575884" y="3391545"/>
            <a:ext cx="7680088" cy="550376"/>
            <a:chOff x="3876148" y="3639782"/>
            <a:chExt cx="7680088" cy="550376"/>
          </a:xfrm>
        </p:grpSpPr>
        <p:sp>
          <p:nvSpPr>
            <p:cNvPr id="87" name="Freeform: Shape 528">
              <a:extLst>
                <a:ext uri="{FF2B5EF4-FFF2-40B4-BE49-F238E27FC236}">
                  <a16:creationId xmlns:a16="http://schemas.microsoft.com/office/drawing/2014/main" id="{D45B7B4E-799C-46C7-84A3-D9FDEE25B545}"/>
                </a:ext>
              </a:extLst>
            </p:cNvPr>
            <p:cNvSpPr/>
            <p:nvPr/>
          </p:nvSpPr>
          <p:spPr>
            <a:xfrm>
              <a:off x="5296768" y="3680276"/>
              <a:ext cx="456221" cy="429945"/>
            </a:xfrm>
            <a:custGeom>
              <a:avLst/>
              <a:gdLst>
                <a:gd name="connsiteX0" fmla="*/ 1119110 w 1364498"/>
                <a:gd name="connsiteY0" fmla="*/ 864766 h 1285911"/>
                <a:gd name="connsiteX1" fmla="*/ 1120540 w 1364498"/>
                <a:gd name="connsiteY1" fmla="*/ 866483 h 1285911"/>
                <a:gd name="connsiteX2" fmla="*/ 1105947 w 1364498"/>
                <a:gd name="connsiteY2" fmla="*/ 1105982 h 1285911"/>
                <a:gd name="connsiteX3" fmla="*/ 923390 w 1364498"/>
                <a:gd name="connsiteY3" fmla="*/ 1279382 h 1285911"/>
                <a:gd name="connsiteX4" fmla="*/ 726526 w 1364498"/>
                <a:gd name="connsiteY4" fmla="*/ 1254774 h 1285911"/>
                <a:gd name="connsiteX5" fmla="*/ 703349 w 1364498"/>
                <a:gd name="connsiteY5" fmla="*/ 1206989 h 1285911"/>
                <a:gd name="connsiteX6" fmla="*/ 713936 w 1364498"/>
                <a:gd name="connsiteY6" fmla="*/ 1118000 h 1285911"/>
                <a:gd name="connsiteX7" fmla="*/ 732535 w 1364498"/>
                <a:gd name="connsiteY7" fmla="*/ 1100831 h 1285911"/>
                <a:gd name="connsiteX8" fmla="*/ 961733 w 1364498"/>
                <a:gd name="connsiteY8" fmla="*/ 1041886 h 1285911"/>
                <a:gd name="connsiteX9" fmla="*/ 1115390 w 1364498"/>
                <a:gd name="connsiteY9" fmla="*/ 870203 h 1285911"/>
                <a:gd name="connsiteX10" fmla="*/ 1119110 w 1364498"/>
                <a:gd name="connsiteY10" fmla="*/ 864766 h 1285911"/>
                <a:gd name="connsiteX11" fmla="*/ 367994 w 1364498"/>
                <a:gd name="connsiteY11" fmla="*/ 478764 h 1285911"/>
                <a:gd name="connsiteX12" fmla="*/ 414348 w 1364498"/>
                <a:gd name="connsiteY12" fmla="*/ 623265 h 1285911"/>
                <a:gd name="connsiteX13" fmla="*/ 481877 w 1364498"/>
                <a:gd name="connsiteY13" fmla="*/ 676200 h 1285911"/>
                <a:gd name="connsiteX14" fmla="*/ 641257 w 1364498"/>
                <a:gd name="connsiteY14" fmla="*/ 653882 h 1285911"/>
                <a:gd name="connsiteX15" fmla="*/ 367994 w 1364498"/>
                <a:gd name="connsiteY15" fmla="*/ 478764 h 1285911"/>
                <a:gd name="connsiteX16" fmla="*/ 839445 w 1364498"/>
                <a:gd name="connsiteY16" fmla="*/ 268523 h 1285911"/>
                <a:gd name="connsiteX17" fmla="*/ 970605 w 1364498"/>
                <a:gd name="connsiteY17" fmla="*/ 345423 h 1285911"/>
                <a:gd name="connsiteX18" fmla="*/ 1047576 w 1364498"/>
                <a:gd name="connsiteY18" fmla="*/ 490782 h 1285911"/>
                <a:gd name="connsiteX19" fmla="*/ 1040995 w 1364498"/>
                <a:gd name="connsiteY19" fmla="*/ 503372 h 1285911"/>
                <a:gd name="connsiteX20" fmla="*/ 867593 w 1364498"/>
                <a:gd name="connsiteY20" fmla="*/ 614108 h 1285911"/>
                <a:gd name="connsiteX21" fmla="*/ 807790 w 1364498"/>
                <a:gd name="connsiteY21" fmla="*/ 653023 h 1285911"/>
                <a:gd name="connsiteX22" fmla="*/ 930259 w 1364498"/>
                <a:gd name="connsiteY22" fmla="*/ 683354 h 1285911"/>
                <a:gd name="connsiteX23" fmla="*/ 1056160 w 1364498"/>
                <a:gd name="connsiteY23" fmla="*/ 587497 h 1285911"/>
                <a:gd name="connsiteX24" fmla="*/ 1067606 w 1364498"/>
                <a:gd name="connsiteY24" fmla="*/ 558883 h 1285911"/>
                <a:gd name="connsiteX25" fmla="*/ 1071898 w 1364498"/>
                <a:gd name="connsiteY25" fmla="*/ 565178 h 1285911"/>
                <a:gd name="connsiteX26" fmla="*/ 1116536 w 1364498"/>
                <a:gd name="connsiteY26" fmla="*/ 804391 h 1285911"/>
                <a:gd name="connsiteX27" fmla="*/ 1117394 w 1364498"/>
                <a:gd name="connsiteY27" fmla="*/ 813834 h 1285911"/>
                <a:gd name="connsiteX28" fmla="*/ 1098795 w 1364498"/>
                <a:gd name="connsiteY28" fmla="*/ 865339 h 1285911"/>
                <a:gd name="connsiteX29" fmla="*/ 1087636 w 1364498"/>
                <a:gd name="connsiteY29" fmla="*/ 865911 h 1285911"/>
                <a:gd name="connsiteX30" fmla="*/ 1065317 w 1364498"/>
                <a:gd name="connsiteY30" fmla="*/ 853035 h 1285911"/>
                <a:gd name="connsiteX31" fmla="*/ 1052441 w 1364498"/>
                <a:gd name="connsiteY31" fmla="*/ 876212 h 1285911"/>
                <a:gd name="connsiteX32" fmla="*/ 1038992 w 1364498"/>
                <a:gd name="connsiteY32" fmla="*/ 904540 h 1285911"/>
                <a:gd name="connsiteX33" fmla="*/ 1014098 w 1364498"/>
                <a:gd name="connsiteY33" fmla="*/ 873637 h 1285911"/>
                <a:gd name="connsiteX34" fmla="*/ 1003511 w 1364498"/>
                <a:gd name="connsiteY34" fmla="*/ 874209 h 1285911"/>
                <a:gd name="connsiteX35" fmla="*/ 971177 w 1364498"/>
                <a:gd name="connsiteY35" fmla="*/ 930006 h 1285911"/>
                <a:gd name="connsiteX36" fmla="*/ 959731 w 1364498"/>
                <a:gd name="connsiteY36" fmla="*/ 930865 h 1285911"/>
                <a:gd name="connsiteX37" fmla="*/ 931976 w 1364498"/>
                <a:gd name="connsiteY37" fmla="*/ 897959 h 1285911"/>
                <a:gd name="connsiteX38" fmla="*/ 918241 w 1364498"/>
                <a:gd name="connsiteY38" fmla="*/ 899962 h 1285911"/>
                <a:gd name="connsiteX39" fmla="*/ 887337 w 1364498"/>
                <a:gd name="connsiteY39" fmla="*/ 976361 h 1285911"/>
                <a:gd name="connsiteX40" fmla="*/ 883617 w 1364498"/>
                <a:gd name="connsiteY40" fmla="*/ 984659 h 1285911"/>
                <a:gd name="connsiteX41" fmla="*/ 866735 w 1364498"/>
                <a:gd name="connsiteY41" fmla="*/ 964629 h 1285911"/>
                <a:gd name="connsiteX42" fmla="*/ 842985 w 1364498"/>
                <a:gd name="connsiteY42" fmla="*/ 932868 h 1285911"/>
                <a:gd name="connsiteX43" fmla="*/ 822383 w 1364498"/>
                <a:gd name="connsiteY43" fmla="*/ 932868 h 1285911"/>
                <a:gd name="connsiteX44" fmla="*/ 786902 w 1364498"/>
                <a:gd name="connsiteY44" fmla="*/ 986376 h 1285911"/>
                <a:gd name="connsiteX45" fmla="*/ 742550 w 1364498"/>
                <a:gd name="connsiteY45" fmla="*/ 905685 h 1285911"/>
                <a:gd name="connsiteX46" fmla="*/ 725668 w 1364498"/>
                <a:gd name="connsiteY46" fmla="*/ 944599 h 1285911"/>
                <a:gd name="connsiteX47" fmla="*/ 723951 w 1364498"/>
                <a:gd name="connsiteY47" fmla="*/ 931437 h 1285911"/>
                <a:gd name="connsiteX48" fmla="*/ 725668 w 1364498"/>
                <a:gd name="connsiteY48" fmla="*/ 702811 h 1285911"/>
                <a:gd name="connsiteX49" fmla="*/ 709358 w 1364498"/>
                <a:gd name="connsiteY49" fmla="*/ 400648 h 1285911"/>
                <a:gd name="connsiteX50" fmla="*/ 691618 w 1364498"/>
                <a:gd name="connsiteY50" fmla="*/ 310514 h 1285911"/>
                <a:gd name="connsiteX51" fmla="*/ 697340 w 1364498"/>
                <a:gd name="connsiteY51" fmla="*/ 297638 h 1285911"/>
                <a:gd name="connsiteX52" fmla="*/ 839445 w 1364498"/>
                <a:gd name="connsiteY52" fmla="*/ 268523 h 1285911"/>
                <a:gd name="connsiteX53" fmla="*/ 562855 w 1364498"/>
                <a:gd name="connsiteY53" fmla="*/ 255861 h 1285911"/>
                <a:gd name="connsiteX54" fmla="*/ 661573 w 1364498"/>
                <a:gd name="connsiteY54" fmla="*/ 290198 h 1285911"/>
                <a:gd name="connsiteX55" fmla="*/ 683320 w 1364498"/>
                <a:gd name="connsiteY55" fmla="*/ 323390 h 1285911"/>
                <a:gd name="connsiteX56" fmla="*/ 701632 w 1364498"/>
                <a:gd name="connsiteY56" fmla="*/ 440135 h 1285911"/>
                <a:gd name="connsiteX57" fmla="*/ 713364 w 1364498"/>
                <a:gd name="connsiteY57" fmla="*/ 868486 h 1285911"/>
                <a:gd name="connsiteX58" fmla="*/ 710789 w 1364498"/>
                <a:gd name="connsiteY58" fmla="*/ 970066 h 1285911"/>
                <a:gd name="connsiteX59" fmla="*/ 702777 w 1364498"/>
                <a:gd name="connsiteY59" fmla="*/ 995818 h 1285911"/>
                <a:gd name="connsiteX60" fmla="*/ 674449 w 1364498"/>
                <a:gd name="connsiteY60" fmla="*/ 895669 h 1285911"/>
                <a:gd name="connsiteX61" fmla="*/ 616077 w 1364498"/>
                <a:gd name="connsiteY61" fmla="*/ 978936 h 1285911"/>
                <a:gd name="connsiteX62" fmla="*/ 580023 w 1364498"/>
                <a:gd name="connsiteY62" fmla="*/ 869631 h 1285911"/>
                <a:gd name="connsiteX63" fmla="*/ 531666 w 1364498"/>
                <a:gd name="connsiteY63" fmla="*/ 962340 h 1285911"/>
                <a:gd name="connsiteX64" fmla="*/ 509347 w 1364498"/>
                <a:gd name="connsiteY64" fmla="*/ 856468 h 1285911"/>
                <a:gd name="connsiteX65" fmla="*/ 460417 w 1364498"/>
                <a:gd name="connsiteY65" fmla="*/ 932582 h 1285911"/>
                <a:gd name="connsiteX66" fmla="*/ 434092 w 1364498"/>
                <a:gd name="connsiteY66" fmla="*/ 841875 h 1285911"/>
                <a:gd name="connsiteX67" fmla="*/ 396035 w 1364498"/>
                <a:gd name="connsiteY67" fmla="*/ 890233 h 1285911"/>
                <a:gd name="connsiteX68" fmla="*/ 371427 w 1364498"/>
                <a:gd name="connsiteY68" fmla="*/ 811544 h 1285911"/>
                <a:gd name="connsiteX69" fmla="*/ 354831 w 1364498"/>
                <a:gd name="connsiteY69" fmla="*/ 831288 h 1285911"/>
                <a:gd name="connsiteX70" fmla="*/ 337377 w 1364498"/>
                <a:gd name="connsiteY70" fmla="*/ 831860 h 1285911"/>
                <a:gd name="connsiteX71" fmla="*/ 308763 w 1364498"/>
                <a:gd name="connsiteY71" fmla="*/ 798382 h 1285911"/>
                <a:gd name="connsiteX72" fmla="*/ 309907 w 1364498"/>
                <a:gd name="connsiteY72" fmla="*/ 807539 h 1285911"/>
                <a:gd name="connsiteX73" fmla="*/ 659570 w 1364498"/>
                <a:gd name="connsiteY73" fmla="*/ 1097398 h 1285911"/>
                <a:gd name="connsiteX74" fmla="*/ 695337 w 1364498"/>
                <a:gd name="connsiteY74" fmla="*/ 1100259 h 1285911"/>
                <a:gd name="connsiteX75" fmla="*/ 703063 w 1364498"/>
                <a:gd name="connsiteY75" fmla="*/ 1108843 h 1285911"/>
                <a:gd name="connsiteX76" fmla="*/ 687612 w 1364498"/>
                <a:gd name="connsiteY76" fmla="*/ 1226161 h 1285911"/>
                <a:gd name="connsiteX77" fmla="*/ 664720 w 1364498"/>
                <a:gd name="connsiteY77" fmla="*/ 1253916 h 1285911"/>
                <a:gd name="connsiteX78" fmla="*/ 366277 w 1364498"/>
                <a:gd name="connsiteY78" fmla="*/ 1188390 h 1285911"/>
                <a:gd name="connsiteX79" fmla="*/ 261836 w 1364498"/>
                <a:gd name="connsiteY79" fmla="*/ 980081 h 1285911"/>
                <a:gd name="connsiteX80" fmla="*/ 238659 w 1364498"/>
                <a:gd name="connsiteY80" fmla="*/ 643581 h 1285911"/>
                <a:gd name="connsiteX81" fmla="*/ 292453 w 1364498"/>
                <a:gd name="connsiteY81" fmla="*/ 425542 h 1285911"/>
                <a:gd name="connsiteX82" fmla="*/ 562855 w 1364498"/>
                <a:gd name="connsiteY82" fmla="*/ 255861 h 1285911"/>
                <a:gd name="connsiteX83" fmla="*/ 1043497 w 1364498"/>
                <a:gd name="connsiteY83" fmla="*/ 250210 h 1285911"/>
                <a:gd name="connsiteX84" fmla="*/ 1150871 w 1364498"/>
                <a:gd name="connsiteY84" fmla="*/ 269023 h 1285911"/>
                <a:gd name="connsiteX85" fmla="*/ 1334001 w 1364498"/>
                <a:gd name="connsiteY85" fmla="*/ 478764 h 1285911"/>
                <a:gd name="connsiteX86" fmla="*/ 1363187 w 1364498"/>
                <a:gd name="connsiteY86" fmla="*/ 742299 h 1285911"/>
                <a:gd name="connsiteX87" fmla="*/ 1314829 w 1364498"/>
                <a:gd name="connsiteY87" fmla="*/ 984946 h 1285911"/>
                <a:gd name="connsiteX88" fmla="*/ 1111098 w 1364498"/>
                <a:gd name="connsiteY88" fmla="*/ 1168934 h 1285911"/>
                <a:gd name="connsiteX89" fmla="*/ 1097935 w 1364498"/>
                <a:gd name="connsiteY89" fmla="*/ 1171509 h 1285911"/>
                <a:gd name="connsiteX90" fmla="*/ 1131414 w 1364498"/>
                <a:gd name="connsiteY90" fmla="*/ 861620 h 1285911"/>
                <a:gd name="connsiteX91" fmla="*/ 1104517 w 1364498"/>
                <a:gd name="connsiteY91" fmla="*/ 637572 h 1285911"/>
                <a:gd name="connsiteX92" fmla="*/ 1078478 w 1364498"/>
                <a:gd name="connsiteY92" fmla="*/ 548010 h 1285911"/>
                <a:gd name="connsiteX93" fmla="*/ 1076761 w 1364498"/>
                <a:gd name="connsiteY93" fmla="*/ 519968 h 1285911"/>
                <a:gd name="connsiteX94" fmla="*/ 1081912 w 1364498"/>
                <a:gd name="connsiteY94" fmla="*/ 479336 h 1285911"/>
                <a:gd name="connsiteX95" fmla="*/ 1076761 w 1364498"/>
                <a:gd name="connsiteY95" fmla="*/ 481053 h 1285911"/>
                <a:gd name="connsiteX96" fmla="*/ 1051867 w 1364498"/>
                <a:gd name="connsiteY96" fmla="*/ 472469 h 1285911"/>
                <a:gd name="connsiteX97" fmla="*/ 977185 w 1364498"/>
                <a:gd name="connsiteY97" fmla="*/ 336839 h 1285911"/>
                <a:gd name="connsiteX98" fmla="*/ 939128 w 1364498"/>
                <a:gd name="connsiteY98" fmla="*/ 299068 h 1285911"/>
                <a:gd name="connsiteX99" fmla="*/ 939986 w 1364498"/>
                <a:gd name="connsiteY99" fmla="*/ 285047 h 1285911"/>
                <a:gd name="connsiteX100" fmla="*/ 1043497 w 1364498"/>
                <a:gd name="connsiteY100" fmla="*/ 250210 h 1285911"/>
                <a:gd name="connsiteX101" fmla="*/ 424721 w 1364498"/>
                <a:gd name="connsiteY101" fmla="*/ 223885 h 1285911"/>
                <a:gd name="connsiteX102" fmla="*/ 515070 w 1364498"/>
                <a:gd name="connsiteY102" fmla="*/ 243557 h 1285911"/>
                <a:gd name="connsiteX103" fmla="*/ 519076 w 1364498"/>
                <a:gd name="connsiteY103" fmla="*/ 246418 h 1285911"/>
                <a:gd name="connsiteX104" fmla="*/ 466426 w 1364498"/>
                <a:gd name="connsiteY104" fmla="*/ 260439 h 1285911"/>
                <a:gd name="connsiteX105" fmla="*/ 258975 w 1364498"/>
                <a:gd name="connsiteY105" fmla="*/ 473327 h 1285911"/>
                <a:gd name="connsiteX106" fmla="*/ 225495 w 1364498"/>
                <a:gd name="connsiteY106" fmla="*/ 659890 h 1285911"/>
                <a:gd name="connsiteX107" fmla="*/ 236941 w 1364498"/>
                <a:gd name="connsiteY107" fmla="*/ 916557 h 1285911"/>
                <a:gd name="connsiteX108" fmla="*/ 320781 w 1364498"/>
                <a:gd name="connsiteY108" fmla="*/ 1149761 h 1285911"/>
                <a:gd name="connsiteX109" fmla="*/ 323356 w 1364498"/>
                <a:gd name="connsiteY109" fmla="*/ 1154912 h 1285911"/>
                <a:gd name="connsiteX110" fmla="*/ 127636 w 1364498"/>
                <a:gd name="connsiteY110" fmla="*/ 1060486 h 1285911"/>
                <a:gd name="connsiteX111" fmla="*/ 28059 w 1364498"/>
                <a:gd name="connsiteY111" fmla="*/ 874495 h 1285911"/>
                <a:gd name="connsiteX112" fmla="*/ 64113 w 1364498"/>
                <a:gd name="connsiteY112" fmla="*/ 419533 h 1285911"/>
                <a:gd name="connsiteX113" fmla="*/ 332226 w 1364498"/>
                <a:gd name="connsiteY113" fmla="*/ 225244 h 1285911"/>
                <a:gd name="connsiteX114" fmla="*/ 424721 w 1364498"/>
                <a:gd name="connsiteY114" fmla="*/ 223885 h 1285911"/>
                <a:gd name="connsiteX115" fmla="*/ 741693 w 1364498"/>
                <a:gd name="connsiteY115" fmla="*/ 53 h 1285911"/>
                <a:gd name="connsiteX116" fmla="*/ 767159 w 1364498"/>
                <a:gd name="connsiteY116" fmla="*/ 9496 h 1285911"/>
                <a:gd name="connsiteX117" fmla="*/ 808363 w 1364498"/>
                <a:gd name="connsiteY117" fmla="*/ 48983 h 1285911"/>
                <a:gd name="connsiteX118" fmla="*/ 806932 w 1364498"/>
                <a:gd name="connsiteY118" fmla="*/ 115653 h 1285911"/>
                <a:gd name="connsiteX119" fmla="*/ 763439 w 1364498"/>
                <a:gd name="connsiteY119" fmla="*/ 166587 h 1285911"/>
                <a:gd name="connsiteX120" fmla="*/ 728244 w 1364498"/>
                <a:gd name="connsiteY120" fmla="*/ 213228 h 1285911"/>
                <a:gd name="connsiteX121" fmla="*/ 712219 w 1364498"/>
                <a:gd name="connsiteY121" fmla="*/ 265019 h 1285911"/>
                <a:gd name="connsiteX122" fmla="*/ 701346 w 1364498"/>
                <a:gd name="connsiteY122" fmla="*/ 283332 h 1285911"/>
                <a:gd name="connsiteX123" fmla="*/ 667009 w 1364498"/>
                <a:gd name="connsiteY123" fmla="*/ 280471 h 1285911"/>
                <a:gd name="connsiteX124" fmla="*/ 629239 w 1364498"/>
                <a:gd name="connsiteY124" fmla="*/ 257866 h 1285911"/>
                <a:gd name="connsiteX125" fmla="*/ 620368 w 1364498"/>
                <a:gd name="connsiteY125" fmla="*/ 245562 h 1285911"/>
                <a:gd name="connsiteX126" fmla="*/ 618079 w 1364498"/>
                <a:gd name="connsiteY126" fmla="*/ 202355 h 1285911"/>
                <a:gd name="connsiteX127" fmla="*/ 661286 w 1364498"/>
                <a:gd name="connsiteY127" fmla="*/ 52130 h 1285911"/>
                <a:gd name="connsiteX128" fmla="*/ 715367 w 1364498"/>
                <a:gd name="connsiteY128" fmla="*/ 6062 h 1285911"/>
                <a:gd name="connsiteX129" fmla="*/ 741693 w 1364498"/>
                <a:gd name="connsiteY129" fmla="*/ 53 h 1285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Lst>
              <a:rect l="l" t="t" r="r" b="b"/>
              <a:pathLst>
                <a:path w="1364498" h="1285911">
                  <a:moveTo>
                    <a:pt x="1119110" y="864766"/>
                  </a:moveTo>
                  <a:cubicBezTo>
                    <a:pt x="1119682" y="865338"/>
                    <a:pt x="1120540" y="865910"/>
                    <a:pt x="1120540" y="866483"/>
                  </a:cubicBezTo>
                  <a:cubicBezTo>
                    <a:pt x="1122829" y="946602"/>
                    <a:pt x="1121113" y="1026435"/>
                    <a:pt x="1105947" y="1105982"/>
                  </a:cubicBezTo>
                  <a:cubicBezTo>
                    <a:pt x="1086490" y="1208420"/>
                    <a:pt x="1021250" y="1261069"/>
                    <a:pt x="923390" y="1279382"/>
                  </a:cubicBezTo>
                  <a:cubicBezTo>
                    <a:pt x="855575" y="1292258"/>
                    <a:pt x="789191" y="1287108"/>
                    <a:pt x="726526" y="1254774"/>
                  </a:cubicBezTo>
                  <a:cubicBezTo>
                    <a:pt x="697054" y="1239609"/>
                    <a:pt x="697340" y="1239323"/>
                    <a:pt x="703349" y="1206989"/>
                  </a:cubicBezTo>
                  <a:cubicBezTo>
                    <a:pt x="708499" y="1177517"/>
                    <a:pt x="711361" y="1147758"/>
                    <a:pt x="713936" y="1118000"/>
                  </a:cubicBezTo>
                  <a:cubicBezTo>
                    <a:pt x="715366" y="1101117"/>
                    <a:pt x="715080" y="1101117"/>
                    <a:pt x="732535" y="1100831"/>
                  </a:cubicBezTo>
                  <a:cubicBezTo>
                    <a:pt x="813226" y="1098542"/>
                    <a:pt x="890770" y="1082518"/>
                    <a:pt x="961733" y="1041886"/>
                  </a:cubicBezTo>
                  <a:cubicBezTo>
                    <a:pt x="1031837" y="1001827"/>
                    <a:pt x="1083056" y="944599"/>
                    <a:pt x="1115390" y="870203"/>
                  </a:cubicBezTo>
                  <a:cubicBezTo>
                    <a:pt x="1116248" y="867913"/>
                    <a:pt x="1115962" y="865052"/>
                    <a:pt x="1119110" y="864766"/>
                  </a:cubicBezTo>
                  <a:close/>
                  <a:moveTo>
                    <a:pt x="367994" y="478764"/>
                  </a:moveTo>
                  <a:cubicBezTo>
                    <a:pt x="373144" y="531700"/>
                    <a:pt x="384876" y="580344"/>
                    <a:pt x="414348" y="623265"/>
                  </a:cubicBezTo>
                  <a:cubicBezTo>
                    <a:pt x="431230" y="648159"/>
                    <a:pt x="453263" y="666758"/>
                    <a:pt x="481877" y="676200"/>
                  </a:cubicBezTo>
                  <a:cubicBezTo>
                    <a:pt x="538247" y="694513"/>
                    <a:pt x="589752" y="677059"/>
                    <a:pt x="641257" y="653882"/>
                  </a:cubicBezTo>
                  <a:cubicBezTo>
                    <a:pt x="632673" y="646156"/>
                    <a:pt x="381728" y="485345"/>
                    <a:pt x="367994" y="478764"/>
                  </a:cubicBezTo>
                  <a:close/>
                  <a:moveTo>
                    <a:pt x="839445" y="268523"/>
                  </a:moveTo>
                  <a:cubicBezTo>
                    <a:pt x="888267" y="274961"/>
                    <a:pt x="935266" y="299069"/>
                    <a:pt x="970605" y="345423"/>
                  </a:cubicBezTo>
                  <a:cubicBezTo>
                    <a:pt x="1004369" y="389775"/>
                    <a:pt x="1027546" y="439277"/>
                    <a:pt x="1047576" y="490782"/>
                  </a:cubicBezTo>
                  <a:cubicBezTo>
                    <a:pt x="1050724" y="499080"/>
                    <a:pt x="1045287" y="500511"/>
                    <a:pt x="1040995" y="503372"/>
                  </a:cubicBezTo>
                  <a:cubicBezTo>
                    <a:pt x="983195" y="540284"/>
                    <a:pt x="925395" y="577196"/>
                    <a:pt x="867593" y="614108"/>
                  </a:cubicBezTo>
                  <a:cubicBezTo>
                    <a:pt x="847850" y="627271"/>
                    <a:pt x="828965" y="639289"/>
                    <a:pt x="807790" y="653023"/>
                  </a:cubicBezTo>
                  <a:cubicBezTo>
                    <a:pt x="848422" y="672195"/>
                    <a:pt x="887623" y="685643"/>
                    <a:pt x="930259" y="683354"/>
                  </a:cubicBezTo>
                  <a:cubicBezTo>
                    <a:pt x="993496" y="679920"/>
                    <a:pt x="1031552" y="642150"/>
                    <a:pt x="1056160" y="587497"/>
                  </a:cubicBezTo>
                  <a:cubicBezTo>
                    <a:pt x="1060453" y="578055"/>
                    <a:pt x="1063886" y="568326"/>
                    <a:pt x="1067606" y="558883"/>
                  </a:cubicBezTo>
                  <a:cubicBezTo>
                    <a:pt x="1071898" y="559456"/>
                    <a:pt x="1071040" y="562889"/>
                    <a:pt x="1071898" y="565178"/>
                  </a:cubicBezTo>
                  <a:cubicBezTo>
                    <a:pt x="1098795" y="642722"/>
                    <a:pt x="1109955" y="723127"/>
                    <a:pt x="1116536" y="804391"/>
                  </a:cubicBezTo>
                  <a:cubicBezTo>
                    <a:pt x="1116822" y="807539"/>
                    <a:pt x="1116536" y="810972"/>
                    <a:pt x="1117394" y="813834"/>
                  </a:cubicBezTo>
                  <a:cubicBezTo>
                    <a:pt x="1123976" y="835866"/>
                    <a:pt x="1113388" y="851032"/>
                    <a:pt x="1098795" y="865339"/>
                  </a:cubicBezTo>
                  <a:cubicBezTo>
                    <a:pt x="1094503" y="869345"/>
                    <a:pt x="1091928" y="868772"/>
                    <a:pt x="1087636" y="865911"/>
                  </a:cubicBezTo>
                  <a:cubicBezTo>
                    <a:pt x="1080196" y="861047"/>
                    <a:pt x="1072756" y="849601"/>
                    <a:pt x="1065317" y="853035"/>
                  </a:cubicBezTo>
                  <a:cubicBezTo>
                    <a:pt x="1058736" y="855896"/>
                    <a:pt x="1056447" y="868200"/>
                    <a:pt x="1052441" y="876212"/>
                  </a:cubicBezTo>
                  <a:cubicBezTo>
                    <a:pt x="1048149" y="885082"/>
                    <a:pt x="1043856" y="893953"/>
                    <a:pt x="1038992" y="904540"/>
                  </a:cubicBezTo>
                  <a:cubicBezTo>
                    <a:pt x="1030122" y="893381"/>
                    <a:pt x="1021824" y="883652"/>
                    <a:pt x="1014098" y="873637"/>
                  </a:cubicBezTo>
                  <a:cubicBezTo>
                    <a:pt x="1009520" y="867628"/>
                    <a:pt x="1007230" y="867628"/>
                    <a:pt x="1003511" y="874209"/>
                  </a:cubicBezTo>
                  <a:cubicBezTo>
                    <a:pt x="992923" y="893094"/>
                    <a:pt x="981478" y="911407"/>
                    <a:pt x="971177" y="930006"/>
                  </a:cubicBezTo>
                  <a:cubicBezTo>
                    <a:pt x="967171" y="937160"/>
                    <a:pt x="964596" y="937160"/>
                    <a:pt x="959731" y="930865"/>
                  </a:cubicBezTo>
                  <a:cubicBezTo>
                    <a:pt x="950861" y="919705"/>
                    <a:pt x="941132" y="908832"/>
                    <a:pt x="931976" y="897959"/>
                  </a:cubicBezTo>
                  <a:cubicBezTo>
                    <a:pt x="923392" y="887658"/>
                    <a:pt x="923106" y="887658"/>
                    <a:pt x="918241" y="899962"/>
                  </a:cubicBezTo>
                  <a:cubicBezTo>
                    <a:pt x="907940" y="925428"/>
                    <a:pt x="897638" y="950895"/>
                    <a:pt x="887337" y="976361"/>
                  </a:cubicBezTo>
                  <a:cubicBezTo>
                    <a:pt x="886192" y="978936"/>
                    <a:pt x="885048" y="981512"/>
                    <a:pt x="883617" y="984659"/>
                  </a:cubicBezTo>
                  <a:cubicBezTo>
                    <a:pt x="875891" y="979222"/>
                    <a:pt x="872172" y="971211"/>
                    <a:pt x="866735" y="964629"/>
                  </a:cubicBezTo>
                  <a:cubicBezTo>
                    <a:pt x="858723" y="954328"/>
                    <a:pt x="850997" y="943455"/>
                    <a:pt x="842985" y="932868"/>
                  </a:cubicBezTo>
                  <a:cubicBezTo>
                    <a:pt x="831254" y="917416"/>
                    <a:pt x="833829" y="915985"/>
                    <a:pt x="822383" y="932868"/>
                  </a:cubicBezTo>
                  <a:cubicBezTo>
                    <a:pt x="810938" y="950036"/>
                    <a:pt x="799492" y="967205"/>
                    <a:pt x="786902" y="986376"/>
                  </a:cubicBezTo>
                  <a:cubicBezTo>
                    <a:pt x="772023" y="959193"/>
                    <a:pt x="757716" y="933440"/>
                    <a:pt x="742550" y="905685"/>
                  </a:cubicBezTo>
                  <a:cubicBezTo>
                    <a:pt x="736541" y="919419"/>
                    <a:pt x="731391" y="931151"/>
                    <a:pt x="725668" y="944599"/>
                  </a:cubicBezTo>
                  <a:cubicBezTo>
                    <a:pt x="722807" y="939735"/>
                    <a:pt x="723951" y="935443"/>
                    <a:pt x="723951" y="931437"/>
                  </a:cubicBezTo>
                  <a:cubicBezTo>
                    <a:pt x="726241" y="855324"/>
                    <a:pt x="727099" y="778925"/>
                    <a:pt x="725668" y="702811"/>
                  </a:cubicBezTo>
                  <a:cubicBezTo>
                    <a:pt x="723951" y="601804"/>
                    <a:pt x="721090" y="501083"/>
                    <a:pt x="709358" y="400648"/>
                  </a:cubicBezTo>
                  <a:cubicBezTo>
                    <a:pt x="705638" y="370031"/>
                    <a:pt x="701632" y="339700"/>
                    <a:pt x="691618" y="310514"/>
                  </a:cubicBezTo>
                  <a:cubicBezTo>
                    <a:pt x="689042" y="303361"/>
                    <a:pt x="691618" y="300785"/>
                    <a:pt x="697340" y="297638"/>
                  </a:cubicBezTo>
                  <a:cubicBezTo>
                    <a:pt x="739975" y="273316"/>
                    <a:pt x="790622" y="262085"/>
                    <a:pt x="839445" y="268523"/>
                  </a:cubicBezTo>
                  <a:close/>
                  <a:moveTo>
                    <a:pt x="562855" y="255861"/>
                  </a:moveTo>
                  <a:cubicBezTo>
                    <a:pt x="599194" y="254717"/>
                    <a:pt x="632387" y="267593"/>
                    <a:pt x="661573" y="290198"/>
                  </a:cubicBezTo>
                  <a:cubicBezTo>
                    <a:pt x="672732" y="299068"/>
                    <a:pt x="679600" y="309656"/>
                    <a:pt x="683320" y="323390"/>
                  </a:cubicBezTo>
                  <a:cubicBezTo>
                    <a:pt x="693334" y="361733"/>
                    <a:pt x="698199" y="400934"/>
                    <a:pt x="701632" y="440135"/>
                  </a:cubicBezTo>
                  <a:cubicBezTo>
                    <a:pt x="714509" y="582347"/>
                    <a:pt x="715367" y="725130"/>
                    <a:pt x="713364" y="868486"/>
                  </a:cubicBezTo>
                  <a:cubicBezTo>
                    <a:pt x="712792" y="902251"/>
                    <a:pt x="711647" y="936301"/>
                    <a:pt x="710789" y="970066"/>
                  </a:cubicBezTo>
                  <a:cubicBezTo>
                    <a:pt x="710503" y="978364"/>
                    <a:pt x="708786" y="986376"/>
                    <a:pt x="702777" y="995818"/>
                  </a:cubicBezTo>
                  <a:cubicBezTo>
                    <a:pt x="693048" y="961768"/>
                    <a:pt x="684178" y="930006"/>
                    <a:pt x="674449" y="895669"/>
                  </a:cubicBezTo>
                  <a:cubicBezTo>
                    <a:pt x="654419" y="924283"/>
                    <a:pt x="635820" y="950608"/>
                    <a:pt x="616077" y="978936"/>
                  </a:cubicBezTo>
                  <a:cubicBezTo>
                    <a:pt x="604059" y="942024"/>
                    <a:pt x="592613" y="907401"/>
                    <a:pt x="580023" y="869631"/>
                  </a:cubicBezTo>
                  <a:cubicBezTo>
                    <a:pt x="563713" y="901106"/>
                    <a:pt x="548262" y="930292"/>
                    <a:pt x="531666" y="962340"/>
                  </a:cubicBezTo>
                  <a:cubicBezTo>
                    <a:pt x="523940" y="925714"/>
                    <a:pt x="517072" y="892522"/>
                    <a:pt x="509347" y="856468"/>
                  </a:cubicBezTo>
                  <a:cubicBezTo>
                    <a:pt x="492464" y="882793"/>
                    <a:pt x="477299" y="906257"/>
                    <a:pt x="460417" y="932582"/>
                  </a:cubicBezTo>
                  <a:cubicBezTo>
                    <a:pt x="451260" y="901392"/>
                    <a:pt x="442962" y="872778"/>
                    <a:pt x="434092" y="841875"/>
                  </a:cubicBezTo>
                  <a:cubicBezTo>
                    <a:pt x="420929" y="858471"/>
                    <a:pt x="409198" y="873351"/>
                    <a:pt x="396035" y="890233"/>
                  </a:cubicBezTo>
                  <a:cubicBezTo>
                    <a:pt x="387737" y="863622"/>
                    <a:pt x="380012" y="838728"/>
                    <a:pt x="371427" y="811544"/>
                  </a:cubicBezTo>
                  <a:cubicBezTo>
                    <a:pt x="365132" y="818984"/>
                    <a:pt x="359409" y="824707"/>
                    <a:pt x="354831" y="831288"/>
                  </a:cubicBezTo>
                  <a:cubicBezTo>
                    <a:pt x="348822" y="839872"/>
                    <a:pt x="344244" y="841303"/>
                    <a:pt x="337377" y="831860"/>
                  </a:cubicBezTo>
                  <a:cubicBezTo>
                    <a:pt x="329079" y="820415"/>
                    <a:pt x="318778" y="810114"/>
                    <a:pt x="308763" y="798382"/>
                  </a:cubicBezTo>
                  <a:cubicBezTo>
                    <a:pt x="307046" y="802388"/>
                    <a:pt x="309049" y="804963"/>
                    <a:pt x="309907" y="807539"/>
                  </a:cubicBezTo>
                  <a:cubicBezTo>
                    <a:pt x="369138" y="973213"/>
                    <a:pt x="485883" y="1069642"/>
                    <a:pt x="659570" y="1097398"/>
                  </a:cubicBezTo>
                  <a:cubicBezTo>
                    <a:pt x="671302" y="1099115"/>
                    <a:pt x="683320" y="1099687"/>
                    <a:pt x="695337" y="1100259"/>
                  </a:cubicBezTo>
                  <a:cubicBezTo>
                    <a:pt x="701346" y="1100545"/>
                    <a:pt x="703635" y="1102262"/>
                    <a:pt x="703063" y="1108843"/>
                  </a:cubicBezTo>
                  <a:cubicBezTo>
                    <a:pt x="699629" y="1148331"/>
                    <a:pt x="695910" y="1187532"/>
                    <a:pt x="687612" y="1226161"/>
                  </a:cubicBezTo>
                  <a:cubicBezTo>
                    <a:pt x="684750" y="1239609"/>
                    <a:pt x="677597" y="1247907"/>
                    <a:pt x="664720" y="1253916"/>
                  </a:cubicBezTo>
                  <a:cubicBezTo>
                    <a:pt x="561138" y="1301129"/>
                    <a:pt x="446110" y="1275949"/>
                    <a:pt x="366277" y="1188390"/>
                  </a:cubicBezTo>
                  <a:cubicBezTo>
                    <a:pt x="311910" y="1128873"/>
                    <a:pt x="280435" y="1057338"/>
                    <a:pt x="261836" y="980081"/>
                  </a:cubicBezTo>
                  <a:cubicBezTo>
                    <a:pt x="235225" y="869345"/>
                    <a:pt x="231505" y="756606"/>
                    <a:pt x="238659" y="643581"/>
                  </a:cubicBezTo>
                  <a:cubicBezTo>
                    <a:pt x="243523" y="568040"/>
                    <a:pt x="256685" y="493643"/>
                    <a:pt x="292453" y="425542"/>
                  </a:cubicBezTo>
                  <a:cubicBezTo>
                    <a:pt x="349395" y="316809"/>
                    <a:pt x="440673" y="260440"/>
                    <a:pt x="562855" y="255861"/>
                  </a:cubicBezTo>
                  <a:close/>
                  <a:moveTo>
                    <a:pt x="1043497" y="250210"/>
                  </a:moveTo>
                  <a:cubicBezTo>
                    <a:pt x="1078693" y="247563"/>
                    <a:pt x="1114532" y="253858"/>
                    <a:pt x="1150871" y="269023"/>
                  </a:cubicBezTo>
                  <a:cubicBezTo>
                    <a:pt x="1246442" y="308511"/>
                    <a:pt x="1303670" y="382049"/>
                    <a:pt x="1334001" y="478764"/>
                  </a:cubicBezTo>
                  <a:cubicBezTo>
                    <a:pt x="1360898" y="564606"/>
                    <a:pt x="1367765" y="653024"/>
                    <a:pt x="1363187" y="742299"/>
                  </a:cubicBezTo>
                  <a:cubicBezTo>
                    <a:pt x="1358895" y="825566"/>
                    <a:pt x="1346019" y="907402"/>
                    <a:pt x="1314829" y="984946"/>
                  </a:cubicBezTo>
                  <a:cubicBezTo>
                    <a:pt x="1276773" y="1079086"/>
                    <a:pt x="1207813" y="1139747"/>
                    <a:pt x="1111098" y="1168934"/>
                  </a:cubicBezTo>
                  <a:cubicBezTo>
                    <a:pt x="1106806" y="1170078"/>
                    <a:pt x="1102800" y="1170364"/>
                    <a:pt x="1097935" y="1171509"/>
                  </a:cubicBezTo>
                  <a:cubicBezTo>
                    <a:pt x="1134561" y="1069643"/>
                    <a:pt x="1135706" y="965774"/>
                    <a:pt x="1131414" y="861620"/>
                  </a:cubicBezTo>
                  <a:cubicBezTo>
                    <a:pt x="1128266" y="786365"/>
                    <a:pt x="1120827" y="711396"/>
                    <a:pt x="1104517" y="637572"/>
                  </a:cubicBezTo>
                  <a:cubicBezTo>
                    <a:pt x="1097935" y="607242"/>
                    <a:pt x="1087921" y="577768"/>
                    <a:pt x="1078478" y="548010"/>
                  </a:cubicBezTo>
                  <a:cubicBezTo>
                    <a:pt x="1075331" y="538567"/>
                    <a:pt x="1074472" y="529697"/>
                    <a:pt x="1076761" y="519968"/>
                  </a:cubicBezTo>
                  <a:cubicBezTo>
                    <a:pt x="1079909" y="506805"/>
                    <a:pt x="1081625" y="493357"/>
                    <a:pt x="1081912" y="479336"/>
                  </a:cubicBezTo>
                  <a:cubicBezTo>
                    <a:pt x="1079623" y="480194"/>
                    <a:pt x="1078192" y="480481"/>
                    <a:pt x="1076761" y="481053"/>
                  </a:cubicBezTo>
                  <a:cubicBezTo>
                    <a:pt x="1059021" y="490782"/>
                    <a:pt x="1059021" y="490782"/>
                    <a:pt x="1051867" y="472469"/>
                  </a:cubicBezTo>
                  <a:cubicBezTo>
                    <a:pt x="1032696" y="424111"/>
                    <a:pt x="1010091" y="377470"/>
                    <a:pt x="977185" y="336839"/>
                  </a:cubicBezTo>
                  <a:cubicBezTo>
                    <a:pt x="965739" y="322818"/>
                    <a:pt x="953721" y="309655"/>
                    <a:pt x="939128" y="299068"/>
                  </a:cubicBezTo>
                  <a:cubicBezTo>
                    <a:pt x="930830" y="293059"/>
                    <a:pt x="931974" y="289912"/>
                    <a:pt x="939986" y="285047"/>
                  </a:cubicBezTo>
                  <a:cubicBezTo>
                    <a:pt x="973751" y="264445"/>
                    <a:pt x="1008302" y="252856"/>
                    <a:pt x="1043497" y="250210"/>
                  </a:cubicBezTo>
                  <a:close/>
                  <a:moveTo>
                    <a:pt x="424721" y="223885"/>
                  </a:moveTo>
                  <a:cubicBezTo>
                    <a:pt x="455195" y="227104"/>
                    <a:pt x="485312" y="233828"/>
                    <a:pt x="515070" y="243557"/>
                  </a:cubicBezTo>
                  <a:cubicBezTo>
                    <a:pt x="515928" y="243843"/>
                    <a:pt x="516786" y="244702"/>
                    <a:pt x="519076" y="246418"/>
                  </a:cubicBezTo>
                  <a:cubicBezTo>
                    <a:pt x="500476" y="250424"/>
                    <a:pt x="483308" y="254716"/>
                    <a:pt x="466426" y="260439"/>
                  </a:cubicBezTo>
                  <a:cubicBezTo>
                    <a:pt x="361413" y="296493"/>
                    <a:pt x="294742" y="369745"/>
                    <a:pt x="258975" y="473327"/>
                  </a:cubicBezTo>
                  <a:cubicBezTo>
                    <a:pt x="238085" y="533703"/>
                    <a:pt x="228929" y="596367"/>
                    <a:pt x="225495" y="659890"/>
                  </a:cubicBezTo>
                  <a:cubicBezTo>
                    <a:pt x="220917" y="745732"/>
                    <a:pt x="224351" y="831288"/>
                    <a:pt x="236941" y="916557"/>
                  </a:cubicBezTo>
                  <a:cubicBezTo>
                    <a:pt x="249245" y="999824"/>
                    <a:pt x="273854" y="1078799"/>
                    <a:pt x="320781" y="1149761"/>
                  </a:cubicBezTo>
                  <a:cubicBezTo>
                    <a:pt x="321925" y="1150906"/>
                    <a:pt x="322212" y="1152050"/>
                    <a:pt x="323356" y="1154912"/>
                  </a:cubicBezTo>
                  <a:cubicBezTo>
                    <a:pt x="245239" y="1147758"/>
                    <a:pt x="179999" y="1117141"/>
                    <a:pt x="127636" y="1060486"/>
                  </a:cubicBezTo>
                  <a:cubicBezTo>
                    <a:pt x="78420" y="1006978"/>
                    <a:pt x="48375" y="943168"/>
                    <a:pt x="28059" y="874495"/>
                  </a:cubicBezTo>
                  <a:cubicBezTo>
                    <a:pt x="-18582" y="718263"/>
                    <a:pt x="-7422" y="566036"/>
                    <a:pt x="64113" y="419533"/>
                  </a:cubicBezTo>
                  <a:cubicBezTo>
                    <a:pt x="118765" y="307938"/>
                    <a:pt x="208613" y="242413"/>
                    <a:pt x="332226" y="225244"/>
                  </a:cubicBezTo>
                  <a:cubicBezTo>
                    <a:pt x="363416" y="220952"/>
                    <a:pt x="394247" y="220666"/>
                    <a:pt x="424721" y="223885"/>
                  </a:cubicBezTo>
                  <a:close/>
                  <a:moveTo>
                    <a:pt x="741693" y="53"/>
                  </a:moveTo>
                  <a:cubicBezTo>
                    <a:pt x="750277" y="482"/>
                    <a:pt x="758718" y="3487"/>
                    <a:pt x="767159" y="9496"/>
                  </a:cubicBezTo>
                  <a:cubicBezTo>
                    <a:pt x="782897" y="20655"/>
                    <a:pt x="797490" y="32673"/>
                    <a:pt x="808363" y="48983"/>
                  </a:cubicBezTo>
                  <a:cubicBezTo>
                    <a:pt x="823528" y="71874"/>
                    <a:pt x="823242" y="93048"/>
                    <a:pt x="806932" y="115653"/>
                  </a:cubicBezTo>
                  <a:cubicBezTo>
                    <a:pt x="793770" y="133680"/>
                    <a:pt x="778032" y="149704"/>
                    <a:pt x="763439" y="166587"/>
                  </a:cubicBezTo>
                  <a:cubicBezTo>
                    <a:pt x="750563" y="181467"/>
                    <a:pt x="738259" y="196346"/>
                    <a:pt x="728244" y="213228"/>
                  </a:cubicBezTo>
                  <a:cubicBezTo>
                    <a:pt x="718801" y="229252"/>
                    <a:pt x="711647" y="246134"/>
                    <a:pt x="712219" y="265019"/>
                  </a:cubicBezTo>
                  <a:cubicBezTo>
                    <a:pt x="712505" y="274462"/>
                    <a:pt x="709072" y="278754"/>
                    <a:pt x="701346" y="283332"/>
                  </a:cubicBezTo>
                  <a:cubicBezTo>
                    <a:pt x="688470" y="291344"/>
                    <a:pt x="678741" y="293347"/>
                    <a:pt x="667009" y="280471"/>
                  </a:cubicBezTo>
                  <a:cubicBezTo>
                    <a:pt x="656994" y="269598"/>
                    <a:pt x="642973" y="263302"/>
                    <a:pt x="629239" y="257866"/>
                  </a:cubicBezTo>
                  <a:cubicBezTo>
                    <a:pt x="623230" y="255577"/>
                    <a:pt x="620654" y="252143"/>
                    <a:pt x="620368" y="245562"/>
                  </a:cubicBezTo>
                  <a:cubicBezTo>
                    <a:pt x="618938" y="230969"/>
                    <a:pt x="617793" y="215803"/>
                    <a:pt x="618079" y="202355"/>
                  </a:cubicBezTo>
                  <a:cubicBezTo>
                    <a:pt x="617507" y="146843"/>
                    <a:pt x="626377" y="95910"/>
                    <a:pt x="661286" y="52130"/>
                  </a:cubicBezTo>
                  <a:cubicBezTo>
                    <a:pt x="676452" y="33245"/>
                    <a:pt x="693334" y="16649"/>
                    <a:pt x="715367" y="6062"/>
                  </a:cubicBezTo>
                  <a:cubicBezTo>
                    <a:pt x="724381" y="1770"/>
                    <a:pt x="733108" y="-376"/>
                    <a:pt x="741693" y="53"/>
                  </a:cubicBezTo>
                  <a:close/>
                </a:path>
              </a:pathLst>
            </a:custGeom>
            <a:solidFill>
              <a:schemeClr val="accent2"/>
            </a:solidFill>
            <a:ln w="2855" cap="flat">
              <a:noFill/>
              <a:prstDash val="solid"/>
              <a:miter/>
            </a:ln>
          </p:spPr>
          <p:txBody>
            <a:bodyPr rtlCol="0" anchor="ctr"/>
            <a:lstStyle/>
            <a:p>
              <a:endParaRPr lang="en-US"/>
            </a:p>
          </p:txBody>
        </p:sp>
        <p:sp>
          <p:nvSpPr>
            <p:cNvPr id="88" name="Freeform: Shape 529">
              <a:extLst>
                <a:ext uri="{FF2B5EF4-FFF2-40B4-BE49-F238E27FC236}">
                  <a16:creationId xmlns:a16="http://schemas.microsoft.com/office/drawing/2014/main" id="{21BB3CF8-9140-4AB3-952B-AC884295B9A5}"/>
                </a:ext>
              </a:extLst>
            </p:cNvPr>
            <p:cNvSpPr/>
            <p:nvPr/>
          </p:nvSpPr>
          <p:spPr>
            <a:xfrm>
              <a:off x="9179424" y="3680276"/>
              <a:ext cx="456299" cy="430056"/>
            </a:xfrm>
            <a:custGeom>
              <a:avLst/>
              <a:gdLst>
                <a:gd name="connsiteX0" fmla="*/ 1118165 w 1364730"/>
                <a:gd name="connsiteY0" fmla="*/ 823223 h 1286242"/>
                <a:gd name="connsiteX1" fmla="*/ 1121885 w 1364730"/>
                <a:gd name="connsiteY1" fmla="*/ 941113 h 1286242"/>
                <a:gd name="connsiteX2" fmla="*/ 1105861 w 1364730"/>
                <a:gd name="connsiteY2" fmla="*/ 1107647 h 1286242"/>
                <a:gd name="connsiteX3" fmla="*/ 944478 w 1364730"/>
                <a:gd name="connsiteY3" fmla="*/ 1275325 h 1286242"/>
                <a:gd name="connsiteX4" fmla="*/ 745896 w 1364730"/>
                <a:gd name="connsiteY4" fmla="*/ 1264451 h 1286242"/>
                <a:gd name="connsiteX5" fmla="*/ 704120 w 1364730"/>
                <a:gd name="connsiteY5" fmla="*/ 1241274 h 1286242"/>
                <a:gd name="connsiteX6" fmla="*/ 698970 w 1364730"/>
                <a:gd name="connsiteY6" fmla="*/ 1228112 h 1286242"/>
                <a:gd name="connsiteX7" fmla="*/ 717855 w 1364730"/>
                <a:gd name="connsiteY7" fmla="*/ 1060720 h 1286242"/>
                <a:gd name="connsiteX8" fmla="*/ 736740 w 1364730"/>
                <a:gd name="connsiteY8" fmla="*/ 1040404 h 1286242"/>
                <a:gd name="connsiteX9" fmla="*/ 768788 w 1364730"/>
                <a:gd name="connsiteY9" fmla="*/ 1036112 h 1286242"/>
                <a:gd name="connsiteX10" fmla="*/ 778516 w 1364730"/>
                <a:gd name="connsiteY10" fmla="*/ 1025239 h 1286242"/>
                <a:gd name="connsiteX11" fmla="*/ 780233 w 1364730"/>
                <a:gd name="connsiteY11" fmla="*/ 969154 h 1286242"/>
                <a:gd name="connsiteX12" fmla="*/ 791393 w 1364730"/>
                <a:gd name="connsiteY12" fmla="*/ 958281 h 1286242"/>
                <a:gd name="connsiteX13" fmla="*/ 850051 w 1364730"/>
                <a:gd name="connsiteY13" fmla="*/ 960570 h 1286242"/>
                <a:gd name="connsiteX14" fmla="*/ 858922 w 1364730"/>
                <a:gd name="connsiteY14" fmla="*/ 970013 h 1286242"/>
                <a:gd name="connsiteX15" fmla="*/ 857491 w 1364730"/>
                <a:gd name="connsiteY15" fmla="*/ 998627 h 1286242"/>
                <a:gd name="connsiteX16" fmla="*/ 868364 w 1364730"/>
                <a:gd name="connsiteY16" fmla="*/ 1005780 h 1286242"/>
                <a:gd name="connsiteX17" fmla="*/ 1003995 w 1364730"/>
                <a:gd name="connsiteY17" fmla="*/ 925947 h 1286242"/>
                <a:gd name="connsiteX18" fmla="*/ 1108723 w 1364730"/>
                <a:gd name="connsiteY18" fmla="*/ 829518 h 1286242"/>
                <a:gd name="connsiteX19" fmla="*/ 1118165 w 1364730"/>
                <a:gd name="connsiteY19" fmla="*/ 823223 h 1286242"/>
                <a:gd name="connsiteX20" fmla="*/ 239429 w 1364730"/>
                <a:gd name="connsiteY20" fmla="*/ 793465 h 1286242"/>
                <a:gd name="connsiteX21" fmla="*/ 256026 w 1364730"/>
                <a:gd name="connsiteY21" fmla="*/ 811492 h 1286242"/>
                <a:gd name="connsiteX22" fmla="*/ 486941 w 1364730"/>
                <a:gd name="connsiteY22" fmla="*/ 991187 h 1286242"/>
                <a:gd name="connsiteX23" fmla="*/ 511549 w 1364730"/>
                <a:gd name="connsiteY23" fmla="*/ 977167 h 1286242"/>
                <a:gd name="connsiteX24" fmla="*/ 537588 w 1364730"/>
                <a:gd name="connsiteY24" fmla="*/ 952845 h 1286242"/>
                <a:gd name="connsiteX25" fmla="*/ 572211 w 1364730"/>
                <a:gd name="connsiteY25" fmla="*/ 954275 h 1286242"/>
                <a:gd name="connsiteX26" fmla="*/ 583370 w 1364730"/>
                <a:gd name="connsiteY26" fmla="*/ 966293 h 1286242"/>
                <a:gd name="connsiteX27" fmla="*/ 580795 w 1364730"/>
                <a:gd name="connsiteY27" fmla="*/ 1016369 h 1286242"/>
                <a:gd name="connsiteX28" fmla="*/ 591382 w 1364730"/>
                <a:gd name="connsiteY28" fmla="*/ 1029817 h 1286242"/>
                <a:gd name="connsiteX29" fmla="*/ 696968 w 1364730"/>
                <a:gd name="connsiteY29" fmla="*/ 1042121 h 1286242"/>
                <a:gd name="connsiteX30" fmla="*/ 708127 w 1364730"/>
                <a:gd name="connsiteY30" fmla="*/ 1051278 h 1286242"/>
                <a:gd name="connsiteX31" fmla="*/ 690100 w 1364730"/>
                <a:gd name="connsiteY31" fmla="*/ 1220100 h 1286242"/>
                <a:gd name="connsiteX32" fmla="*/ 660056 w 1364730"/>
                <a:gd name="connsiteY32" fmla="*/ 1257298 h 1286242"/>
                <a:gd name="connsiteX33" fmla="*/ 385075 w 1364730"/>
                <a:gd name="connsiteY33" fmla="*/ 1206652 h 1286242"/>
                <a:gd name="connsiteX34" fmla="*/ 268902 w 1364730"/>
                <a:gd name="connsiteY34" fmla="*/ 1005209 h 1286242"/>
                <a:gd name="connsiteX35" fmla="*/ 238571 w 1364730"/>
                <a:gd name="connsiteY35" fmla="*/ 798615 h 1286242"/>
                <a:gd name="connsiteX36" fmla="*/ 239429 w 1364730"/>
                <a:gd name="connsiteY36" fmla="*/ 793465 h 1286242"/>
                <a:gd name="connsiteX37" fmla="*/ 892686 w 1364730"/>
                <a:gd name="connsiteY37" fmla="*/ 465548 h 1286242"/>
                <a:gd name="connsiteX38" fmla="*/ 746469 w 1364730"/>
                <a:gd name="connsiteY38" fmla="*/ 601465 h 1286242"/>
                <a:gd name="connsiteX39" fmla="*/ 757056 w 1364730"/>
                <a:gd name="connsiteY39" fmla="*/ 612338 h 1286242"/>
                <a:gd name="connsiteX40" fmla="*/ 788245 w 1364730"/>
                <a:gd name="connsiteY40" fmla="*/ 612338 h 1286242"/>
                <a:gd name="connsiteX41" fmla="*/ 797116 w 1364730"/>
                <a:gd name="connsiteY41" fmla="*/ 604326 h 1286242"/>
                <a:gd name="connsiteX42" fmla="*/ 803124 w 1364730"/>
                <a:gd name="connsiteY42" fmla="*/ 575140 h 1286242"/>
                <a:gd name="connsiteX43" fmla="*/ 862069 w 1364730"/>
                <a:gd name="connsiteY43" fmla="*/ 518484 h 1286242"/>
                <a:gd name="connsiteX44" fmla="*/ 983679 w 1364730"/>
                <a:gd name="connsiteY44" fmla="*/ 578574 h 1286242"/>
                <a:gd name="connsiteX45" fmla="*/ 1000847 w 1364730"/>
                <a:gd name="connsiteY45" fmla="*/ 608332 h 1286242"/>
                <a:gd name="connsiteX46" fmla="*/ 1036614 w 1364730"/>
                <a:gd name="connsiteY46" fmla="*/ 600892 h 1286242"/>
                <a:gd name="connsiteX47" fmla="*/ 1043482 w 1364730"/>
                <a:gd name="connsiteY47" fmla="*/ 588588 h 1286242"/>
                <a:gd name="connsiteX48" fmla="*/ 1027744 w 1364730"/>
                <a:gd name="connsiteY48" fmla="*/ 553679 h 1286242"/>
                <a:gd name="connsiteX49" fmla="*/ 892686 w 1364730"/>
                <a:gd name="connsiteY49" fmla="*/ 465548 h 1286242"/>
                <a:gd name="connsiteX50" fmla="*/ 441158 w 1364730"/>
                <a:gd name="connsiteY50" fmla="*/ 464691 h 1286242"/>
                <a:gd name="connsiteX51" fmla="*/ 411399 w 1364730"/>
                <a:gd name="connsiteY51" fmla="*/ 467838 h 1286242"/>
                <a:gd name="connsiteX52" fmla="*/ 282350 w 1364730"/>
                <a:gd name="connsiteY52" fmla="*/ 589734 h 1286242"/>
                <a:gd name="connsiteX53" fmla="*/ 288359 w 1364730"/>
                <a:gd name="connsiteY53" fmla="*/ 600321 h 1286242"/>
                <a:gd name="connsiteX54" fmla="*/ 317259 w 1364730"/>
                <a:gd name="connsiteY54" fmla="*/ 607474 h 1286242"/>
                <a:gd name="connsiteX55" fmla="*/ 332711 w 1364730"/>
                <a:gd name="connsiteY55" fmla="*/ 599749 h 1286242"/>
                <a:gd name="connsiteX56" fmla="*/ 375632 w 1364730"/>
                <a:gd name="connsiteY56" fmla="*/ 537656 h 1286242"/>
                <a:gd name="connsiteX57" fmla="*/ 524425 w 1364730"/>
                <a:gd name="connsiteY57" fmla="*/ 580005 h 1286242"/>
                <a:gd name="connsiteX58" fmla="*/ 533868 w 1364730"/>
                <a:gd name="connsiteY58" fmla="*/ 611194 h 1286242"/>
                <a:gd name="connsiteX59" fmla="*/ 569349 w 1364730"/>
                <a:gd name="connsiteY59" fmla="*/ 612625 h 1286242"/>
                <a:gd name="connsiteX60" fmla="*/ 579650 w 1364730"/>
                <a:gd name="connsiteY60" fmla="*/ 600893 h 1286242"/>
                <a:gd name="connsiteX61" fmla="*/ 441158 w 1364730"/>
                <a:gd name="connsiteY61" fmla="*/ 464691 h 1286242"/>
                <a:gd name="connsiteX62" fmla="*/ 834707 w 1364730"/>
                <a:gd name="connsiteY62" fmla="*/ 268863 h 1286242"/>
                <a:gd name="connsiteX63" fmla="*/ 961932 w 1364730"/>
                <a:gd name="connsiteY63" fmla="*/ 335927 h 1286242"/>
                <a:gd name="connsiteX64" fmla="*/ 1034611 w 1364730"/>
                <a:gd name="connsiteY64" fmla="*/ 460398 h 1286242"/>
                <a:gd name="connsiteX65" fmla="*/ 1113872 w 1364730"/>
                <a:gd name="connsiteY65" fmla="*/ 770860 h 1286242"/>
                <a:gd name="connsiteX66" fmla="*/ 1105002 w 1364730"/>
                <a:gd name="connsiteY66" fmla="*/ 785740 h 1286242"/>
                <a:gd name="connsiteX67" fmla="*/ 948197 w 1364730"/>
                <a:gd name="connsiteY67" fmla="*/ 843826 h 1286242"/>
                <a:gd name="connsiteX68" fmla="*/ 937324 w 1364730"/>
                <a:gd name="connsiteY68" fmla="*/ 856702 h 1286242"/>
                <a:gd name="connsiteX69" fmla="*/ 935893 w 1364730"/>
                <a:gd name="connsiteY69" fmla="*/ 890181 h 1286242"/>
                <a:gd name="connsiteX70" fmla="*/ 925592 w 1364730"/>
                <a:gd name="connsiteY70" fmla="*/ 900482 h 1286242"/>
                <a:gd name="connsiteX71" fmla="*/ 896978 w 1364730"/>
                <a:gd name="connsiteY71" fmla="*/ 899337 h 1286242"/>
                <a:gd name="connsiteX72" fmla="*/ 887250 w 1364730"/>
                <a:gd name="connsiteY72" fmla="*/ 889322 h 1286242"/>
                <a:gd name="connsiteX73" fmla="*/ 885246 w 1364730"/>
                <a:gd name="connsiteY73" fmla="*/ 860994 h 1286242"/>
                <a:gd name="connsiteX74" fmla="*/ 856633 w 1364730"/>
                <a:gd name="connsiteY74" fmla="*/ 864714 h 1286242"/>
                <a:gd name="connsiteX75" fmla="*/ 739315 w 1364730"/>
                <a:gd name="connsiteY75" fmla="*/ 878735 h 1286242"/>
                <a:gd name="connsiteX76" fmla="*/ 725295 w 1364730"/>
                <a:gd name="connsiteY76" fmla="*/ 865286 h 1286242"/>
                <a:gd name="connsiteX77" fmla="*/ 725581 w 1364730"/>
                <a:gd name="connsiteY77" fmla="*/ 693030 h 1286242"/>
                <a:gd name="connsiteX78" fmla="*/ 708412 w 1364730"/>
                <a:gd name="connsiteY78" fmla="*/ 393441 h 1286242"/>
                <a:gd name="connsiteX79" fmla="*/ 691816 w 1364730"/>
                <a:gd name="connsiteY79" fmla="*/ 311605 h 1286242"/>
                <a:gd name="connsiteX80" fmla="*/ 696108 w 1364730"/>
                <a:gd name="connsiteY80" fmla="*/ 299015 h 1286242"/>
                <a:gd name="connsiteX81" fmla="*/ 834707 w 1364730"/>
                <a:gd name="connsiteY81" fmla="*/ 268863 h 1286242"/>
                <a:gd name="connsiteX82" fmla="*/ 567346 w 1364730"/>
                <a:gd name="connsiteY82" fmla="*/ 256381 h 1286242"/>
                <a:gd name="connsiteX83" fmla="*/ 664062 w 1364730"/>
                <a:gd name="connsiteY83" fmla="*/ 292721 h 1286242"/>
                <a:gd name="connsiteX84" fmla="*/ 682375 w 1364730"/>
                <a:gd name="connsiteY84" fmla="*/ 319904 h 1286242"/>
                <a:gd name="connsiteX85" fmla="*/ 700687 w 1364730"/>
                <a:gd name="connsiteY85" fmla="*/ 426920 h 1286242"/>
                <a:gd name="connsiteX86" fmla="*/ 713278 w 1364730"/>
                <a:gd name="connsiteY86" fmla="*/ 654974 h 1286242"/>
                <a:gd name="connsiteX87" fmla="*/ 712991 w 1364730"/>
                <a:gd name="connsiteY87" fmla="*/ 663272 h 1286242"/>
                <a:gd name="connsiteX88" fmla="*/ 712990 w 1364730"/>
                <a:gd name="connsiteY88" fmla="*/ 663315 h 1286242"/>
                <a:gd name="connsiteX89" fmla="*/ 712990 w 1364730"/>
                <a:gd name="connsiteY89" fmla="*/ 890165 h 1286242"/>
                <a:gd name="connsiteX90" fmla="*/ 712991 w 1364730"/>
                <a:gd name="connsiteY90" fmla="*/ 890180 h 1286242"/>
                <a:gd name="connsiteX91" fmla="*/ 712990 w 1364730"/>
                <a:gd name="connsiteY91" fmla="*/ 890343 h 1286242"/>
                <a:gd name="connsiteX92" fmla="*/ 712990 w 1364730"/>
                <a:gd name="connsiteY92" fmla="*/ 890466 h 1286242"/>
                <a:gd name="connsiteX93" fmla="*/ 712989 w 1364730"/>
                <a:gd name="connsiteY93" fmla="*/ 890461 h 1286242"/>
                <a:gd name="connsiteX94" fmla="*/ 712705 w 1364730"/>
                <a:gd name="connsiteY94" fmla="*/ 936821 h 1286242"/>
                <a:gd name="connsiteX95" fmla="*/ 704121 w 1364730"/>
                <a:gd name="connsiteY95" fmla="*/ 945119 h 1286242"/>
                <a:gd name="connsiteX96" fmla="*/ 644318 w 1364730"/>
                <a:gd name="connsiteY96" fmla="*/ 942830 h 1286242"/>
                <a:gd name="connsiteX97" fmla="*/ 637164 w 1364730"/>
                <a:gd name="connsiteY97" fmla="*/ 933387 h 1286242"/>
                <a:gd name="connsiteX98" fmla="*/ 639167 w 1364730"/>
                <a:gd name="connsiteY98" fmla="*/ 887891 h 1286242"/>
                <a:gd name="connsiteX99" fmla="*/ 629725 w 1364730"/>
                <a:gd name="connsiteY99" fmla="*/ 877876 h 1286242"/>
                <a:gd name="connsiteX100" fmla="*/ 504396 w 1364730"/>
                <a:gd name="connsiteY100" fmla="*/ 859849 h 1286242"/>
                <a:gd name="connsiteX101" fmla="*/ 493522 w 1364730"/>
                <a:gd name="connsiteY101" fmla="*/ 868720 h 1286242"/>
                <a:gd name="connsiteX102" fmla="*/ 492950 w 1364730"/>
                <a:gd name="connsiteY102" fmla="*/ 897334 h 1286242"/>
                <a:gd name="connsiteX103" fmla="*/ 486083 w 1364730"/>
                <a:gd name="connsiteY103" fmla="*/ 904773 h 1286242"/>
                <a:gd name="connsiteX104" fmla="*/ 440586 w 1364730"/>
                <a:gd name="connsiteY104" fmla="*/ 902484 h 1286242"/>
                <a:gd name="connsiteX105" fmla="*/ 434863 w 1364730"/>
                <a:gd name="connsiteY105" fmla="*/ 894186 h 1286242"/>
                <a:gd name="connsiteX106" fmla="*/ 436007 w 1364730"/>
                <a:gd name="connsiteY106" fmla="*/ 854699 h 1286242"/>
                <a:gd name="connsiteX107" fmla="*/ 424848 w 1364730"/>
                <a:gd name="connsiteY107" fmla="*/ 838675 h 1286242"/>
                <a:gd name="connsiteX108" fmla="*/ 246583 w 1364730"/>
                <a:gd name="connsiteY108" fmla="*/ 761131 h 1286242"/>
                <a:gd name="connsiteX109" fmla="*/ 236282 w 1364730"/>
                <a:gd name="connsiteY109" fmla="*/ 748255 h 1286242"/>
                <a:gd name="connsiteX110" fmla="*/ 263751 w 1364730"/>
                <a:gd name="connsiteY110" fmla="*/ 499600 h 1286242"/>
                <a:gd name="connsiteX111" fmla="*/ 402243 w 1364730"/>
                <a:gd name="connsiteY111" fmla="*/ 304452 h 1286242"/>
                <a:gd name="connsiteX112" fmla="*/ 567346 w 1364730"/>
                <a:gd name="connsiteY112" fmla="*/ 256381 h 1286242"/>
                <a:gd name="connsiteX113" fmla="*/ 1070952 w 1364730"/>
                <a:gd name="connsiteY113" fmla="*/ 250372 h 1286242"/>
                <a:gd name="connsiteX114" fmla="*/ 1293568 w 1364730"/>
                <a:gd name="connsiteY114" fmla="*/ 389435 h 1286242"/>
                <a:gd name="connsiteX115" fmla="*/ 1356233 w 1364730"/>
                <a:gd name="connsiteY115" fmla="*/ 576285 h 1286242"/>
                <a:gd name="connsiteX116" fmla="*/ 1326188 w 1364730"/>
                <a:gd name="connsiteY116" fmla="*/ 953417 h 1286242"/>
                <a:gd name="connsiteX117" fmla="*/ 1146779 w 1364730"/>
                <a:gd name="connsiteY117" fmla="*/ 1156003 h 1286242"/>
                <a:gd name="connsiteX118" fmla="*/ 1106147 w 1364730"/>
                <a:gd name="connsiteY118" fmla="*/ 1169738 h 1286242"/>
                <a:gd name="connsiteX119" fmla="*/ 1098421 w 1364730"/>
                <a:gd name="connsiteY119" fmla="*/ 1169452 h 1286242"/>
                <a:gd name="connsiteX120" fmla="*/ 1115303 w 1364730"/>
                <a:gd name="connsiteY120" fmla="*/ 1115372 h 1286242"/>
                <a:gd name="connsiteX121" fmla="*/ 1133044 w 1364730"/>
                <a:gd name="connsiteY121" fmla="*/ 901339 h 1286242"/>
                <a:gd name="connsiteX122" fmla="*/ 1129324 w 1364730"/>
                <a:gd name="connsiteY122" fmla="*/ 816642 h 1286242"/>
                <a:gd name="connsiteX123" fmla="*/ 1135619 w 1364730"/>
                <a:gd name="connsiteY123" fmla="*/ 798329 h 1286242"/>
                <a:gd name="connsiteX124" fmla="*/ 1168811 w 1364730"/>
                <a:gd name="connsiteY124" fmla="*/ 756266 h 1286242"/>
                <a:gd name="connsiteX125" fmla="*/ 1166522 w 1364730"/>
                <a:gd name="connsiteY125" fmla="*/ 755122 h 1286242"/>
                <a:gd name="connsiteX126" fmla="*/ 1135619 w 1364730"/>
                <a:gd name="connsiteY126" fmla="*/ 770860 h 1286242"/>
                <a:gd name="connsiteX127" fmla="*/ 1124173 w 1364730"/>
                <a:gd name="connsiteY127" fmla="*/ 764564 h 1286242"/>
                <a:gd name="connsiteX128" fmla="*/ 1102999 w 1364730"/>
                <a:gd name="connsiteY128" fmla="*/ 631223 h 1286242"/>
                <a:gd name="connsiteX129" fmla="*/ 1018874 w 1364730"/>
                <a:gd name="connsiteY129" fmla="*/ 400309 h 1286242"/>
                <a:gd name="connsiteX130" fmla="*/ 937038 w 1364730"/>
                <a:gd name="connsiteY130" fmla="*/ 297012 h 1286242"/>
                <a:gd name="connsiteX131" fmla="*/ 939327 w 1364730"/>
                <a:gd name="connsiteY131" fmla="*/ 285567 h 1286242"/>
                <a:gd name="connsiteX132" fmla="*/ 1070952 w 1364730"/>
                <a:gd name="connsiteY132" fmla="*/ 250372 h 1286242"/>
                <a:gd name="connsiteX133" fmla="*/ 421987 w 1364730"/>
                <a:gd name="connsiteY133" fmla="*/ 224047 h 1286242"/>
                <a:gd name="connsiteX134" fmla="*/ 485510 w 1364730"/>
                <a:gd name="connsiteY134" fmla="*/ 234920 h 1286242"/>
                <a:gd name="connsiteX135" fmla="*/ 518702 w 1364730"/>
                <a:gd name="connsiteY135" fmla="*/ 244363 h 1286242"/>
                <a:gd name="connsiteX136" fmla="*/ 513838 w 1364730"/>
                <a:gd name="connsiteY136" fmla="*/ 248083 h 1286242"/>
                <a:gd name="connsiteX137" fmla="*/ 258314 w 1364730"/>
                <a:gd name="connsiteY137" fmla="*/ 477281 h 1286242"/>
                <a:gd name="connsiteX138" fmla="*/ 224264 w 1364730"/>
                <a:gd name="connsiteY138" fmla="*/ 726222 h 1286242"/>
                <a:gd name="connsiteX139" fmla="*/ 224264 w 1364730"/>
                <a:gd name="connsiteY139" fmla="*/ 746538 h 1286242"/>
                <a:gd name="connsiteX140" fmla="*/ 177337 w 1364730"/>
                <a:gd name="connsiteY140" fmla="*/ 719069 h 1286242"/>
                <a:gd name="connsiteX141" fmla="*/ 217683 w 1364730"/>
                <a:gd name="connsiteY141" fmla="*/ 768285 h 1286242"/>
                <a:gd name="connsiteX142" fmla="*/ 225694 w 1364730"/>
                <a:gd name="connsiteY142" fmla="*/ 787456 h 1286242"/>
                <a:gd name="connsiteX143" fmla="*/ 247441 w 1364730"/>
                <a:gd name="connsiteY143" fmla="*/ 970013 h 1286242"/>
                <a:gd name="connsiteX144" fmla="*/ 320980 w 1364730"/>
                <a:gd name="connsiteY144" fmla="*/ 1149423 h 1286242"/>
                <a:gd name="connsiteX145" fmla="*/ 324128 w 1364730"/>
                <a:gd name="connsiteY145" fmla="*/ 1155145 h 1286242"/>
                <a:gd name="connsiteX146" fmla="*/ 210815 w 1364730"/>
                <a:gd name="connsiteY146" fmla="*/ 1123956 h 1286242"/>
                <a:gd name="connsiteX147" fmla="*/ 66315 w 1364730"/>
                <a:gd name="connsiteY147" fmla="*/ 969441 h 1286242"/>
                <a:gd name="connsiteX148" fmla="*/ 66315 w 1364730"/>
                <a:gd name="connsiteY148" fmla="*/ 416905 h 1286242"/>
                <a:gd name="connsiteX149" fmla="*/ 421987 w 1364730"/>
                <a:gd name="connsiteY149" fmla="*/ 224047 h 1286242"/>
                <a:gd name="connsiteX150" fmla="*/ 729874 w 1364730"/>
                <a:gd name="connsiteY150" fmla="*/ 0 h 1286242"/>
                <a:gd name="connsiteX151" fmla="*/ 751335 w 1364730"/>
                <a:gd name="connsiteY151" fmla="*/ 0 h 1286242"/>
                <a:gd name="connsiteX152" fmla="*/ 786530 w 1364730"/>
                <a:gd name="connsiteY152" fmla="*/ 24322 h 1286242"/>
                <a:gd name="connsiteX153" fmla="*/ 811138 w 1364730"/>
                <a:gd name="connsiteY153" fmla="*/ 53508 h 1286242"/>
                <a:gd name="connsiteX154" fmla="*/ 808277 w 1364730"/>
                <a:gd name="connsiteY154" fmla="*/ 114170 h 1286242"/>
                <a:gd name="connsiteX155" fmla="*/ 758774 w 1364730"/>
                <a:gd name="connsiteY155" fmla="*/ 172542 h 1286242"/>
                <a:gd name="connsiteX156" fmla="*/ 729016 w 1364730"/>
                <a:gd name="connsiteY156" fmla="*/ 212888 h 1286242"/>
                <a:gd name="connsiteX157" fmla="*/ 712133 w 1364730"/>
                <a:gd name="connsiteY157" fmla="*/ 264679 h 1286242"/>
                <a:gd name="connsiteX158" fmla="*/ 709271 w 1364730"/>
                <a:gd name="connsiteY158" fmla="*/ 278986 h 1286242"/>
                <a:gd name="connsiteX159" fmla="*/ 682660 w 1364730"/>
                <a:gd name="connsiteY159" fmla="*/ 292721 h 1286242"/>
                <a:gd name="connsiteX160" fmla="*/ 676079 w 1364730"/>
                <a:gd name="connsiteY160" fmla="*/ 288143 h 1286242"/>
                <a:gd name="connsiteX161" fmla="*/ 629724 w 1364730"/>
                <a:gd name="connsiteY161" fmla="*/ 258956 h 1286242"/>
                <a:gd name="connsiteX162" fmla="*/ 619710 w 1364730"/>
                <a:gd name="connsiteY162" fmla="*/ 244649 h 1286242"/>
                <a:gd name="connsiteX163" fmla="*/ 624574 w 1364730"/>
                <a:gd name="connsiteY163" fmla="*/ 131910 h 1286242"/>
                <a:gd name="connsiteX164" fmla="*/ 692675 w 1364730"/>
                <a:gd name="connsiteY164" fmla="*/ 20888 h 1286242"/>
                <a:gd name="connsiteX165" fmla="*/ 729874 w 1364730"/>
                <a:gd name="connsiteY165" fmla="*/ 0 h 1286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Lst>
              <a:rect l="l" t="t" r="r" b="b"/>
              <a:pathLst>
                <a:path w="1364730" h="1286242">
                  <a:moveTo>
                    <a:pt x="1118165" y="823223"/>
                  </a:moveTo>
                  <a:cubicBezTo>
                    <a:pt x="1120740" y="862996"/>
                    <a:pt x="1122743" y="901911"/>
                    <a:pt x="1121885" y="941113"/>
                  </a:cubicBezTo>
                  <a:cubicBezTo>
                    <a:pt x="1120740" y="996910"/>
                    <a:pt x="1116448" y="1052422"/>
                    <a:pt x="1105861" y="1107647"/>
                  </a:cubicBezTo>
                  <a:cubicBezTo>
                    <a:pt x="1088407" y="1199211"/>
                    <a:pt x="1032896" y="1253006"/>
                    <a:pt x="944478" y="1275325"/>
                  </a:cubicBezTo>
                  <a:cubicBezTo>
                    <a:pt x="877235" y="1292207"/>
                    <a:pt x="810850" y="1290204"/>
                    <a:pt x="745896" y="1264451"/>
                  </a:cubicBezTo>
                  <a:cubicBezTo>
                    <a:pt x="731017" y="1258442"/>
                    <a:pt x="717282" y="1250430"/>
                    <a:pt x="704120" y="1241274"/>
                  </a:cubicBezTo>
                  <a:cubicBezTo>
                    <a:pt x="699256" y="1237840"/>
                    <a:pt x="697825" y="1234120"/>
                    <a:pt x="698970" y="1228112"/>
                  </a:cubicBezTo>
                  <a:cubicBezTo>
                    <a:pt x="710988" y="1172887"/>
                    <a:pt x="714421" y="1116803"/>
                    <a:pt x="717855" y="1060720"/>
                  </a:cubicBezTo>
                  <a:cubicBezTo>
                    <a:pt x="718999" y="1042693"/>
                    <a:pt x="718713" y="1042693"/>
                    <a:pt x="736740" y="1040404"/>
                  </a:cubicBezTo>
                  <a:cubicBezTo>
                    <a:pt x="747327" y="1038973"/>
                    <a:pt x="757914" y="1037256"/>
                    <a:pt x="768788" y="1036112"/>
                  </a:cubicBezTo>
                  <a:cubicBezTo>
                    <a:pt x="775369" y="1035253"/>
                    <a:pt x="778516" y="1032106"/>
                    <a:pt x="778516" y="1025239"/>
                  </a:cubicBezTo>
                  <a:cubicBezTo>
                    <a:pt x="778802" y="1006639"/>
                    <a:pt x="779947" y="987753"/>
                    <a:pt x="780233" y="969154"/>
                  </a:cubicBezTo>
                  <a:cubicBezTo>
                    <a:pt x="780519" y="961142"/>
                    <a:pt x="782808" y="957709"/>
                    <a:pt x="791393" y="958281"/>
                  </a:cubicBezTo>
                  <a:cubicBezTo>
                    <a:pt x="810850" y="959425"/>
                    <a:pt x="830308" y="959998"/>
                    <a:pt x="850051" y="960570"/>
                  </a:cubicBezTo>
                  <a:cubicBezTo>
                    <a:pt x="856632" y="960856"/>
                    <a:pt x="859494" y="962859"/>
                    <a:pt x="858922" y="970013"/>
                  </a:cubicBezTo>
                  <a:cubicBezTo>
                    <a:pt x="858063" y="979455"/>
                    <a:pt x="858922" y="989184"/>
                    <a:pt x="857491" y="998627"/>
                  </a:cubicBezTo>
                  <a:cubicBezTo>
                    <a:pt x="855774" y="1010072"/>
                    <a:pt x="859780" y="1009500"/>
                    <a:pt x="868364" y="1005780"/>
                  </a:cubicBezTo>
                  <a:cubicBezTo>
                    <a:pt x="917009" y="985178"/>
                    <a:pt x="962219" y="957995"/>
                    <a:pt x="1003995" y="925947"/>
                  </a:cubicBezTo>
                  <a:cubicBezTo>
                    <a:pt x="1041766" y="897047"/>
                    <a:pt x="1076675" y="864999"/>
                    <a:pt x="1108723" y="829518"/>
                  </a:cubicBezTo>
                  <a:cubicBezTo>
                    <a:pt x="1111298" y="826943"/>
                    <a:pt x="1112728" y="823795"/>
                    <a:pt x="1118165" y="823223"/>
                  </a:cubicBezTo>
                  <a:close/>
                  <a:moveTo>
                    <a:pt x="239429" y="793465"/>
                  </a:moveTo>
                  <a:cubicBezTo>
                    <a:pt x="245438" y="800046"/>
                    <a:pt x="250875" y="805769"/>
                    <a:pt x="256026" y="811492"/>
                  </a:cubicBezTo>
                  <a:cubicBezTo>
                    <a:pt x="323555" y="883599"/>
                    <a:pt x="397665" y="947122"/>
                    <a:pt x="486941" y="991187"/>
                  </a:cubicBezTo>
                  <a:cubicBezTo>
                    <a:pt x="512408" y="1003779"/>
                    <a:pt x="510119" y="1006354"/>
                    <a:pt x="511549" y="977167"/>
                  </a:cubicBezTo>
                  <a:cubicBezTo>
                    <a:pt x="512694" y="951986"/>
                    <a:pt x="512408" y="951986"/>
                    <a:pt x="537588" y="952845"/>
                  </a:cubicBezTo>
                  <a:cubicBezTo>
                    <a:pt x="549034" y="953131"/>
                    <a:pt x="560765" y="954562"/>
                    <a:pt x="572211" y="954275"/>
                  </a:cubicBezTo>
                  <a:cubicBezTo>
                    <a:pt x="581081" y="954275"/>
                    <a:pt x="584229" y="956851"/>
                    <a:pt x="583370" y="966293"/>
                  </a:cubicBezTo>
                  <a:cubicBezTo>
                    <a:pt x="581940" y="982889"/>
                    <a:pt x="582226" y="999772"/>
                    <a:pt x="580795" y="1016369"/>
                  </a:cubicBezTo>
                  <a:cubicBezTo>
                    <a:pt x="579937" y="1025239"/>
                    <a:pt x="583657" y="1028100"/>
                    <a:pt x="591382" y="1029817"/>
                  </a:cubicBezTo>
                  <a:cubicBezTo>
                    <a:pt x="626005" y="1038115"/>
                    <a:pt x="661200" y="1042407"/>
                    <a:pt x="696968" y="1042121"/>
                  </a:cubicBezTo>
                  <a:cubicBezTo>
                    <a:pt x="703263" y="1042121"/>
                    <a:pt x="708699" y="1041549"/>
                    <a:pt x="708127" y="1051278"/>
                  </a:cubicBezTo>
                  <a:cubicBezTo>
                    <a:pt x="703549" y="1107647"/>
                    <a:pt x="700688" y="1164303"/>
                    <a:pt x="690100" y="1220100"/>
                  </a:cubicBezTo>
                  <a:cubicBezTo>
                    <a:pt x="686667" y="1238699"/>
                    <a:pt x="678083" y="1250145"/>
                    <a:pt x="660056" y="1257298"/>
                  </a:cubicBezTo>
                  <a:cubicBezTo>
                    <a:pt x="557618" y="1298216"/>
                    <a:pt x="466052" y="1279331"/>
                    <a:pt x="385075" y="1206652"/>
                  </a:cubicBezTo>
                  <a:cubicBezTo>
                    <a:pt x="324699" y="1152285"/>
                    <a:pt x="291221" y="1081609"/>
                    <a:pt x="268902" y="1005209"/>
                  </a:cubicBezTo>
                  <a:cubicBezTo>
                    <a:pt x="249158" y="937679"/>
                    <a:pt x="241432" y="868434"/>
                    <a:pt x="238571" y="798615"/>
                  </a:cubicBezTo>
                  <a:cubicBezTo>
                    <a:pt x="238285" y="797185"/>
                    <a:pt x="238857" y="796326"/>
                    <a:pt x="239429" y="793465"/>
                  </a:cubicBezTo>
                  <a:close/>
                  <a:moveTo>
                    <a:pt x="892686" y="465548"/>
                  </a:moveTo>
                  <a:cubicBezTo>
                    <a:pt x="787673" y="465835"/>
                    <a:pt x="751619" y="539945"/>
                    <a:pt x="746469" y="601465"/>
                  </a:cubicBezTo>
                  <a:cubicBezTo>
                    <a:pt x="745610" y="610049"/>
                    <a:pt x="748758" y="612624"/>
                    <a:pt x="757056" y="612338"/>
                  </a:cubicBezTo>
                  <a:cubicBezTo>
                    <a:pt x="767357" y="611766"/>
                    <a:pt x="777944" y="612052"/>
                    <a:pt x="788245" y="612338"/>
                  </a:cubicBezTo>
                  <a:cubicBezTo>
                    <a:pt x="793968" y="612624"/>
                    <a:pt x="796829" y="610621"/>
                    <a:pt x="797116" y="604326"/>
                  </a:cubicBezTo>
                  <a:cubicBezTo>
                    <a:pt x="797402" y="594311"/>
                    <a:pt x="799977" y="584582"/>
                    <a:pt x="803124" y="575140"/>
                  </a:cubicBezTo>
                  <a:cubicBezTo>
                    <a:pt x="812853" y="545954"/>
                    <a:pt x="830594" y="525065"/>
                    <a:pt x="862069" y="518484"/>
                  </a:cubicBezTo>
                  <a:cubicBezTo>
                    <a:pt x="911857" y="507897"/>
                    <a:pt x="956495" y="530216"/>
                    <a:pt x="983679" y="578574"/>
                  </a:cubicBezTo>
                  <a:cubicBezTo>
                    <a:pt x="989401" y="588588"/>
                    <a:pt x="988543" y="605757"/>
                    <a:pt x="1000847" y="608332"/>
                  </a:cubicBezTo>
                  <a:cubicBezTo>
                    <a:pt x="1011720" y="610621"/>
                    <a:pt x="1024597" y="603182"/>
                    <a:pt x="1036614" y="600892"/>
                  </a:cubicBezTo>
                  <a:cubicBezTo>
                    <a:pt x="1045199" y="599462"/>
                    <a:pt x="1045771" y="595170"/>
                    <a:pt x="1043482" y="588588"/>
                  </a:cubicBezTo>
                  <a:cubicBezTo>
                    <a:pt x="1038904" y="576571"/>
                    <a:pt x="1034039" y="564839"/>
                    <a:pt x="1027744" y="553679"/>
                  </a:cubicBezTo>
                  <a:cubicBezTo>
                    <a:pt x="996269" y="497882"/>
                    <a:pt x="949914" y="466121"/>
                    <a:pt x="892686" y="465548"/>
                  </a:cubicBezTo>
                  <a:close/>
                  <a:moveTo>
                    <a:pt x="441158" y="464691"/>
                  </a:moveTo>
                  <a:cubicBezTo>
                    <a:pt x="431143" y="465549"/>
                    <a:pt x="421128" y="465835"/>
                    <a:pt x="411399" y="467838"/>
                  </a:cubicBezTo>
                  <a:cubicBezTo>
                    <a:pt x="343012" y="481573"/>
                    <a:pt x="305241" y="527641"/>
                    <a:pt x="282350" y="589734"/>
                  </a:cubicBezTo>
                  <a:cubicBezTo>
                    <a:pt x="279775" y="596315"/>
                    <a:pt x="281778" y="598890"/>
                    <a:pt x="288359" y="600321"/>
                  </a:cubicBezTo>
                  <a:cubicBezTo>
                    <a:pt x="298088" y="602324"/>
                    <a:pt x="307817" y="604613"/>
                    <a:pt x="317259" y="607474"/>
                  </a:cubicBezTo>
                  <a:cubicBezTo>
                    <a:pt x="325271" y="610050"/>
                    <a:pt x="329563" y="608905"/>
                    <a:pt x="332711" y="599749"/>
                  </a:cubicBezTo>
                  <a:cubicBezTo>
                    <a:pt x="341295" y="575427"/>
                    <a:pt x="355030" y="553966"/>
                    <a:pt x="375632" y="537656"/>
                  </a:cubicBezTo>
                  <a:cubicBezTo>
                    <a:pt x="430284" y="494163"/>
                    <a:pt x="505254" y="515624"/>
                    <a:pt x="524425" y="580005"/>
                  </a:cubicBezTo>
                  <a:cubicBezTo>
                    <a:pt x="527573" y="590878"/>
                    <a:pt x="522995" y="606330"/>
                    <a:pt x="533868" y="611194"/>
                  </a:cubicBezTo>
                  <a:cubicBezTo>
                    <a:pt x="543883" y="615772"/>
                    <a:pt x="557331" y="612053"/>
                    <a:pt x="569349" y="612625"/>
                  </a:cubicBezTo>
                  <a:cubicBezTo>
                    <a:pt x="578220" y="613197"/>
                    <a:pt x="580223" y="609191"/>
                    <a:pt x="579650" y="600893"/>
                  </a:cubicBezTo>
                  <a:cubicBezTo>
                    <a:pt x="573928" y="537942"/>
                    <a:pt x="537302" y="465549"/>
                    <a:pt x="441158" y="464691"/>
                  </a:cubicBezTo>
                  <a:close/>
                  <a:moveTo>
                    <a:pt x="834707" y="268863"/>
                  </a:moveTo>
                  <a:cubicBezTo>
                    <a:pt x="882171" y="274049"/>
                    <a:pt x="927739" y="295439"/>
                    <a:pt x="961932" y="335927"/>
                  </a:cubicBezTo>
                  <a:cubicBezTo>
                    <a:pt x="993407" y="373411"/>
                    <a:pt x="1016298" y="415474"/>
                    <a:pt x="1034611" y="460398"/>
                  </a:cubicBezTo>
                  <a:cubicBezTo>
                    <a:pt x="1075243" y="560261"/>
                    <a:pt x="1105288" y="662986"/>
                    <a:pt x="1113872" y="770860"/>
                  </a:cubicBezTo>
                  <a:cubicBezTo>
                    <a:pt x="1114444" y="779445"/>
                    <a:pt x="1112155" y="782878"/>
                    <a:pt x="1105002" y="785740"/>
                  </a:cubicBezTo>
                  <a:cubicBezTo>
                    <a:pt x="1054069" y="808917"/>
                    <a:pt x="1001991" y="828947"/>
                    <a:pt x="948197" y="843826"/>
                  </a:cubicBezTo>
                  <a:cubicBezTo>
                    <a:pt x="940758" y="845829"/>
                    <a:pt x="937324" y="848690"/>
                    <a:pt x="937324" y="856702"/>
                  </a:cubicBezTo>
                  <a:cubicBezTo>
                    <a:pt x="937324" y="867862"/>
                    <a:pt x="935893" y="879021"/>
                    <a:pt x="935893" y="890181"/>
                  </a:cubicBezTo>
                  <a:cubicBezTo>
                    <a:pt x="935893" y="897906"/>
                    <a:pt x="933604" y="901340"/>
                    <a:pt x="925592" y="900482"/>
                  </a:cubicBezTo>
                  <a:cubicBezTo>
                    <a:pt x="916150" y="899623"/>
                    <a:pt x="906421" y="899623"/>
                    <a:pt x="896978" y="899337"/>
                  </a:cubicBezTo>
                  <a:cubicBezTo>
                    <a:pt x="890111" y="899337"/>
                    <a:pt x="886963" y="896762"/>
                    <a:pt x="887250" y="889322"/>
                  </a:cubicBezTo>
                  <a:cubicBezTo>
                    <a:pt x="887536" y="879593"/>
                    <a:pt x="892686" y="866145"/>
                    <a:pt x="885246" y="860994"/>
                  </a:cubicBezTo>
                  <a:cubicBezTo>
                    <a:pt x="878379" y="856130"/>
                    <a:pt x="866361" y="862997"/>
                    <a:pt x="856633" y="864714"/>
                  </a:cubicBezTo>
                  <a:cubicBezTo>
                    <a:pt x="818004" y="871868"/>
                    <a:pt x="778803" y="876446"/>
                    <a:pt x="739315" y="878735"/>
                  </a:cubicBezTo>
                  <a:cubicBezTo>
                    <a:pt x="728728" y="879307"/>
                    <a:pt x="725008" y="876732"/>
                    <a:pt x="725295" y="865286"/>
                  </a:cubicBezTo>
                  <a:cubicBezTo>
                    <a:pt x="726725" y="807772"/>
                    <a:pt x="726725" y="750544"/>
                    <a:pt x="725581" y="693030"/>
                  </a:cubicBezTo>
                  <a:cubicBezTo>
                    <a:pt x="723864" y="592881"/>
                    <a:pt x="720716" y="493018"/>
                    <a:pt x="708412" y="393441"/>
                  </a:cubicBezTo>
                  <a:cubicBezTo>
                    <a:pt x="704979" y="365686"/>
                    <a:pt x="700973" y="338216"/>
                    <a:pt x="691816" y="311605"/>
                  </a:cubicBezTo>
                  <a:cubicBezTo>
                    <a:pt x="689813" y="305596"/>
                    <a:pt x="690385" y="302163"/>
                    <a:pt x="696108" y="299015"/>
                  </a:cubicBezTo>
                  <a:cubicBezTo>
                    <a:pt x="737884" y="274693"/>
                    <a:pt x="787244" y="263677"/>
                    <a:pt x="834707" y="268863"/>
                  </a:cubicBezTo>
                  <a:close/>
                  <a:moveTo>
                    <a:pt x="567346" y="256381"/>
                  </a:moveTo>
                  <a:cubicBezTo>
                    <a:pt x="603400" y="258098"/>
                    <a:pt x="635734" y="269830"/>
                    <a:pt x="664062" y="292721"/>
                  </a:cubicBezTo>
                  <a:cubicBezTo>
                    <a:pt x="673218" y="299874"/>
                    <a:pt x="679227" y="308745"/>
                    <a:pt x="682375" y="319904"/>
                  </a:cubicBezTo>
                  <a:cubicBezTo>
                    <a:pt x="692675" y="354813"/>
                    <a:pt x="696968" y="390867"/>
                    <a:pt x="700687" y="426920"/>
                  </a:cubicBezTo>
                  <a:cubicBezTo>
                    <a:pt x="708413" y="502747"/>
                    <a:pt x="711847" y="578860"/>
                    <a:pt x="713278" y="654974"/>
                  </a:cubicBezTo>
                  <a:cubicBezTo>
                    <a:pt x="713564" y="657835"/>
                    <a:pt x="712991" y="660410"/>
                    <a:pt x="712991" y="663272"/>
                  </a:cubicBezTo>
                  <a:lnTo>
                    <a:pt x="712990" y="663315"/>
                  </a:lnTo>
                  <a:lnTo>
                    <a:pt x="712990" y="890165"/>
                  </a:lnTo>
                  <a:lnTo>
                    <a:pt x="712991" y="890180"/>
                  </a:lnTo>
                  <a:lnTo>
                    <a:pt x="712990" y="890343"/>
                  </a:lnTo>
                  <a:lnTo>
                    <a:pt x="712990" y="890466"/>
                  </a:lnTo>
                  <a:lnTo>
                    <a:pt x="712989" y="890461"/>
                  </a:lnTo>
                  <a:lnTo>
                    <a:pt x="712705" y="936821"/>
                  </a:lnTo>
                  <a:cubicBezTo>
                    <a:pt x="712705" y="942830"/>
                    <a:pt x="710416" y="945405"/>
                    <a:pt x="704121" y="945119"/>
                  </a:cubicBezTo>
                  <a:cubicBezTo>
                    <a:pt x="684091" y="943975"/>
                    <a:pt x="664348" y="943402"/>
                    <a:pt x="644318" y="942830"/>
                  </a:cubicBezTo>
                  <a:cubicBezTo>
                    <a:pt x="637164" y="942830"/>
                    <a:pt x="636878" y="938538"/>
                    <a:pt x="637164" y="933387"/>
                  </a:cubicBezTo>
                  <a:cubicBezTo>
                    <a:pt x="638023" y="918222"/>
                    <a:pt x="638309" y="903057"/>
                    <a:pt x="639167" y="887891"/>
                  </a:cubicBezTo>
                  <a:cubicBezTo>
                    <a:pt x="639454" y="880738"/>
                    <a:pt x="636878" y="878449"/>
                    <a:pt x="629725" y="877876"/>
                  </a:cubicBezTo>
                  <a:cubicBezTo>
                    <a:pt x="587376" y="874729"/>
                    <a:pt x="545600" y="869292"/>
                    <a:pt x="504396" y="859849"/>
                  </a:cubicBezTo>
                  <a:cubicBezTo>
                    <a:pt x="496670" y="858133"/>
                    <a:pt x="493522" y="860708"/>
                    <a:pt x="493522" y="868720"/>
                  </a:cubicBezTo>
                  <a:cubicBezTo>
                    <a:pt x="493808" y="878162"/>
                    <a:pt x="492950" y="887891"/>
                    <a:pt x="492950" y="897334"/>
                  </a:cubicBezTo>
                  <a:cubicBezTo>
                    <a:pt x="492950" y="902198"/>
                    <a:pt x="491519" y="905060"/>
                    <a:pt x="486083" y="904773"/>
                  </a:cubicBezTo>
                  <a:cubicBezTo>
                    <a:pt x="470916" y="903915"/>
                    <a:pt x="455751" y="903057"/>
                    <a:pt x="440586" y="902484"/>
                  </a:cubicBezTo>
                  <a:cubicBezTo>
                    <a:pt x="434577" y="902198"/>
                    <a:pt x="434863" y="898192"/>
                    <a:pt x="434863" y="894186"/>
                  </a:cubicBezTo>
                  <a:cubicBezTo>
                    <a:pt x="435149" y="881024"/>
                    <a:pt x="434863" y="867861"/>
                    <a:pt x="436007" y="854699"/>
                  </a:cubicBezTo>
                  <a:cubicBezTo>
                    <a:pt x="436866" y="845542"/>
                    <a:pt x="434004" y="841537"/>
                    <a:pt x="424848" y="838675"/>
                  </a:cubicBezTo>
                  <a:cubicBezTo>
                    <a:pt x="362756" y="819504"/>
                    <a:pt x="303239" y="793465"/>
                    <a:pt x="246583" y="761131"/>
                  </a:cubicBezTo>
                  <a:cubicBezTo>
                    <a:pt x="241432" y="758270"/>
                    <a:pt x="236282" y="755981"/>
                    <a:pt x="236282" y="748255"/>
                  </a:cubicBezTo>
                  <a:cubicBezTo>
                    <a:pt x="235137" y="664130"/>
                    <a:pt x="240002" y="580863"/>
                    <a:pt x="263751" y="499600"/>
                  </a:cubicBezTo>
                  <a:cubicBezTo>
                    <a:pt x="287501" y="418908"/>
                    <a:pt x="328419" y="349663"/>
                    <a:pt x="402243" y="304452"/>
                  </a:cubicBezTo>
                  <a:cubicBezTo>
                    <a:pt x="452603" y="273549"/>
                    <a:pt x="506971" y="253806"/>
                    <a:pt x="567346" y="256381"/>
                  </a:cubicBezTo>
                  <a:close/>
                  <a:moveTo>
                    <a:pt x="1070952" y="250372"/>
                  </a:moveTo>
                  <a:cubicBezTo>
                    <a:pt x="1168525" y="258670"/>
                    <a:pt x="1241491" y="308172"/>
                    <a:pt x="1293568" y="389435"/>
                  </a:cubicBezTo>
                  <a:cubicBezTo>
                    <a:pt x="1329908" y="446091"/>
                    <a:pt x="1347076" y="510186"/>
                    <a:pt x="1356233" y="576285"/>
                  </a:cubicBezTo>
                  <a:cubicBezTo>
                    <a:pt x="1373687" y="704189"/>
                    <a:pt x="1364531" y="830090"/>
                    <a:pt x="1326188" y="953417"/>
                  </a:cubicBezTo>
                  <a:cubicBezTo>
                    <a:pt x="1296716" y="1047556"/>
                    <a:pt x="1238916" y="1117088"/>
                    <a:pt x="1146779" y="1156003"/>
                  </a:cubicBezTo>
                  <a:cubicBezTo>
                    <a:pt x="1133616" y="1161440"/>
                    <a:pt x="1119595" y="1165446"/>
                    <a:pt x="1106147" y="1169738"/>
                  </a:cubicBezTo>
                  <a:cubicBezTo>
                    <a:pt x="1104144" y="1170310"/>
                    <a:pt x="1101569" y="1171741"/>
                    <a:pt x="1098421" y="1169452"/>
                  </a:cubicBezTo>
                  <a:cubicBezTo>
                    <a:pt x="1104716" y="1151711"/>
                    <a:pt x="1111011" y="1133971"/>
                    <a:pt x="1115303" y="1115372"/>
                  </a:cubicBezTo>
                  <a:cubicBezTo>
                    <a:pt x="1131327" y="1044981"/>
                    <a:pt x="1134188" y="973160"/>
                    <a:pt x="1133044" y="901339"/>
                  </a:cubicBezTo>
                  <a:cubicBezTo>
                    <a:pt x="1132472" y="873011"/>
                    <a:pt x="1130755" y="844684"/>
                    <a:pt x="1129324" y="816642"/>
                  </a:cubicBezTo>
                  <a:cubicBezTo>
                    <a:pt x="1128752" y="809202"/>
                    <a:pt x="1131041" y="803766"/>
                    <a:pt x="1135619" y="798329"/>
                  </a:cubicBezTo>
                  <a:cubicBezTo>
                    <a:pt x="1147065" y="784594"/>
                    <a:pt x="1157652" y="770287"/>
                    <a:pt x="1168811" y="756266"/>
                  </a:cubicBezTo>
                  <a:cubicBezTo>
                    <a:pt x="1167953" y="756553"/>
                    <a:pt x="1167381" y="755980"/>
                    <a:pt x="1166522" y="755122"/>
                  </a:cubicBezTo>
                  <a:cubicBezTo>
                    <a:pt x="1156221" y="760272"/>
                    <a:pt x="1145920" y="765423"/>
                    <a:pt x="1135619" y="770860"/>
                  </a:cubicBezTo>
                  <a:cubicBezTo>
                    <a:pt x="1127893" y="775152"/>
                    <a:pt x="1125318" y="774293"/>
                    <a:pt x="1124173" y="764564"/>
                  </a:cubicBezTo>
                  <a:cubicBezTo>
                    <a:pt x="1119595" y="719640"/>
                    <a:pt x="1114445" y="674717"/>
                    <a:pt x="1102999" y="631223"/>
                  </a:cubicBezTo>
                  <a:cubicBezTo>
                    <a:pt x="1081539" y="551963"/>
                    <a:pt x="1057789" y="473274"/>
                    <a:pt x="1018874" y="400309"/>
                  </a:cubicBezTo>
                  <a:cubicBezTo>
                    <a:pt x="997986" y="360821"/>
                    <a:pt x="972806" y="324482"/>
                    <a:pt x="937038" y="297012"/>
                  </a:cubicBezTo>
                  <a:cubicBezTo>
                    <a:pt x="928454" y="290431"/>
                    <a:pt x="934749" y="288428"/>
                    <a:pt x="939327" y="285567"/>
                  </a:cubicBezTo>
                  <a:cubicBezTo>
                    <a:pt x="979387" y="259814"/>
                    <a:pt x="1023452" y="246366"/>
                    <a:pt x="1070952" y="250372"/>
                  </a:cubicBezTo>
                  <a:close/>
                  <a:moveTo>
                    <a:pt x="421987" y="224047"/>
                  </a:moveTo>
                  <a:cubicBezTo>
                    <a:pt x="443448" y="226050"/>
                    <a:pt x="464622" y="229770"/>
                    <a:pt x="485510" y="234920"/>
                  </a:cubicBezTo>
                  <a:cubicBezTo>
                    <a:pt x="496670" y="237782"/>
                    <a:pt x="507543" y="241216"/>
                    <a:pt x="518702" y="244363"/>
                  </a:cubicBezTo>
                  <a:cubicBezTo>
                    <a:pt x="517844" y="247511"/>
                    <a:pt x="515841" y="247797"/>
                    <a:pt x="513838" y="248083"/>
                  </a:cubicBezTo>
                  <a:cubicBezTo>
                    <a:pt x="384217" y="274980"/>
                    <a:pt x="300092" y="352810"/>
                    <a:pt x="258314" y="477281"/>
                  </a:cubicBezTo>
                  <a:cubicBezTo>
                    <a:pt x="231417" y="557972"/>
                    <a:pt x="224550" y="641811"/>
                    <a:pt x="224264" y="726222"/>
                  </a:cubicBezTo>
                  <a:cubicBezTo>
                    <a:pt x="224264" y="732517"/>
                    <a:pt x="224264" y="738526"/>
                    <a:pt x="224264" y="746538"/>
                  </a:cubicBezTo>
                  <a:cubicBezTo>
                    <a:pt x="206809" y="737954"/>
                    <a:pt x="193361" y="727081"/>
                    <a:pt x="177337" y="719069"/>
                  </a:cubicBezTo>
                  <a:cubicBezTo>
                    <a:pt x="190785" y="735379"/>
                    <a:pt x="203948" y="751975"/>
                    <a:pt x="217683" y="768285"/>
                  </a:cubicBezTo>
                  <a:cubicBezTo>
                    <a:pt x="222547" y="774007"/>
                    <a:pt x="225408" y="779730"/>
                    <a:pt x="225694" y="787456"/>
                  </a:cubicBezTo>
                  <a:cubicBezTo>
                    <a:pt x="228842" y="848690"/>
                    <a:pt x="233420" y="909924"/>
                    <a:pt x="247441" y="970013"/>
                  </a:cubicBezTo>
                  <a:cubicBezTo>
                    <a:pt x="262320" y="1033822"/>
                    <a:pt x="284640" y="1094484"/>
                    <a:pt x="320980" y="1149423"/>
                  </a:cubicBezTo>
                  <a:cubicBezTo>
                    <a:pt x="322124" y="1150853"/>
                    <a:pt x="322697" y="1152284"/>
                    <a:pt x="324128" y="1155145"/>
                  </a:cubicBezTo>
                  <a:cubicBezTo>
                    <a:pt x="283210" y="1152284"/>
                    <a:pt x="246010" y="1141983"/>
                    <a:pt x="210815" y="1123956"/>
                  </a:cubicBezTo>
                  <a:cubicBezTo>
                    <a:pt x="144145" y="1089906"/>
                    <a:pt x="97790" y="1035825"/>
                    <a:pt x="66315" y="969441"/>
                  </a:cubicBezTo>
                  <a:cubicBezTo>
                    <a:pt x="-20958" y="785453"/>
                    <a:pt x="-23247" y="600321"/>
                    <a:pt x="66315" y="416905"/>
                  </a:cubicBezTo>
                  <a:cubicBezTo>
                    <a:pt x="141856" y="262390"/>
                    <a:pt x="285499" y="211743"/>
                    <a:pt x="421987" y="224047"/>
                  </a:cubicBezTo>
                  <a:close/>
                  <a:moveTo>
                    <a:pt x="729874" y="0"/>
                  </a:moveTo>
                  <a:cubicBezTo>
                    <a:pt x="737028" y="0"/>
                    <a:pt x="744181" y="0"/>
                    <a:pt x="751335" y="0"/>
                  </a:cubicBezTo>
                  <a:cubicBezTo>
                    <a:pt x="763066" y="8012"/>
                    <a:pt x="775943" y="14593"/>
                    <a:pt x="786530" y="24322"/>
                  </a:cubicBezTo>
                  <a:cubicBezTo>
                    <a:pt x="795972" y="32906"/>
                    <a:pt x="804843" y="42063"/>
                    <a:pt x="811138" y="53508"/>
                  </a:cubicBezTo>
                  <a:cubicBezTo>
                    <a:pt x="822584" y="74110"/>
                    <a:pt x="822584" y="94426"/>
                    <a:pt x="808277" y="114170"/>
                  </a:cubicBezTo>
                  <a:cubicBezTo>
                    <a:pt x="793397" y="134772"/>
                    <a:pt x="775371" y="153085"/>
                    <a:pt x="758774" y="172542"/>
                  </a:cubicBezTo>
                  <a:cubicBezTo>
                    <a:pt x="747901" y="185418"/>
                    <a:pt x="737600" y="198295"/>
                    <a:pt x="729016" y="212888"/>
                  </a:cubicBezTo>
                  <a:cubicBezTo>
                    <a:pt x="719573" y="228912"/>
                    <a:pt x="712991" y="245794"/>
                    <a:pt x="712133" y="264679"/>
                  </a:cubicBezTo>
                  <a:cubicBezTo>
                    <a:pt x="711847" y="269544"/>
                    <a:pt x="714994" y="275552"/>
                    <a:pt x="709271" y="278986"/>
                  </a:cubicBezTo>
                  <a:cubicBezTo>
                    <a:pt x="700687" y="284137"/>
                    <a:pt x="691817" y="288715"/>
                    <a:pt x="682660" y="292721"/>
                  </a:cubicBezTo>
                  <a:cubicBezTo>
                    <a:pt x="681516" y="293293"/>
                    <a:pt x="678082" y="290146"/>
                    <a:pt x="676079" y="288143"/>
                  </a:cubicBezTo>
                  <a:cubicBezTo>
                    <a:pt x="662344" y="275839"/>
                    <a:pt x="647179" y="265538"/>
                    <a:pt x="629724" y="258956"/>
                  </a:cubicBezTo>
                  <a:cubicBezTo>
                    <a:pt x="622571" y="256095"/>
                    <a:pt x="620282" y="251803"/>
                    <a:pt x="619710" y="244649"/>
                  </a:cubicBezTo>
                  <a:cubicBezTo>
                    <a:pt x="616848" y="206879"/>
                    <a:pt x="616848" y="169395"/>
                    <a:pt x="624574" y="131910"/>
                  </a:cubicBezTo>
                  <a:cubicBezTo>
                    <a:pt x="634017" y="86986"/>
                    <a:pt x="657480" y="50361"/>
                    <a:pt x="692675" y="20888"/>
                  </a:cubicBezTo>
                  <a:cubicBezTo>
                    <a:pt x="703835" y="11446"/>
                    <a:pt x="717283" y="6581"/>
                    <a:pt x="729874" y="0"/>
                  </a:cubicBezTo>
                  <a:close/>
                </a:path>
              </a:pathLst>
            </a:custGeom>
            <a:solidFill>
              <a:schemeClr val="accent4"/>
            </a:solidFill>
            <a:ln w="2855" cap="flat">
              <a:noFill/>
              <a:prstDash val="solid"/>
              <a:miter/>
            </a:ln>
          </p:spPr>
          <p:txBody>
            <a:bodyPr rtlCol="0" anchor="ctr"/>
            <a:lstStyle/>
            <a:p>
              <a:endParaRPr lang="en-US"/>
            </a:p>
          </p:txBody>
        </p:sp>
        <p:sp>
          <p:nvSpPr>
            <p:cNvPr id="91" name="Freeform: Shape 532">
              <a:extLst>
                <a:ext uri="{FF2B5EF4-FFF2-40B4-BE49-F238E27FC236}">
                  <a16:creationId xmlns:a16="http://schemas.microsoft.com/office/drawing/2014/main" id="{33D48581-3ADB-4825-AC70-19CB70693A54}"/>
                </a:ext>
              </a:extLst>
            </p:cNvPr>
            <p:cNvSpPr>
              <a:spLocks noChangeAspect="1"/>
            </p:cNvSpPr>
            <p:nvPr/>
          </p:nvSpPr>
          <p:spPr>
            <a:xfrm>
              <a:off x="7241548" y="3680276"/>
              <a:ext cx="459044" cy="432643"/>
            </a:xfrm>
            <a:custGeom>
              <a:avLst/>
              <a:gdLst>
                <a:gd name="connsiteX0" fmla="*/ 6028121 w 7357374"/>
                <a:gd name="connsiteY0" fmla="*/ 4438058 h 6934232"/>
                <a:gd name="connsiteX1" fmla="*/ 6048175 w 7357374"/>
                <a:gd name="connsiteY1" fmla="*/ 5073612 h 6934232"/>
                <a:gd name="connsiteX2" fmla="*/ 5961789 w 7357374"/>
                <a:gd name="connsiteY2" fmla="*/ 5971409 h 6934232"/>
                <a:gd name="connsiteX3" fmla="*/ 5091760 w 7357374"/>
                <a:gd name="connsiteY3" fmla="*/ 6875374 h 6934232"/>
                <a:gd name="connsiteX4" fmla="*/ 4021189 w 7357374"/>
                <a:gd name="connsiteY4" fmla="*/ 6816751 h 6934232"/>
                <a:gd name="connsiteX5" fmla="*/ 3795971 w 7357374"/>
                <a:gd name="connsiteY5" fmla="*/ 6691802 h 6934232"/>
                <a:gd name="connsiteX6" fmla="*/ 3768207 w 7357374"/>
                <a:gd name="connsiteY6" fmla="*/ 6620845 h 6934232"/>
                <a:gd name="connsiteX7" fmla="*/ 3870018 w 7357374"/>
                <a:gd name="connsiteY7" fmla="*/ 5718422 h 6934232"/>
                <a:gd name="connsiteX8" fmla="*/ 3971828 w 7357374"/>
                <a:gd name="connsiteY8" fmla="*/ 5608897 h 6934232"/>
                <a:gd name="connsiteX9" fmla="*/ 4144601 w 7357374"/>
                <a:gd name="connsiteY9" fmla="*/ 5585758 h 6934232"/>
                <a:gd name="connsiteX10" fmla="*/ 4197046 w 7357374"/>
                <a:gd name="connsiteY10" fmla="*/ 5527141 h 6934232"/>
                <a:gd name="connsiteX11" fmla="*/ 4206302 w 7357374"/>
                <a:gd name="connsiteY11" fmla="*/ 5224783 h 6934232"/>
                <a:gd name="connsiteX12" fmla="*/ 4266467 w 7357374"/>
                <a:gd name="connsiteY12" fmla="*/ 5166166 h 6934232"/>
                <a:gd name="connsiteX13" fmla="*/ 4582697 w 7357374"/>
                <a:gd name="connsiteY13" fmla="*/ 5178506 h 6934232"/>
                <a:gd name="connsiteX14" fmla="*/ 4630521 w 7357374"/>
                <a:gd name="connsiteY14" fmla="*/ 5229414 h 6934232"/>
                <a:gd name="connsiteX15" fmla="*/ 4622806 w 7357374"/>
                <a:gd name="connsiteY15" fmla="*/ 5383674 h 6934232"/>
                <a:gd name="connsiteX16" fmla="*/ 4681423 w 7357374"/>
                <a:gd name="connsiteY16" fmla="*/ 5422236 h 6934232"/>
                <a:gd name="connsiteX17" fmla="*/ 5412621 w 7357374"/>
                <a:gd name="connsiteY17" fmla="*/ 4991851 h 6934232"/>
                <a:gd name="connsiteX18" fmla="*/ 5977218 w 7357374"/>
                <a:gd name="connsiteY18" fmla="*/ 4471995 h 6934232"/>
                <a:gd name="connsiteX19" fmla="*/ 6028121 w 7357374"/>
                <a:gd name="connsiteY19" fmla="*/ 4438058 h 6934232"/>
                <a:gd name="connsiteX20" fmla="*/ 1290785 w 7357374"/>
                <a:gd name="connsiteY20" fmla="*/ 4277630 h 6934232"/>
                <a:gd name="connsiteX21" fmla="*/ 1380261 w 7357374"/>
                <a:gd name="connsiteY21" fmla="*/ 4374815 h 6934232"/>
                <a:gd name="connsiteX22" fmla="*/ 2625142 w 7357374"/>
                <a:gd name="connsiteY22" fmla="*/ 5343564 h 6934232"/>
                <a:gd name="connsiteX23" fmla="*/ 2757805 w 7357374"/>
                <a:gd name="connsiteY23" fmla="*/ 5267982 h 6934232"/>
                <a:gd name="connsiteX24" fmla="*/ 2898184 w 7357374"/>
                <a:gd name="connsiteY24" fmla="*/ 5136860 h 6934232"/>
                <a:gd name="connsiteX25" fmla="*/ 3084839 w 7357374"/>
                <a:gd name="connsiteY25" fmla="*/ 5144569 h 6934232"/>
                <a:gd name="connsiteX26" fmla="*/ 3144998 w 7357374"/>
                <a:gd name="connsiteY26" fmla="*/ 5209359 h 6934232"/>
                <a:gd name="connsiteX27" fmla="*/ 3131116 w 7357374"/>
                <a:gd name="connsiteY27" fmla="*/ 5479322 h 6934232"/>
                <a:gd name="connsiteX28" fmla="*/ 3188192 w 7357374"/>
                <a:gd name="connsiteY28" fmla="*/ 5551822 h 6934232"/>
                <a:gd name="connsiteX29" fmla="*/ 3757414 w 7357374"/>
                <a:gd name="connsiteY29" fmla="*/ 5618153 h 6934232"/>
                <a:gd name="connsiteX30" fmla="*/ 3817573 w 7357374"/>
                <a:gd name="connsiteY30" fmla="*/ 5667520 h 6934232"/>
                <a:gd name="connsiteX31" fmla="*/ 3720388 w 7357374"/>
                <a:gd name="connsiteY31" fmla="*/ 6577652 h 6934232"/>
                <a:gd name="connsiteX32" fmla="*/ 3558419 w 7357374"/>
                <a:gd name="connsiteY32" fmla="*/ 6778189 h 6934232"/>
                <a:gd name="connsiteX33" fmla="*/ 2075974 w 7357374"/>
                <a:gd name="connsiteY33" fmla="*/ 6505153 h 6934232"/>
                <a:gd name="connsiteX34" fmla="*/ 1449676 w 7357374"/>
                <a:gd name="connsiteY34" fmla="*/ 5419158 h 6934232"/>
                <a:gd name="connsiteX35" fmla="*/ 1286159 w 7357374"/>
                <a:gd name="connsiteY35" fmla="*/ 4305394 h 6934232"/>
                <a:gd name="connsiteX36" fmla="*/ 1290785 w 7357374"/>
                <a:gd name="connsiteY36" fmla="*/ 4277630 h 6934232"/>
                <a:gd name="connsiteX37" fmla="*/ 1972166 w 7357374"/>
                <a:gd name="connsiteY37" fmla="*/ 2601729 h 6934232"/>
                <a:gd name="connsiteX38" fmla="*/ 2544317 w 7357374"/>
                <a:gd name="connsiteY38" fmla="*/ 3588196 h 6934232"/>
                <a:gd name="connsiteX39" fmla="*/ 3116468 w 7357374"/>
                <a:gd name="connsiteY39" fmla="*/ 2601729 h 6934232"/>
                <a:gd name="connsiteX40" fmla="*/ 4336538 w 7357374"/>
                <a:gd name="connsiteY40" fmla="*/ 2601728 h 6934232"/>
                <a:gd name="connsiteX41" fmla="*/ 4908689 w 7357374"/>
                <a:gd name="connsiteY41" fmla="*/ 3588195 h 6934232"/>
                <a:gd name="connsiteX42" fmla="*/ 5480840 w 7357374"/>
                <a:gd name="connsiteY42" fmla="*/ 2601728 h 6934232"/>
                <a:gd name="connsiteX43" fmla="*/ 4403643 w 7357374"/>
                <a:gd name="connsiteY43" fmla="*/ 1443041 h 6934232"/>
                <a:gd name="connsiteX44" fmla="*/ 4499976 w 7357374"/>
                <a:gd name="connsiteY44" fmla="*/ 1449461 h 6934232"/>
                <a:gd name="connsiteX45" fmla="*/ 5185856 w 7357374"/>
                <a:gd name="connsiteY45" fmla="*/ 1811008 h 6934232"/>
                <a:gd name="connsiteX46" fmla="*/ 5577674 w 7357374"/>
                <a:gd name="connsiteY46" fmla="*/ 2482041 h 6934232"/>
                <a:gd name="connsiteX47" fmla="*/ 6004977 w 7357374"/>
                <a:gd name="connsiteY47" fmla="*/ 4155765 h 6934232"/>
                <a:gd name="connsiteX48" fmla="*/ 5957157 w 7357374"/>
                <a:gd name="connsiteY48" fmla="*/ 4235984 h 6934232"/>
                <a:gd name="connsiteX49" fmla="*/ 5111809 w 7357374"/>
                <a:gd name="connsiteY49" fmla="*/ 4549130 h 6934232"/>
                <a:gd name="connsiteX50" fmla="*/ 5053193 w 7357374"/>
                <a:gd name="connsiteY50" fmla="*/ 4618546 h 6934232"/>
                <a:gd name="connsiteX51" fmla="*/ 5045477 w 7357374"/>
                <a:gd name="connsiteY51" fmla="*/ 4799033 h 6934232"/>
                <a:gd name="connsiteX52" fmla="*/ 4989944 w 7357374"/>
                <a:gd name="connsiteY52" fmla="*/ 4854567 h 6934232"/>
                <a:gd name="connsiteX53" fmla="*/ 4835684 w 7357374"/>
                <a:gd name="connsiteY53" fmla="*/ 4848394 h 6934232"/>
                <a:gd name="connsiteX54" fmla="*/ 4783239 w 7357374"/>
                <a:gd name="connsiteY54" fmla="*/ 4794402 h 6934232"/>
                <a:gd name="connsiteX55" fmla="*/ 4772435 w 7357374"/>
                <a:gd name="connsiteY55" fmla="*/ 4641684 h 6934232"/>
                <a:gd name="connsiteX56" fmla="*/ 4618181 w 7357374"/>
                <a:gd name="connsiteY56" fmla="*/ 4661739 h 6934232"/>
                <a:gd name="connsiteX57" fmla="*/ 3985710 w 7357374"/>
                <a:gd name="connsiteY57" fmla="*/ 4737327 h 6934232"/>
                <a:gd name="connsiteX58" fmla="*/ 3910127 w 7357374"/>
                <a:gd name="connsiteY58" fmla="*/ 4664823 h 6934232"/>
                <a:gd name="connsiteX59" fmla="*/ 3911669 w 7357374"/>
                <a:gd name="connsiteY59" fmla="*/ 3736177 h 6934232"/>
                <a:gd name="connsiteX60" fmla="*/ 3819110 w 7357374"/>
                <a:gd name="connsiteY60" fmla="*/ 2121070 h 6934232"/>
                <a:gd name="connsiteX61" fmla="*/ 3729639 w 7357374"/>
                <a:gd name="connsiteY61" fmla="*/ 1679886 h 6934232"/>
                <a:gd name="connsiteX62" fmla="*/ 3752778 w 7357374"/>
                <a:gd name="connsiteY62" fmla="*/ 1612013 h 6934232"/>
                <a:gd name="connsiteX63" fmla="*/ 4403643 w 7357374"/>
                <a:gd name="connsiteY63" fmla="*/ 1443041 h 6934232"/>
                <a:gd name="connsiteX64" fmla="*/ 3058612 w 7357374"/>
                <a:gd name="connsiteY64" fmla="*/ 1382170 h 6934232"/>
                <a:gd name="connsiteX65" fmla="*/ 3580015 w 7357374"/>
                <a:gd name="connsiteY65" fmla="*/ 1578081 h 6934232"/>
                <a:gd name="connsiteX66" fmla="*/ 3678742 w 7357374"/>
                <a:gd name="connsiteY66" fmla="*/ 1724627 h 6934232"/>
                <a:gd name="connsiteX67" fmla="*/ 3777463 w 7357374"/>
                <a:gd name="connsiteY67" fmla="*/ 2301558 h 6934232"/>
                <a:gd name="connsiteX68" fmla="*/ 3845343 w 7357374"/>
                <a:gd name="connsiteY68" fmla="*/ 3531015 h 6934232"/>
                <a:gd name="connsiteX69" fmla="*/ 3843795 w 7357374"/>
                <a:gd name="connsiteY69" fmla="*/ 3575750 h 6934232"/>
                <a:gd name="connsiteX70" fmla="*/ 3843790 w 7357374"/>
                <a:gd name="connsiteY70" fmla="*/ 3575982 h 6934232"/>
                <a:gd name="connsiteX71" fmla="*/ 3843790 w 7357374"/>
                <a:gd name="connsiteY71" fmla="*/ 4798947 h 6934232"/>
                <a:gd name="connsiteX72" fmla="*/ 3843795 w 7357374"/>
                <a:gd name="connsiteY72" fmla="*/ 4799028 h 6934232"/>
                <a:gd name="connsiteX73" fmla="*/ 3843790 w 7357374"/>
                <a:gd name="connsiteY73" fmla="*/ 4799907 h 6934232"/>
                <a:gd name="connsiteX74" fmla="*/ 3843790 w 7357374"/>
                <a:gd name="connsiteY74" fmla="*/ 4800570 h 6934232"/>
                <a:gd name="connsiteX75" fmla="*/ 3843785 w 7357374"/>
                <a:gd name="connsiteY75" fmla="*/ 4800543 h 6934232"/>
                <a:gd name="connsiteX76" fmla="*/ 3842253 w 7357374"/>
                <a:gd name="connsiteY76" fmla="*/ 5050473 h 6934232"/>
                <a:gd name="connsiteX77" fmla="*/ 3795976 w 7357374"/>
                <a:gd name="connsiteY77" fmla="*/ 5095208 h 6934232"/>
                <a:gd name="connsiteX78" fmla="*/ 3473574 w 7357374"/>
                <a:gd name="connsiteY78" fmla="*/ 5082868 h 6934232"/>
                <a:gd name="connsiteX79" fmla="*/ 3435006 w 7357374"/>
                <a:gd name="connsiteY79" fmla="*/ 5031960 h 6934232"/>
                <a:gd name="connsiteX80" fmla="*/ 3445804 w 7357374"/>
                <a:gd name="connsiteY80" fmla="*/ 4786688 h 6934232"/>
                <a:gd name="connsiteX81" fmla="*/ 3394902 w 7357374"/>
                <a:gd name="connsiteY81" fmla="*/ 4732696 h 6934232"/>
                <a:gd name="connsiteX82" fmla="*/ 2719243 w 7357374"/>
                <a:gd name="connsiteY82" fmla="*/ 4635511 h 6934232"/>
                <a:gd name="connsiteX83" fmla="*/ 2660620 w 7357374"/>
                <a:gd name="connsiteY83" fmla="*/ 4683336 h 6934232"/>
                <a:gd name="connsiteX84" fmla="*/ 2657537 w 7357374"/>
                <a:gd name="connsiteY84" fmla="*/ 4837596 h 6934232"/>
                <a:gd name="connsiteX85" fmla="*/ 2620516 w 7357374"/>
                <a:gd name="connsiteY85" fmla="*/ 4877700 h 6934232"/>
                <a:gd name="connsiteX86" fmla="*/ 2375238 w 7357374"/>
                <a:gd name="connsiteY86" fmla="*/ 4865360 h 6934232"/>
                <a:gd name="connsiteX87" fmla="*/ 2344385 w 7357374"/>
                <a:gd name="connsiteY87" fmla="*/ 4820625 h 6934232"/>
                <a:gd name="connsiteX88" fmla="*/ 2350553 w 7357374"/>
                <a:gd name="connsiteY88" fmla="*/ 4607747 h 6934232"/>
                <a:gd name="connsiteX89" fmla="*/ 2290393 w 7357374"/>
                <a:gd name="connsiteY89" fmla="*/ 4521361 h 6934232"/>
                <a:gd name="connsiteX90" fmla="*/ 1329353 w 7357374"/>
                <a:gd name="connsiteY90" fmla="*/ 4103315 h 6934232"/>
                <a:gd name="connsiteX91" fmla="*/ 1273819 w 7357374"/>
                <a:gd name="connsiteY91" fmla="*/ 4033899 h 6934232"/>
                <a:gd name="connsiteX92" fmla="*/ 1421907 w 7357374"/>
                <a:gd name="connsiteY92" fmla="*/ 2693382 h 6934232"/>
                <a:gd name="connsiteX93" fmla="*/ 2168528 w 7357374"/>
                <a:gd name="connsiteY93" fmla="*/ 1641324 h 6934232"/>
                <a:gd name="connsiteX94" fmla="*/ 3058612 w 7357374"/>
                <a:gd name="connsiteY94" fmla="*/ 1382170 h 6934232"/>
                <a:gd name="connsiteX95" fmla="*/ 5678437 w 7357374"/>
                <a:gd name="connsiteY95" fmla="*/ 1346032 h 6934232"/>
                <a:gd name="connsiteX96" fmla="*/ 5773591 w 7357374"/>
                <a:gd name="connsiteY96" fmla="*/ 1349775 h 6934232"/>
                <a:gd name="connsiteX97" fmla="*/ 6973732 w 7357374"/>
                <a:gd name="connsiteY97" fmla="*/ 2099474 h 6934232"/>
                <a:gd name="connsiteX98" fmla="*/ 7311564 w 7357374"/>
                <a:gd name="connsiteY98" fmla="*/ 3106796 h 6934232"/>
                <a:gd name="connsiteX99" fmla="*/ 7149589 w 7357374"/>
                <a:gd name="connsiteY99" fmla="*/ 5139943 h 6934232"/>
                <a:gd name="connsiteX100" fmla="*/ 6182381 w 7357374"/>
                <a:gd name="connsiteY100" fmla="*/ 6232100 h 6934232"/>
                <a:gd name="connsiteX101" fmla="*/ 5963331 w 7357374"/>
                <a:gd name="connsiteY101" fmla="*/ 6306146 h 6934232"/>
                <a:gd name="connsiteX102" fmla="*/ 5921679 w 7357374"/>
                <a:gd name="connsiteY102" fmla="*/ 6304605 h 6934232"/>
                <a:gd name="connsiteX103" fmla="*/ 6012691 w 7357374"/>
                <a:gd name="connsiteY103" fmla="*/ 6013055 h 6934232"/>
                <a:gd name="connsiteX104" fmla="*/ 6108335 w 7357374"/>
                <a:gd name="connsiteY104" fmla="*/ 4859187 h 6934232"/>
                <a:gd name="connsiteX105" fmla="*/ 6088279 w 7357374"/>
                <a:gd name="connsiteY105" fmla="*/ 4402579 h 6934232"/>
                <a:gd name="connsiteX106" fmla="*/ 6122217 w 7357374"/>
                <a:gd name="connsiteY106" fmla="*/ 4303852 h 6934232"/>
                <a:gd name="connsiteX107" fmla="*/ 6301157 w 7357374"/>
                <a:gd name="connsiteY107" fmla="*/ 4077087 h 6934232"/>
                <a:gd name="connsiteX108" fmla="*/ 6288817 w 7357374"/>
                <a:gd name="connsiteY108" fmla="*/ 4070920 h 6934232"/>
                <a:gd name="connsiteX109" fmla="*/ 6122217 w 7357374"/>
                <a:gd name="connsiteY109" fmla="*/ 4155765 h 6934232"/>
                <a:gd name="connsiteX110" fmla="*/ 6060510 w 7357374"/>
                <a:gd name="connsiteY110" fmla="*/ 4121823 h 6934232"/>
                <a:gd name="connsiteX111" fmla="*/ 5946359 w 7357374"/>
                <a:gd name="connsiteY111" fmla="*/ 3402971 h 6934232"/>
                <a:gd name="connsiteX112" fmla="*/ 5492835 w 7357374"/>
                <a:gd name="connsiteY112" fmla="*/ 2158096 h 6934232"/>
                <a:gd name="connsiteX113" fmla="*/ 5051651 w 7357374"/>
                <a:gd name="connsiteY113" fmla="*/ 1601214 h 6934232"/>
                <a:gd name="connsiteX114" fmla="*/ 5063991 w 7357374"/>
                <a:gd name="connsiteY114" fmla="*/ 1539514 h 6934232"/>
                <a:gd name="connsiteX115" fmla="*/ 5678437 w 7357374"/>
                <a:gd name="connsiteY115" fmla="*/ 1346032 h 6934232"/>
                <a:gd name="connsiteX116" fmla="*/ 1998023 w 7357374"/>
                <a:gd name="connsiteY116" fmla="*/ 1199319 h 6934232"/>
                <a:gd name="connsiteX117" fmla="*/ 2274970 w 7357374"/>
                <a:gd name="connsiteY117" fmla="*/ 1207855 h 6934232"/>
                <a:gd name="connsiteX118" fmla="*/ 2617427 w 7357374"/>
                <a:gd name="connsiteY118" fmla="*/ 1266472 h 6934232"/>
                <a:gd name="connsiteX119" fmla="*/ 2796368 w 7357374"/>
                <a:gd name="connsiteY119" fmla="*/ 1317380 h 6934232"/>
                <a:gd name="connsiteX120" fmla="*/ 2770146 w 7357374"/>
                <a:gd name="connsiteY120" fmla="*/ 1337434 h 6934232"/>
                <a:gd name="connsiteX121" fmla="*/ 1392596 w 7357374"/>
                <a:gd name="connsiteY121" fmla="*/ 2573058 h 6934232"/>
                <a:gd name="connsiteX122" fmla="*/ 1209029 w 7357374"/>
                <a:gd name="connsiteY122" fmla="*/ 3915118 h 6934232"/>
                <a:gd name="connsiteX123" fmla="*/ 1209029 w 7357374"/>
                <a:gd name="connsiteY123" fmla="*/ 4024643 h 6934232"/>
                <a:gd name="connsiteX124" fmla="*/ 956042 w 7357374"/>
                <a:gd name="connsiteY124" fmla="*/ 3876556 h 6934232"/>
                <a:gd name="connsiteX125" fmla="*/ 1173551 w 7357374"/>
                <a:gd name="connsiteY125" fmla="*/ 4141883 h 6934232"/>
                <a:gd name="connsiteX126" fmla="*/ 1216738 w 7357374"/>
                <a:gd name="connsiteY126" fmla="*/ 4245235 h 6934232"/>
                <a:gd name="connsiteX127" fmla="*/ 1333978 w 7357374"/>
                <a:gd name="connsiteY127" fmla="*/ 5229414 h 6934232"/>
                <a:gd name="connsiteX128" fmla="*/ 1730433 w 7357374"/>
                <a:gd name="connsiteY128" fmla="*/ 6196627 h 6934232"/>
                <a:gd name="connsiteX129" fmla="*/ 1747404 w 7357374"/>
                <a:gd name="connsiteY129" fmla="*/ 6227474 h 6934232"/>
                <a:gd name="connsiteX130" fmla="*/ 1136525 w 7357374"/>
                <a:gd name="connsiteY130" fmla="*/ 6059332 h 6934232"/>
                <a:gd name="connsiteX131" fmla="*/ 357514 w 7357374"/>
                <a:gd name="connsiteY131" fmla="*/ 5226330 h 6934232"/>
                <a:gd name="connsiteX132" fmla="*/ 357514 w 7357374"/>
                <a:gd name="connsiteY132" fmla="*/ 2247567 h 6934232"/>
                <a:gd name="connsiteX133" fmla="*/ 1998023 w 7357374"/>
                <a:gd name="connsiteY133" fmla="*/ 1199319 h 6934232"/>
                <a:gd name="connsiteX134" fmla="*/ 3934813 w 7357374"/>
                <a:gd name="connsiteY134" fmla="*/ 0 h 6934232"/>
                <a:gd name="connsiteX135" fmla="*/ 4050511 w 7357374"/>
                <a:gd name="connsiteY135" fmla="*/ 0 h 6934232"/>
                <a:gd name="connsiteX136" fmla="*/ 4240250 w 7357374"/>
                <a:gd name="connsiteY136" fmla="*/ 131122 h 6934232"/>
                <a:gd name="connsiteX137" fmla="*/ 4372913 w 7357374"/>
                <a:gd name="connsiteY137" fmla="*/ 288466 h 6934232"/>
                <a:gd name="connsiteX138" fmla="*/ 4357490 w 7357374"/>
                <a:gd name="connsiteY138" fmla="*/ 615499 h 6934232"/>
                <a:gd name="connsiteX139" fmla="*/ 4090615 w 7357374"/>
                <a:gd name="connsiteY139" fmla="*/ 930187 h 6934232"/>
                <a:gd name="connsiteX140" fmla="*/ 3930187 w 7357374"/>
                <a:gd name="connsiteY140" fmla="*/ 1147696 h 6934232"/>
                <a:gd name="connsiteX141" fmla="*/ 3839170 w 7357374"/>
                <a:gd name="connsiteY141" fmla="*/ 1426905 h 6934232"/>
                <a:gd name="connsiteX142" fmla="*/ 3823741 w 7357374"/>
                <a:gd name="connsiteY142" fmla="*/ 1504035 h 6934232"/>
                <a:gd name="connsiteX143" fmla="*/ 3680278 w 7357374"/>
                <a:gd name="connsiteY143" fmla="*/ 1578081 h 6934232"/>
                <a:gd name="connsiteX144" fmla="*/ 3644800 w 7357374"/>
                <a:gd name="connsiteY144" fmla="*/ 1553401 h 6934232"/>
                <a:gd name="connsiteX145" fmla="*/ 3394896 w 7357374"/>
                <a:gd name="connsiteY145" fmla="*/ 1396052 h 6934232"/>
                <a:gd name="connsiteX146" fmla="*/ 3340910 w 7357374"/>
                <a:gd name="connsiteY146" fmla="*/ 1318921 h 6934232"/>
                <a:gd name="connsiteX147" fmla="*/ 3367132 w 7357374"/>
                <a:gd name="connsiteY147" fmla="*/ 711137 h 6934232"/>
                <a:gd name="connsiteX148" fmla="*/ 3734270 w 7357374"/>
                <a:gd name="connsiteY148" fmla="*/ 112609 h 6934232"/>
                <a:gd name="connsiteX149" fmla="*/ 3934813 w 7357374"/>
                <a:gd name="connsiteY149" fmla="*/ 0 h 6934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Lst>
              <a:rect l="l" t="t" r="r" b="b"/>
              <a:pathLst>
                <a:path w="7357374" h="6934232">
                  <a:moveTo>
                    <a:pt x="6028121" y="4438058"/>
                  </a:moveTo>
                  <a:cubicBezTo>
                    <a:pt x="6042003" y="4652477"/>
                    <a:pt x="6052801" y="4862271"/>
                    <a:pt x="6048175" y="5073612"/>
                  </a:cubicBezTo>
                  <a:cubicBezTo>
                    <a:pt x="6042003" y="5374418"/>
                    <a:pt x="6018864" y="5673687"/>
                    <a:pt x="5961789" y="5971409"/>
                  </a:cubicBezTo>
                  <a:cubicBezTo>
                    <a:pt x="5867693" y="6465038"/>
                    <a:pt x="5568429" y="6755050"/>
                    <a:pt x="5091760" y="6875374"/>
                  </a:cubicBezTo>
                  <a:cubicBezTo>
                    <a:pt x="4729247" y="6966386"/>
                    <a:pt x="4371361" y="6955588"/>
                    <a:pt x="4021189" y="6816751"/>
                  </a:cubicBezTo>
                  <a:cubicBezTo>
                    <a:pt x="3940975" y="6784356"/>
                    <a:pt x="3866928" y="6741163"/>
                    <a:pt x="3795971" y="6691802"/>
                  </a:cubicBezTo>
                  <a:cubicBezTo>
                    <a:pt x="3769749" y="6673289"/>
                    <a:pt x="3762034" y="6653235"/>
                    <a:pt x="3768207" y="6620845"/>
                  </a:cubicBezTo>
                  <a:cubicBezTo>
                    <a:pt x="3832997" y="6323123"/>
                    <a:pt x="3851505" y="6020770"/>
                    <a:pt x="3870018" y="5718422"/>
                  </a:cubicBezTo>
                  <a:cubicBezTo>
                    <a:pt x="3876185" y="5621237"/>
                    <a:pt x="3874643" y="5621237"/>
                    <a:pt x="3971828" y="5608897"/>
                  </a:cubicBezTo>
                  <a:cubicBezTo>
                    <a:pt x="4028903" y="5601182"/>
                    <a:pt x="4085979" y="5591926"/>
                    <a:pt x="4144601" y="5585758"/>
                  </a:cubicBezTo>
                  <a:cubicBezTo>
                    <a:pt x="4180080" y="5581128"/>
                    <a:pt x="4197046" y="5564162"/>
                    <a:pt x="4197046" y="5527141"/>
                  </a:cubicBezTo>
                  <a:cubicBezTo>
                    <a:pt x="4198588" y="5426867"/>
                    <a:pt x="4204761" y="5325051"/>
                    <a:pt x="4206302" y="5224783"/>
                  </a:cubicBezTo>
                  <a:cubicBezTo>
                    <a:pt x="4207844" y="5181590"/>
                    <a:pt x="4220184" y="5163082"/>
                    <a:pt x="4266467" y="5166166"/>
                  </a:cubicBezTo>
                  <a:cubicBezTo>
                    <a:pt x="4371361" y="5172333"/>
                    <a:pt x="4476261" y="5175422"/>
                    <a:pt x="4582697" y="5178506"/>
                  </a:cubicBezTo>
                  <a:cubicBezTo>
                    <a:pt x="4618175" y="5180048"/>
                    <a:pt x="4633605" y="5190846"/>
                    <a:pt x="4630521" y="5229414"/>
                  </a:cubicBezTo>
                  <a:cubicBezTo>
                    <a:pt x="4625890" y="5280316"/>
                    <a:pt x="4630521" y="5332766"/>
                    <a:pt x="4622806" y="5383674"/>
                  </a:cubicBezTo>
                  <a:cubicBezTo>
                    <a:pt x="4613549" y="5445375"/>
                    <a:pt x="4635147" y="5442291"/>
                    <a:pt x="4681423" y="5422236"/>
                  </a:cubicBezTo>
                  <a:cubicBezTo>
                    <a:pt x="4943673" y="5311169"/>
                    <a:pt x="5187403" y="5164624"/>
                    <a:pt x="5412621" y="4991851"/>
                  </a:cubicBezTo>
                  <a:cubicBezTo>
                    <a:pt x="5616247" y="4836049"/>
                    <a:pt x="5804445" y="4663275"/>
                    <a:pt x="5977218" y="4471995"/>
                  </a:cubicBezTo>
                  <a:cubicBezTo>
                    <a:pt x="5991100" y="4458113"/>
                    <a:pt x="5998809" y="4441141"/>
                    <a:pt x="6028121" y="4438058"/>
                  </a:cubicBezTo>
                  <a:close/>
                  <a:moveTo>
                    <a:pt x="1290785" y="4277630"/>
                  </a:moveTo>
                  <a:cubicBezTo>
                    <a:pt x="1323180" y="4313109"/>
                    <a:pt x="1352491" y="4343962"/>
                    <a:pt x="1380261" y="4374815"/>
                  </a:cubicBezTo>
                  <a:cubicBezTo>
                    <a:pt x="1744315" y="4763549"/>
                    <a:pt x="2143848" y="5106007"/>
                    <a:pt x="2625142" y="5343564"/>
                  </a:cubicBezTo>
                  <a:cubicBezTo>
                    <a:pt x="2762436" y="5411449"/>
                    <a:pt x="2750096" y="5425331"/>
                    <a:pt x="2757805" y="5267982"/>
                  </a:cubicBezTo>
                  <a:cubicBezTo>
                    <a:pt x="2763978" y="5132229"/>
                    <a:pt x="2762436" y="5132229"/>
                    <a:pt x="2898184" y="5136860"/>
                  </a:cubicBezTo>
                  <a:cubicBezTo>
                    <a:pt x="2959890" y="5138402"/>
                    <a:pt x="3023133" y="5146116"/>
                    <a:pt x="3084839" y="5144569"/>
                  </a:cubicBezTo>
                  <a:cubicBezTo>
                    <a:pt x="3132658" y="5144569"/>
                    <a:pt x="3149629" y="5158456"/>
                    <a:pt x="3144998" y="5209359"/>
                  </a:cubicBezTo>
                  <a:cubicBezTo>
                    <a:pt x="3137289" y="5298829"/>
                    <a:pt x="3138831" y="5389847"/>
                    <a:pt x="3131116" y="5479322"/>
                  </a:cubicBezTo>
                  <a:cubicBezTo>
                    <a:pt x="3126491" y="5527141"/>
                    <a:pt x="3146545" y="5542565"/>
                    <a:pt x="3188192" y="5551822"/>
                  </a:cubicBezTo>
                  <a:cubicBezTo>
                    <a:pt x="3374847" y="5596557"/>
                    <a:pt x="3564586" y="5619695"/>
                    <a:pt x="3757414" y="5618153"/>
                  </a:cubicBezTo>
                  <a:cubicBezTo>
                    <a:pt x="3791351" y="5618153"/>
                    <a:pt x="3820657" y="5615070"/>
                    <a:pt x="3817573" y="5667520"/>
                  </a:cubicBezTo>
                  <a:cubicBezTo>
                    <a:pt x="3792893" y="5971409"/>
                    <a:pt x="3777469" y="6276846"/>
                    <a:pt x="3720388" y="6577652"/>
                  </a:cubicBezTo>
                  <a:cubicBezTo>
                    <a:pt x="3701881" y="6677920"/>
                    <a:pt x="3655604" y="6739627"/>
                    <a:pt x="3558419" y="6778189"/>
                  </a:cubicBezTo>
                  <a:cubicBezTo>
                    <a:pt x="3006167" y="6998781"/>
                    <a:pt x="2512528" y="6896971"/>
                    <a:pt x="2075974" y="6505153"/>
                  </a:cubicBezTo>
                  <a:cubicBezTo>
                    <a:pt x="1750482" y="6212056"/>
                    <a:pt x="1570000" y="5831036"/>
                    <a:pt x="1449676" y="5419158"/>
                  </a:cubicBezTo>
                  <a:cubicBezTo>
                    <a:pt x="1343235" y="5055099"/>
                    <a:pt x="1301583" y="4681794"/>
                    <a:pt x="1286159" y="4305394"/>
                  </a:cubicBezTo>
                  <a:cubicBezTo>
                    <a:pt x="1284618" y="4297685"/>
                    <a:pt x="1287701" y="4293054"/>
                    <a:pt x="1290785" y="4277630"/>
                  </a:cubicBezTo>
                  <a:close/>
                  <a:moveTo>
                    <a:pt x="1972166" y="2601729"/>
                  </a:moveTo>
                  <a:lnTo>
                    <a:pt x="2544317" y="3588196"/>
                  </a:lnTo>
                  <a:lnTo>
                    <a:pt x="3116468" y="2601729"/>
                  </a:lnTo>
                  <a:close/>
                  <a:moveTo>
                    <a:pt x="4336538" y="2601728"/>
                  </a:moveTo>
                  <a:lnTo>
                    <a:pt x="4908689" y="3588195"/>
                  </a:lnTo>
                  <a:lnTo>
                    <a:pt x="5480840" y="2601728"/>
                  </a:lnTo>
                  <a:close/>
                  <a:moveTo>
                    <a:pt x="4403643" y="1443041"/>
                  </a:moveTo>
                  <a:cubicBezTo>
                    <a:pt x="4435847" y="1443836"/>
                    <a:pt x="4467991" y="1445966"/>
                    <a:pt x="4499976" y="1449461"/>
                  </a:cubicBezTo>
                  <a:cubicBezTo>
                    <a:pt x="4755858" y="1477419"/>
                    <a:pt x="5001519" y="1592734"/>
                    <a:pt x="5185856" y="1811008"/>
                  </a:cubicBezTo>
                  <a:cubicBezTo>
                    <a:pt x="5355540" y="2013087"/>
                    <a:pt x="5478947" y="2239852"/>
                    <a:pt x="5577674" y="2482041"/>
                  </a:cubicBezTo>
                  <a:cubicBezTo>
                    <a:pt x="5796725" y="3020410"/>
                    <a:pt x="5958699" y="3574208"/>
                    <a:pt x="6004977" y="4155765"/>
                  </a:cubicBezTo>
                  <a:cubicBezTo>
                    <a:pt x="6008061" y="4202047"/>
                    <a:pt x="5995720" y="4220555"/>
                    <a:pt x="5957157" y="4235984"/>
                  </a:cubicBezTo>
                  <a:cubicBezTo>
                    <a:pt x="5682574" y="4360933"/>
                    <a:pt x="5401817" y="4468916"/>
                    <a:pt x="5111809" y="4549130"/>
                  </a:cubicBezTo>
                  <a:cubicBezTo>
                    <a:pt x="5071705" y="4559928"/>
                    <a:pt x="5053193" y="4575352"/>
                    <a:pt x="5053193" y="4618546"/>
                  </a:cubicBezTo>
                  <a:cubicBezTo>
                    <a:pt x="5053193" y="4678710"/>
                    <a:pt x="5045477" y="4738869"/>
                    <a:pt x="5045477" y="4799033"/>
                  </a:cubicBezTo>
                  <a:cubicBezTo>
                    <a:pt x="5045477" y="4840679"/>
                    <a:pt x="5033137" y="4859192"/>
                    <a:pt x="4989944" y="4854567"/>
                  </a:cubicBezTo>
                  <a:cubicBezTo>
                    <a:pt x="4939041" y="4849936"/>
                    <a:pt x="4886591" y="4849936"/>
                    <a:pt x="4835684" y="4848394"/>
                  </a:cubicBezTo>
                  <a:cubicBezTo>
                    <a:pt x="4798663" y="4848394"/>
                    <a:pt x="4781692" y="4834512"/>
                    <a:pt x="4783239" y="4794402"/>
                  </a:cubicBezTo>
                  <a:cubicBezTo>
                    <a:pt x="4784781" y="4741953"/>
                    <a:pt x="4812545" y="4669454"/>
                    <a:pt x="4772435" y="4641684"/>
                  </a:cubicBezTo>
                  <a:cubicBezTo>
                    <a:pt x="4735415" y="4615462"/>
                    <a:pt x="4670625" y="4652482"/>
                    <a:pt x="4618181" y="4661739"/>
                  </a:cubicBezTo>
                  <a:cubicBezTo>
                    <a:pt x="4409929" y="4700307"/>
                    <a:pt x="4198593" y="4724987"/>
                    <a:pt x="3985710" y="4737327"/>
                  </a:cubicBezTo>
                  <a:cubicBezTo>
                    <a:pt x="3928635" y="4740411"/>
                    <a:pt x="3908580" y="4726529"/>
                    <a:pt x="3910127" y="4664823"/>
                  </a:cubicBezTo>
                  <a:cubicBezTo>
                    <a:pt x="3917836" y="4354760"/>
                    <a:pt x="3917836" y="4046240"/>
                    <a:pt x="3911669" y="3736177"/>
                  </a:cubicBezTo>
                  <a:cubicBezTo>
                    <a:pt x="3902413" y="3196267"/>
                    <a:pt x="3885441" y="2657898"/>
                    <a:pt x="3819110" y="2121070"/>
                  </a:cubicBezTo>
                  <a:cubicBezTo>
                    <a:pt x="3800602" y="1971441"/>
                    <a:pt x="3779005" y="1823348"/>
                    <a:pt x="3729639" y="1679886"/>
                  </a:cubicBezTo>
                  <a:cubicBezTo>
                    <a:pt x="3718841" y="1647491"/>
                    <a:pt x="3721925" y="1628984"/>
                    <a:pt x="3752778" y="1612013"/>
                  </a:cubicBezTo>
                  <a:cubicBezTo>
                    <a:pt x="3949843" y="1497281"/>
                    <a:pt x="4178212" y="1437471"/>
                    <a:pt x="4403643" y="1443041"/>
                  </a:cubicBezTo>
                  <a:close/>
                  <a:moveTo>
                    <a:pt x="3058612" y="1382170"/>
                  </a:moveTo>
                  <a:cubicBezTo>
                    <a:pt x="3252982" y="1391426"/>
                    <a:pt x="3427297" y="1454674"/>
                    <a:pt x="3580015" y="1578081"/>
                  </a:cubicBezTo>
                  <a:cubicBezTo>
                    <a:pt x="3629376" y="1616644"/>
                    <a:pt x="3661771" y="1664468"/>
                    <a:pt x="3678742" y="1724627"/>
                  </a:cubicBezTo>
                  <a:cubicBezTo>
                    <a:pt x="3734270" y="1912824"/>
                    <a:pt x="3757414" y="2107194"/>
                    <a:pt x="3777463" y="2301558"/>
                  </a:cubicBezTo>
                  <a:cubicBezTo>
                    <a:pt x="3819115" y="2710348"/>
                    <a:pt x="3837628" y="3120678"/>
                    <a:pt x="3845343" y="3531015"/>
                  </a:cubicBezTo>
                  <a:cubicBezTo>
                    <a:pt x="3846884" y="3546438"/>
                    <a:pt x="3843795" y="3560320"/>
                    <a:pt x="3843795" y="3575750"/>
                  </a:cubicBezTo>
                  <a:lnTo>
                    <a:pt x="3843790" y="3575982"/>
                  </a:lnTo>
                  <a:lnTo>
                    <a:pt x="3843790" y="4798947"/>
                  </a:lnTo>
                  <a:lnTo>
                    <a:pt x="3843795" y="4799028"/>
                  </a:lnTo>
                  <a:lnTo>
                    <a:pt x="3843790" y="4799907"/>
                  </a:lnTo>
                  <a:lnTo>
                    <a:pt x="3843790" y="4800570"/>
                  </a:lnTo>
                  <a:lnTo>
                    <a:pt x="3843785" y="4800543"/>
                  </a:lnTo>
                  <a:lnTo>
                    <a:pt x="3842253" y="5050473"/>
                  </a:lnTo>
                  <a:cubicBezTo>
                    <a:pt x="3842253" y="5082868"/>
                    <a:pt x="3829913" y="5096750"/>
                    <a:pt x="3795976" y="5095208"/>
                  </a:cubicBezTo>
                  <a:cubicBezTo>
                    <a:pt x="3687993" y="5089041"/>
                    <a:pt x="3581557" y="5085952"/>
                    <a:pt x="3473574" y="5082868"/>
                  </a:cubicBezTo>
                  <a:cubicBezTo>
                    <a:pt x="3435006" y="5082868"/>
                    <a:pt x="3433464" y="5059730"/>
                    <a:pt x="3435006" y="5031960"/>
                  </a:cubicBezTo>
                  <a:cubicBezTo>
                    <a:pt x="3439637" y="4950205"/>
                    <a:pt x="3441179" y="4868449"/>
                    <a:pt x="3445804" y="4786688"/>
                  </a:cubicBezTo>
                  <a:cubicBezTo>
                    <a:pt x="3447352" y="4748125"/>
                    <a:pt x="3433464" y="4735785"/>
                    <a:pt x="3394902" y="4732696"/>
                  </a:cubicBezTo>
                  <a:cubicBezTo>
                    <a:pt x="3166595" y="4715731"/>
                    <a:pt x="2941377" y="4686419"/>
                    <a:pt x="2719243" y="4635511"/>
                  </a:cubicBezTo>
                  <a:cubicBezTo>
                    <a:pt x="2677592" y="4626260"/>
                    <a:pt x="2660620" y="4640142"/>
                    <a:pt x="2660620" y="4683336"/>
                  </a:cubicBezTo>
                  <a:cubicBezTo>
                    <a:pt x="2662162" y="4734238"/>
                    <a:pt x="2657537" y="4786688"/>
                    <a:pt x="2657537" y="4837596"/>
                  </a:cubicBezTo>
                  <a:cubicBezTo>
                    <a:pt x="2657537" y="4863818"/>
                    <a:pt x="2649822" y="4879247"/>
                    <a:pt x="2620516" y="4877700"/>
                  </a:cubicBezTo>
                  <a:cubicBezTo>
                    <a:pt x="2538750" y="4873074"/>
                    <a:pt x="2456994" y="4868449"/>
                    <a:pt x="2375238" y="4865360"/>
                  </a:cubicBezTo>
                  <a:cubicBezTo>
                    <a:pt x="2342843" y="4863818"/>
                    <a:pt x="2344385" y="4842221"/>
                    <a:pt x="2344385" y="4820625"/>
                  </a:cubicBezTo>
                  <a:cubicBezTo>
                    <a:pt x="2345927" y="4749667"/>
                    <a:pt x="2344385" y="4678705"/>
                    <a:pt x="2350553" y="4607747"/>
                  </a:cubicBezTo>
                  <a:cubicBezTo>
                    <a:pt x="2355183" y="4558381"/>
                    <a:pt x="2339754" y="4536790"/>
                    <a:pt x="2290393" y="4521361"/>
                  </a:cubicBezTo>
                  <a:cubicBezTo>
                    <a:pt x="1955651" y="4418008"/>
                    <a:pt x="1634790" y="4277630"/>
                    <a:pt x="1329353" y="4103315"/>
                  </a:cubicBezTo>
                  <a:cubicBezTo>
                    <a:pt x="1301583" y="4087891"/>
                    <a:pt x="1273819" y="4075551"/>
                    <a:pt x="1273819" y="4033899"/>
                  </a:cubicBezTo>
                  <a:cubicBezTo>
                    <a:pt x="1267646" y="3580375"/>
                    <a:pt x="1293874" y="3131477"/>
                    <a:pt x="1421907" y="2693382"/>
                  </a:cubicBezTo>
                  <a:cubicBezTo>
                    <a:pt x="1549945" y="2258365"/>
                    <a:pt x="1770537" y="1885060"/>
                    <a:pt x="2168528" y="1641324"/>
                  </a:cubicBezTo>
                  <a:cubicBezTo>
                    <a:pt x="2440023" y="1474724"/>
                    <a:pt x="2733125" y="1368288"/>
                    <a:pt x="3058612" y="1382170"/>
                  </a:cubicBezTo>
                  <a:close/>
                  <a:moveTo>
                    <a:pt x="5678437" y="1346032"/>
                  </a:moveTo>
                  <a:cubicBezTo>
                    <a:pt x="5709861" y="1345846"/>
                    <a:pt x="5741581" y="1347075"/>
                    <a:pt x="5773591" y="1349775"/>
                  </a:cubicBezTo>
                  <a:cubicBezTo>
                    <a:pt x="6299615" y="1394510"/>
                    <a:pt x="6692981" y="1661379"/>
                    <a:pt x="6973732" y="2099474"/>
                  </a:cubicBezTo>
                  <a:cubicBezTo>
                    <a:pt x="7169644" y="2404910"/>
                    <a:pt x="7262198" y="2750451"/>
                    <a:pt x="7311564" y="3106796"/>
                  </a:cubicBezTo>
                  <a:cubicBezTo>
                    <a:pt x="7405660" y="3796336"/>
                    <a:pt x="7356299" y="4475078"/>
                    <a:pt x="7149589" y="5139943"/>
                  </a:cubicBezTo>
                  <a:cubicBezTo>
                    <a:pt x="6990703" y="5647454"/>
                    <a:pt x="6679099" y="6022306"/>
                    <a:pt x="6182381" y="6232100"/>
                  </a:cubicBezTo>
                  <a:cubicBezTo>
                    <a:pt x="6111418" y="6261411"/>
                    <a:pt x="6035829" y="6283008"/>
                    <a:pt x="5963331" y="6306146"/>
                  </a:cubicBezTo>
                  <a:cubicBezTo>
                    <a:pt x="5952532" y="6309230"/>
                    <a:pt x="5938650" y="6316945"/>
                    <a:pt x="5921679" y="6304605"/>
                  </a:cubicBezTo>
                  <a:cubicBezTo>
                    <a:pt x="5955616" y="6208961"/>
                    <a:pt x="5989553" y="6113324"/>
                    <a:pt x="6012691" y="6013055"/>
                  </a:cubicBezTo>
                  <a:cubicBezTo>
                    <a:pt x="6099078" y="5633572"/>
                    <a:pt x="6114501" y="5246379"/>
                    <a:pt x="6108335" y="4859187"/>
                  </a:cubicBezTo>
                  <a:cubicBezTo>
                    <a:pt x="6105251" y="4706469"/>
                    <a:pt x="6095994" y="4553756"/>
                    <a:pt x="6088279" y="4402579"/>
                  </a:cubicBezTo>
                  <a:cubicBezTo>
                    <a:pt x="6085196" y="4362469"/>
                    <a:pt x="6097536" y="4333164"/>
                    <a:pt x="6122217" y="4303852"/>
                  </a:cubicBezTo>
                  <a:cubicBezTo>
                    <a:pt x="6183923" y="4229806"/>
                    <a:pt x="6240998" y="4152676"/>
                    <a:pt x="6301157" y="4077087"/>
                  </a:cubicBezTo>
                  <a:cubicBezTo>
                    <a:pt x="6296531" y="4078635"/>
                    <a:pt x="6293448" y="4075546"/>
                    <a:pt x="6288817" y="4070920"/>
                  </a:cubicBezTo>
                  <a:cubicBezTo>
                    <a:pt x="6233283" y="4098684"/>
                    <a:pt x="6177750" y="4126453"/>
                    <a:pt x="6122217" y="4155765"/>
                  </a:cubicBezTo>
                  <a:cubicBezTo>
                    <a:pt x="6080565" y="4178903"/>
                    <a:pt x="6066683" y="4174272"/>
                    <a:pt x="6060510" y="4121823"/>
                  </a:cubicBezTo>
                  <a:cubicBezTo>
                    <a:pt x="6035829" y="3879634"/>
                    <a:pt x="6008065" y="3637451"/>
                    <a:pt x="5946359" y="3402971"/>
                  </a:cubicBezTo>
                  <a:cubicBezTo>
                    <a:pt x="5830667" y="2975675"/>
                    <a:pt x="5702629" y="2551456"/>
                    <a:pt x="5492835" y="2158096"/>
                  </a:cubicBezTo>
                  <a:cubicBezTo>
                    <a:pt x="5380226" y="1945214"/>
                    <a:pt x="5244479" y="1749307"/>
                    <a:pt x="5051651" y="1601214"/>
                  </a:cubicBezTo>
                  <a:cubicBezTo>
                    <a:pt x="5005373" y="1565736"/>
                    <a:pt x="5039310" y="1554937"/>
                    <a:pt x="5063991" y="1539514"/>
                  </a:cubicBezTo>
                  <a:cubicBezTo>
                    <a:pt x="5252961" y="1418032"/>
                    <a:pt x="5458463" y="1347339"/>
                    <a:pt x="5678437" y="1346032"/>
                  </a:cubicBezTo>
                  <a:close/>
                  <a:moveTo>
                    <a:pt x="1998023" y="1199319"/>
                  </a:moveTo>
                  <a:cubicBezTo>
                    <a:pt x="2090413" y="1196574"/>
                    <a:pt x="2182993" y="1199563"/>
                    <a:pt x="2274970" y="1207855"/>
                  </a:cubicBezTo>
                  <a:cubicBezTo>
                    <a:pt x="2390668" y="1218653"/>
                    <a:pt x="2504818" y="1238708"/>
                    <a:pt x="2617427" y="1266472"/>
                  </a:cubicBezTo>
                  <a:cubicBezTo>
                    <a:pt x="2677592" y="1281901"/>
                    <a:pt x="2736209" y="1300414"/>
                    <a:pt x="2796368" y="1317380"/>
                  </a:cubicBezTo>
                  <a:cubicBezTo>
                    <a:pt x="2791742" y="1334351"/>
                    <a:pt x="2780944" y="1335893"/>
                    <a:pt x="2770146" y="1337434"/>
                  </a:cubicBezTo>
                  <a:cubicBezTo>
                    <a:pt x="2071349" y="1482438"/>
                    <a:pt x="1617824" y="1902026"/>
                    <a:pt x="1392596" y="2573058"/>
                  </a:cubicBezTo>
                  <a:cubicBezTo>
                    <a:pt x="1247592" y="3008070"/>
                    <a:pt x="1210571" y="3460052"/>
                    <a:pt x="1209029" y="3915118"/>
                  </a:cubicBezTo>
                  <a:cubicBezTo>
                    <a:pt x="1209029" y="3949055"/>
                    <a:pt x="1209029" y="3981450"/>
                    <a:pt x="1209029" y="4024643"/>
                  </a:cubicBezTo>
                  <a:cubicBezTo>
                    <a:pt x="1114928" y="3978366"/>
                    <a:pt x="1042429" y="3919749"/>
                    <a:pt x="956042" y="3876556"/>
                  </a:cubicBezTo>
                  <a:cubicBezTo>
                    <a:pt x="1028541" y="3964484"/>
                    <a:pt x="1099504" y="4053954"/>
                    <a:pt x="1173551" y="4141883"/>
                  </a:cubicBezTo>
                  <a:cubicBezTo>
                    <a:pt x="1199773" y="4172730"/>
                    <a:pt x="1215197" y="4203584"/>
                    <a:pt x="1216738" y="4245235"/>
                  </a:cubicBezTo>
                  <a:cubicBezTo>
                    <a:pt x="1233710" y="4575352"/>
                    <a:pt x="1258390" y="4905469"/>
                    <a:pt x="1333978" y="5229414"/>
                  </a:cubicBezTo>
                  <a:cubicBezTo>
                    <a:pt x="1414192" y="5573413"/>
                    <a:pt x="1534521" y="5900446"/>
                    <a:pt x="1730433" y="6196627"/>
                  </a:cubicBezTo>
                  <a:cubicBezTo>
                    <a:pt x="1736600" y="6204336"/>
                    <a:pt x="1739689" y="6212051"/>
                    <a:pt x="1747404" y="6227474"/>
                  </a:cubicBezTo>
                  <a:cubicBezTo>
                    <a:pt x="1526812" y="6212051"/>
                    <a:pt x="1326264" y="6156517"/>
                    <a:pt x="1136525" y="6059332"/>
                  </a:cubicBezTo>
                  <a:cubicBezTo>
                    <a:pt x="777101" y="5875766"/>
                    <a:pt x="527198" y="5584211"/>
                    <a:pt x="357514" y="5226330"/>
                  </a:cubicBezTo>
                  <a:cubicBezTo>
                    <a:pt x="-112982" y="4234437"/>
                    <a:pt x="-125323" y="3236376"/>
                    <a:pt x="357514" y="2247567"/>
                  </a:cubicBezTo>
                  <a:cubicBezTo>
                    <a:pt x="713855" y="1518690"/>
                    <a:pt x="1351291" y="1218533"/>
                    <a:pt x="1998023" y="1199319"/>
                  </a:cubicBezTo>
                  <a:close/>
                  <a:moveTo>
                    <a:pt x="3934813" y="0"/>
                  </a:moveTo>
                  <a:cubicBezTo>
                    <a:pt x="3973381" y="0"/>
                    <a:pt x="4011943" y="0"/>
                    <a:pt x="4050511" y="0"/>
                  </a:cubicBezTo>
                  <a:cubicBezTo>
                    <a:pt x="4113754" y="43194"/>
                    <a:pt x="4183175" y="78672"/>
                    <a:pt x="4240250" y="131122"/>
                  </a:cubicBezTo>
                  <a:cubicBezTo>
                    <a:pt x="4291153" y="177399"/>
                    <a:pt x="4338977" y="226765"/>
                    <a:pt x="4372913" y="288466"/>
                  </a:cubicBezTo>
                  <a:cubicBezTo>
                    <a:pt x="4434620" y="399533"/>
                    <a:pt x="4434620" y="509058"/>
                    <a:pt x="4357490" y="615499"/>
                  </a:cubicBezTo>
                  <a:cubicBezTo>
                    <a:pt x="4277271" y="726566"/>
                    <a:pt x="4180091" y="825293"/>
                    <a:pt x="4090615" y="930187"/>
                  </a:cubicBezTo>
                  <a:cubicBezTo>
                    <a:pt x="4031998" y="999603"/>
                    <a:pt x="3976464" y="1069024"/>
                    <a:pt x="3930187" y="1147696"/>
                  </a:cubicBezTo>
                  <a:cubicBezTo>
                    <a:pt x="3879279" y="1234082"/>
                    <a:pt x="3843795" y="1325094"/>
                    <a:pt x="3839170" y="1426905"/>
                  </a:cubicBezTo>
                  <a:cubicBezTo>
                    <a:pt x="3837628" y="1453132"/>
                    <a:pt x="3854594" y="1485522"/>
                    <a:pt x="3823741" y="1504035"/>
                  </a:cubicBezTo>
                  <a:cubicBezTo>
                    <a:pt x="3777463" y="1531804"/>
                    <a:pt x="3729645" y="1556485"/>
                    <a:pt x="3680278" y="1578081"/>
                  </a:cubicBezTo>
                  <a:cubicBezTo>
                    <a:pt x="3674111" y="1581165"/>
                    <a:pt x="3655598" y="1564199"/>
                    <a:pt x="3644800" y="1553401"/>
                  </a:cubicBezTo>
                  <a:cubicBezTo>
                    <a:pt x="3570753" y="1487069"/>
                    <a:pt x="3488998" y="1431536"/>
                    <a:pt x="3394896" y="1396052"/>
                  </a:cubicBezTo>
                  <a:cubicBezTo>
                    <a:pt x="3356334" y="1380628"/>
                    <a:pt x="3343994" y="1357489"/>
                    <a:pt x="3340910" y="1318921"/>
                  </a:cubicBezTo>
                  <a:cubicBezTo>
                    <a:pt x="3325481" y="1115301"/>
                    <a:pt x="3325481" y="913222"/>
                    <a:pt x="3367132" y="711137"/>
                  </a:cubicBezTo>
                  <a:cubicBezTo>
                    <a:pt x="3418040" y="468948"/>
                    <a:pt x="3544531" y="271500"/>
                    <a:pt x="3734270" y="112609"/>
                  </a:cubicBezTo>
                  <a:cubicBezTo>
                    <a:pt x="3794435" y="61707"/>
                    <a:pt x="3866934" y="35479"/>
                    <a:pt x="3934813" y="0"/>
                  </a:cubicBezTo>
                  <a:close/>
                </a:path>
              </a:pathLst>
            </a:custGeom>
            <a:solidFill>
              <a:schemeClr val="accent3"/>
            </a:solidFill>
            <a:ln w="2855" cap="flat">
              <a:noFill/>
              <a:prstDash val="solid"/>
              <a:miter/>
            </a:ln>
          </p:spPr>
          <p:txBody>
            <a:bodyPr wrap="square" rtlCol="0" anchor="ctr">
              <a:noAutofit/>
            </a:bodyPr>
            <a:lstStyle/>
            <a:p>
              <a:endParaRPr lang="en-US"/>
            </a:p>
          </p:txBody>
        </p:sp>
        <p:sp>
          <p:nvSpPr>
            <p:cNvPr id="98" name="Oval 97">
              <a:extLst>
                <a:ext uri="{FF2B5EF4-FFF2-40B4-BE49-F238E27FC236}">
                  <a16:creationId xmlns:a16="http://schemas.microsoft.com/office/drawing/2014/main" id="{5B045817-3415-4903-92E0-85F4FA43D05C}"/>
                </a:ext>
              </a:extLst>
            </p:cNvPr>
            <p:cNvSpPr/>
            <p:nvPr/>
          </p:nvSpPr>
          <p:spPr>
            <a:xfrm>
              <a:off x="3876148" y="3804265"/>
              <a:ext cx="216024" cy="216024"/>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99" name="Oval 98">
              <a:extLst>
                <a:ext uri="{FF2B5EF4-FFF2-40B4-BE49-F238E27FC236}">
                  <a16:creationId xmlns:a16="http://schemas.microsoft.com/office/drawing/2014/main" id="{11C07DFE-3B78-47C4-8375-AB48DBDD3FE8}"/>
                </a:ext>
              </a:extLst>
            </p:cNvPr>
            <p:cNvSpPr/>
            <p:nvPr/>
          </p:nvSpPr>
          <p:spPr>
            <a:xfrm>
              <a:off x="4452110" y="3804265"/>
              <a:ext cx="216024" cy="216024"/>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00" name="Oval 99">
              <a:extLst>
                <a:ext uri="{FF2B5EF4-FFF2-40B4-BE49-F238E27FC236}">
                  <a16:creationId xmlns:a16="http://schemas.microsoft.com/office/drawing/2014/main" id="{4AFDF126-41BD-448C-A56A-51B8D7F6E26B}"/>
                </a:ext>
              </a:extLst>
            </p:cNvPr>
            <p:cNvSpPr/>
            <p:nvPr/>
          </p:nvSpPr>
          <p:spPr>
            <a:xfrm>
              <a:off x="4740091" y="3804265"/>
              <a:ext cx="216024" cy="216024"/>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01" name="Oval 100">
              <a:extLst>
                <a:ext uri="{FF2B5EF4-FFF2-40B4-BE49-F238E27FC236}">
                  <a16:creationId xmlns:a16="http://schemas.microsoft.com/office/drawing/2014/main" id="{1EFC6DED-1CD5-48E5-A1AE-29DF7B163A9E}"/>
                </a:ext>
              </a:extLst>
            </p:cNvPr>
            <p:cNvSpPr/>
            <p:nvPr/>
          </p:nvSpPr>
          <p:spPr>
            <a:xfrm>
              <a:off x="5028072" y="3804265"/>
              <a:ext cx="216024" cy="216024"/>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02" name="Oval 101">
              <a:extLst>
                <a:ext uri="{FF2B5EF4-FFF2-40B4-BE49-F238E27FC236}">
                  <a16:creationId xmlns:a16="http://schemas.microsoft.com/office/drawing/2014/main" id="{3ACC24F7-E8DE-488C-B857-71140E25AC89}"/>
                </a:ext>
              </a:extLst>
            </p:cNvPr>
            <p:cNvSpPr/>
            <p:nvPr/>
          </p:nvSpPr>
          <p:spPr>
            <a:xfrm>
              <a:off x="5824530" y="3804265"/>
              <a:ext cx="216024" cy="216024"/>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03" name="Oval 102">
              <a:extLst>
                <a:ext uri="{FF2B5EF4-FFF2-40B4-BE49-F238E27FC236}">
                  <a16:creationId xmlns:a16="http://schemas.microsoft.com/office/drawing/2014/main" id="{6827D926-66E6-4D5A-931B-3628EF8D3A83}"/>
                </a:ext>
              </a:extLst>
            </p:cNvPr>
            <p:cNvSpPr/>
            <p:nvPr/>
          </p:nvSpPr>
          <p:spPr>
            <a:xfrm>
              <a:off x="6400492" y="3804265"/>
              <a:ext cx="216024" cy="216024"/>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04" name="Oval 103">
              <a:extLst>
                <a:ext uri="{FF2B5EF4-FFF2-40B4-BE49-F238E27FC236}">
                  <a16:creationId xmlns:a16="http://schemas.microsoft.com/office/drawing/2014/main" id="{F12407EA-F194-4C03-80C2-45D7A5EAB3A9}"/>
                </a:ext>
              </a:extLst>
            </p:cNvPr>
            <p:cNvSpPr/>
            <p:nvPr/>
          </p:nvSpPr>
          <p:spPr>
            <a:xfrm>
              <a:off x="6688473" y="3804265"/>
              <a:ext cx="216024" cy="216024"/>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05" name="Oval 104">
              <a:extLst>
                <a:ext uri="{FF2B5EF4-FFF2-40B4-BE49-F238E27FC236}">
                  <a16:creationId xmlns:a16="http://schemas.microsoft.com/office/drawing/2014/main" id="{90141F8D-D325-4928-989C-9D4E35226CB4}"/>
                </a:ext>
              </a:extLst>
            </p:cNvPr>
            <p:cNvSpPr/>
            <p:nvPr/>
          </p:nvSpPr>
          <p:spPr>
            <a:xfrm>
              <a:off x="6976454" y="3804265"/>
              <a:ext cx="216024" cy="216024"/>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06" name="Oval 105">
              <a:extLst>
                <a:ext uri="{FF2B5EF4-FFF2-40B4-BE49-F238E27FC236}">
                  <a16:creationId xmlns:a16="http://schemas.microsoft.com/office/drawing/2014/main" id="{7A9ED9F1-C65F-47B1-AAD9-6BC5723EA36A}"/>
                </a:ext>
              </a:extLst>
            </p:cNvPr>
            <p:cNvSpPr/>
            <p:nvPr/>
          </p:nvSpPr>
          <p:spPr>
            <a:xfrm>
              <a:off x="7772912" y="3804265"/>
              <a:ext cx="216024" cy="216024"/>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07" name="Oval 106">
              <a:extLst>
                <a:ext uri="{FF2B5EF4-FFF2-40B4-BE49-F238E27FC236}">
                  <a16:creationId xmlns:a16="http://schemas.microsoft.com/office/drawing/2014/main" id="{64D0D833-C704-470E-8247-07239BA23187}"/>
                </a:ext>
              </a:extLst>
            </p:cNvPr>
            <p:cNvSpPr/>
            <p:nvPr/>
          </p:nvSpPr>
          <p:spPr>
            <a:xfrm>
              <a:off x="8348874" y="3804265"/>
              <a:ext cx="216024" cy="216024"/>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08" name="Oval 107">
              <a:extLst>
                <a:ext uri="{FF2B5EF4-FFF2-40B4-BE49-F238E27FC236}">
                  <a16:creationId xmlns:a16="http://schemas.microsoft.com/office/drawing/2014/main" id="{474F41A0-86AC-4AA6-AA3C-CEE7CEFFBD72}"/>
                </a:ext>
              </a:extLst>
            </p:cNvPr>
            <p:cNvSpPr/>
            <p:nvPr/>
          </p:nvSpPr>
          <p:spPr>
            <a:xfrm>
              <a:off x="8636855" y="3804265"/>
              <a:ext cx="216024" cy="216024"/>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09" name="Oval 108">
              <a:extLst>
                <a:ext uri="{FF2B5EF4-FFF2-40B4-BE49-F238E27FC236}">
                  <a16:creationId xmlns:a16="http://schemas.microsoft.com/office/drawing/2014/main" id="{455AF5D1-E282-4522-818B-AA662EB9D905}"/>
                </a:ext>
              </a:extLst>
            </p:cNvPr>
            <p:cNvSpPr/>
            <p:nvPr/>
          </p:nvSpPr>
          <p:spPr>
            <a:xfrm>
              <a:off x="8924836" y="3804265"/>
              <a:ext cx="216024" cy="216024"/>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10" name="Oval 109">
              <a:extLst>
                <a:ext uri="{FF2B5EF4-FFF2-40B4-BE49-F238E27FC236}">
                  <a16:creationId xmlns:a16="http://schemas.microsoft.com/office/drawing/2014/main" id="{52DF543B-AAFF-4341-918D-6CA94335A414}"/>
                </a:ext>
              </a:extLst>
            </p:cNvPr>
            <p:cNvSpPr/>
            <p:nvPr/>
          </p:nvSpPr>
          <p:spPr>
            <a:xfrm>
              <a:off x="9701838" y="3804265"/>
              <a:ext cx="216024" cy="216024"/>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nvGrpSpPr>
            <p:cNvPr id="111" name="Group 110">
              <a:extLst>
                <a:ext uri="{FF2B5EF4-FFF2-40B4-BE49-F238E27FC236}">
                  <a16:creationId xmlns:a16="http://schemas.microsoft.com/office/drawing/2014/main" id="{C02C6B5E-D794-4D08-8BA4-7C2821D21791}"/>
                </a:ext>
              </a:extLst>
            </p:cNvPr>
            <p:cNvGrpSpPr/>
            <p:nvPr/>
          </p:nvGrpSpPr>
          <p:grpSpPr>
            <a:xfrm>
              <a:off x="10864750" y="3639782"/>
              <a:ext cx="691486" cy="550376"/>
              <a:chOff x="6546734" y="4469326"/>
              <a:chExt cx="691486" cy="550376"/>
            </a:xfrm>
            <a:solidFill>
              <a:schemeClr val="bg1">
                <a:lumMod val="75000"/>
              </a:schemeClr>
            </a:solidFill>
          </p:grpSpPr>
          <p:sp>
            <p:nvSpPr>
              <p:cNvPr id="120" name="Rounded Rectangle 25">
                <a:extLst>
                  <a:ext uri="{FF2B5EF4-FFF2-40B4-BE49-F238E27FC236}">
                    <a16:creationId xmlns:a16="http://schemas.microsoft.com/office/drawing/2014/main" id="{4365CE15-20E5-4B95-B4E8-04D1EDD808B0}"/>
                  </a:ext>
                </a:extLst>
              </p:cNvPr>
              <p:cNvSpPr/>
              <p:nvPr/>
            </p:nvSpPr>
            <p:spPr>
              <a:xfrm rot="2624939">
                <a:off x="6546734" y="4469326"/>
                <a:ext cx="682842" cy="180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21" name="Rounded Rectangle 26">
                <a:extLst>
                  <a:ext uri="{FF2B5EF4-FFF2-40B4-BE49-F238E27FC236}">
                    <a16:creationId xmlns:a16="http://schemas.microsoft.com/office/drawing/2014/main" id="{0C409997-C0D9-43BF-8598-54ED4198307B}"/>
                  </a:ext>
                </a:extLst>
              </p:cNvPr>
              <p:cNvSpPr/>
              <p:nvPr/>
            </p:nvSpPr>
            <p:spPr>
              <a:xfrm rot="18900000">
                <a:off x="6555378" y="4839702"/>
                <a:ext cx="682842" cy="180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sp>
          <p:nvSpPr>
            <p:cNvPr id="112" name="Oval 111">
              <a:extLst>
                <a:ext uri="{FF2B5EF4-FFF2-40B4-BE49-F238E27FC236}">
                  <a16:creationId xmlns:a16="http://schemas.microsoft.com/office/drawing/2014/main" id="{D9C6B28A-BE4C-4437-A32C-D994277B2046}"/>
                </a:ext>
              </a:extLst>
            </p:cNvPr>
            <p:cNvSpPr/>
            <p:nvPr/>
          </p:nvSpPr>
          <p:spPr>
            <a:xfrm>
              <a:off x="10277800" y="3804265"/>
              <a:ext cx="216024" cy="216024"/>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13" name="Oval 112">
              <a:extLst>
                <a:ext uri="{FF2B5EF4-FFF2-40B4-BE49-F238E27FC236}">
                  <a16:creationId xmlns:a16="http://schemas.microsoft.com/office/drawing/2014/main" id="{592B8204-58F8-46C8-B186-C4830E7B608B}"/>
                </a:ext>
              </a:extLst>
            </p:cNvPr>
            <p:cNvSpPr/>
            <p:nvPr/>
          </p:nvSpPr>
          <p:spPr>
            <a:xfrm>
              <a:off x="10565781" y="3804265"/>
              <a:ext cx="216024" cy="216024"/>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14" name="Oval 113">
              <a:extLst>
                <a:ext uri="{FF2B5EF4-FFF2-40B4-BE49-F238E27FC236}">
                  <a16:creationId xmlns:a16="http://schemas.microsoft.com/office/drawing/2014/main" id="{14D85E50-917C-41EC-92AB-06DA90E6EF3E}"/>
                </a:ext>
              </a:extLst>
            </p:cNvPr>
            <p:cNvSpPr/>
            <p:nvPr/>
          </p:nvSpPr>
          <p:spPr>
            <a:xfrm>
              <a:off x="10853756" y="3804265"/>
              <a:ext cx="216024" cy="216024"/>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16" name="Oval 9">
              <a:extLst>
                <a:ext uri="{FF2B5EF4-FFF2-40B4-BE49-F238E27FC236}">
                  <a16:creationId xmlns:a16="http://schemas.microsoft.com/office/drawing/2014/main" id="{5E354E6B-8EB8-4FAC-9A4B-1D7A7048D595}"/>
                </a:ext>
              </a:extLst>
            </p:cNvPr>
            <p:cNvSpPr/>
            <p:nvPr/>
          </p:nvSpPr>
          <p:spPr>
            <a:xfrm>
              <a:off x="4164129" y="3804265"/>
              <a:ext cx="216024" cy="216024"/>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17" name="Oval 13">
              <a:extLst>
                <a:ext uri="{FF2B5EF4-FFF2-40B4-BE49-F238E27FC236}">
                  <a16:creationId xmlns:a16="http://schemas.microsoft.com/office/drawing/2014/main" id="{F9B5FEEF-771D-4D45-8A15-3D2CE5070EC7}"/>
                </a:ext>
              </a:extLst>
            </p:cNvPr>
            <p:cNvSpPr/>
            <p:nvPr/>
          </p:nvSpPr>
          <p:spPr>
            <a:xfrm>
              <a:off x="6112511" y="3804265"/>
              <a:ext cx="216024" cy="216024"/>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18" name="Oval 17">
              <a:extLst>
                <a:ext uri="{FF2B5EF4-FFF2-40B4-BE49-F238E27FC236}">
                  <a16:creationId xmlns:a16="http://schemas.microsoft.com/office/drawing/2014/main" id="{23F62FFF-CB45-44D8-A13F-672380296E5C}"/>
                </a:ext>
              </a:extLst>
            </p:cNvPr>
            <p:cNvSpPr/>
            <p:nvPr/>
          </p:nvSpPr>
          <p:spPr>
            <a:xfrm>
              <a:off x="8060893" y="3804265"/>
              <a:ext cx="216024" cy="216024"/>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19" name="Oval 21">
              <a:extLst>
                <a:ext uri="{FF2B5EF4-FFF2-40B4-BE49-F238E27FC236}">
                  <a16:creationId xmlns:a16="http://schemas.microsoft.com/office/drawing/2014/main" id="{166C414D-A505-4BEF-8548-A9F3370F87EA}"/>
                </a:ext>
              </a:extLst>
            </p:cNvPr>
            <p:cNvSpPr/>
            <p:nvPr/>
          </p:nvSpPr>
          <p:spPr>
            <a:xfrm>
              <a:off x="9989819" y="3804265"/>
              <a:ext cx="216024" cy="216024"/>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sp>
        <p:nvSpPr>
          <p:cNvPr id="46" name="Content Placeholder 2"/>
          <p:cNvSpPr>
            <a:spLocks noGrp="1"/>
          </p:cNvSpPr>
          <p:nvPr>
            <p:ph idx="1"/>
          </p:nvPr>
        </p:nvSpPr>
        <p:spPr>
          <a:xfrm>
            <a:off x="9144000" y="3329769"/>
            <a:ext cx="8229600" cy="1600200"/>
          </a:xfrm>
        </p:spPr>
        <p:txBody>
          <a:bodyPr/>
          <a:lstStyle/>
          <a:p>
            <a:pPr lvl="0"/>
            <a:r>
              <a:rPr lang="vi-VN"/>
              <a:t>Từ đó các cuộc tấn công Dos thường xuyên xảy ra</a:t>
            </a:r>
            <a:endParaRPr lang="en-US"/>
          </a:p>
        </p:txBody>
      </p:sp>
    </p:spTree>
    <p:extLst>
      <p:ext uri="{BB962C8B-B14F-4D97-AF65-F5344CB8AC3E}">
        <p14:creationId xmlns:p14="http://schemas.microsoft.com/office/powerpoint/2010/main" val="1794138897"/>
      </p:ext>
    </p:extLst>
  </p:cSld>
  <p:clrMapOvr>
    <a:masterClrMapping/>
  </p:clrMapOvr>
  <mc:AlternateContent xmlns:mc="http://schemas.openxmlformats.org/markup-compatibility/2006" xmlns:p14="http://schemas.microsoft.com/office/powerpoint/2010/main">
    <mc:Choice Requires="p14">
      <p:transition spd="slow">
        <p14:conveyor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74"/>
                                        </p:tgtEl>
                                        <p:attrNameLst>
                                          <p:attrName>style.visibility</p:attrName>
                                        </p:attrNameLst>
                                      </p:cBhvr>
                                      <p:to>
                                        <p:strVal val="visible"/>
                                      </p:to>
                                    </p:set>
                                    <p:anim calcmode="lin" valueType="num">
                                      <p:cBhvr additive="base">
                                        <p:cTn id="7" dur="500" fill="hold"/>
                                        <p:tgtEl>
                                          <p:spTgt spid="74"/>
                                        </p:tgtEl>
                                        <p:attrNameLst>
                                          <p:attrName>ppt_x</p:attrName>
                                        </p:attrNameLst>
                                      </p:cBhvr>
                                      <p:tavLst>
                                        <p:tav tm="0">
                                          <p:val>
                                            <p:strVal val="1+#ppt_w/2"/>
                                          </p:val>
                                        </p:tav>
                                        <p:tav tm="100000">
                                          <p:val>
                                            <p:strVal val="#ppt_x"/>
                                          </p:val>
                                        </p:tav>
                                      </p:tavLst>
                                    </p:anim>
                                    <p:anim calcmode="lin" valueType="num">
                                      <p:cBhvr additive="base">
                                        <p:cTn id="8" dur="500" fill="hold"/>
                                        <p:tgtEl>
                                          <p:spTgt spid="7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5" presetClass="path" presetSubtype="0" accel="50000" decel="50000" fill="hold" nodeType="clickEffect">
                                  <p:stCondLst>
                                    <p:cond delay="0"/>
                                  </p:stCondLst>
                                  <p:childTnLst>
                                    <p:animMotion origin="layout" path="M -1.11111E-6 4.44444E-6 L -0.93819 -0.00209 " pathEditMode="relative" rAng="0" ptsTypes="AA">
                                      <p:cBhvr>
                                        <p:cTn id="12" dur="2000" fill="hold"/>
                                        <p:tgtEl>
                                          <p:spTgt spid="74"/>
                                        </p:tgtEl>
                                        <p:attrNameLst>
                                          <p:attrName>ppt_x</p:attrName>
                                          <p:attrName>ppt_y</p:attrName>
                                        </p:attrNameLst>
                                      </p:cBhvr>
                                      <p:rCtr x="-46910" y="-116"/>
                                    </p:animMotion>
                                  </p:childTnLst>
                                </p:cTn>
                              </p:par>
                              <p:par>
                                <p:cTn id="13" presetID="35" presetClass="path" presetSubtype="0" accel="50000" decel="50000" fill="hold" grpId="0" nodeType="withEffect">
                                  <p:stCondLst>
                                    <p:cond delay="0"/>
                                  </p:stCondLst>
                                  <p:childTnLst>
                                    <p:animMotion origin="layout" path="M 0.01632 0.00115 L -0.92968 0.01365 " pathEditMode="relative" rAng="0" ptsTypes="AA">
                                      <p:cBhvr>
                                        <p:cTn id="14" dur="2000" fill="hold"/>
                                        <p:tgtEl>
                                          <p:spTgt spid="46">
                                            <p:txEl>
                                              <p:pRg st="0" end="0"/>
                                            </p:txEl>
                                          </p:spTgt>
                                        </p:tgtEl>
                                        <p:attrNameLst>
                                          <p:attrName>ppt_x</p:attrName>
                                          <p:attrName>ppt_y</p:attrName>
                                        </p:attrNameLst>
                                      </p:cBhvr>
                                      <p:rCtr x="-47309" y="625"/>
                                    </p:animMotion>
                                  </p:childTnLst>
                                </p:cTn>
                              </p:par>
                              <p:par>
                                <p:cTn id="15" presetID="35" presetClass="path" presetSubtype="0" accel="50000" decel="50000" fill="hold" nodeType="withEffect">
                                  <p:stCondLst>
                                    <p:cond delay="0"/>
                                  </p:stCondLst>
                                  <p:childTnLst>
                                    <p:animMotion origin="layout" path="M -2.5E-6 -4.44444E-6 L -0.81406 0.01112 " pathEditMode="relative" rAng="0" ptsTypes="AA">
                                      <p:cBhvr>
                                        <p:cTn id="16" dur="2000" fill="hold"/>
                                        <p:tgtEl>
                                          <p:spTgt spid="70"/>
                                        </p:tgtEl>
                                        <p:attrNameLst>
                                          <p:attrName>ppt_x</p:attrName>
                                          <p:attrName>ppt_y</p:attrName>
                                        </p:attrNameLst>
                                      </p:cBhvr>
                                      <p:rCtr x="-40712" y="556"/>
                                    </p:animMotion>
                                  </p:childTnLst>
                                </p:cTn>
                              </p:par>
                              <p:par>
                                <p:cTn id="17" presetID="35" presetClass="path" presetSubtype="0" accel="50000" decel="50000" fill="hold" nodeType="withEffect">
                                  <p:stCondLst>
                                    <p:cond delay="0"/>
                                  </p:stCondLst>
                                  <p:childTnLst>
                                    <p:animMotion origin="layout" path="M -8.33333E-7 5.55112E-17 L -0.47969 -0.00417 " pathEditMode="relative" rAng="0" ptsTypes="AA">
                                      <p:cBhvr>
                                        <p:cTn id="18" dur="2000" fill="hold"/>
                                        <p:tgtEl>
                                          <p:spTgt spid="66"/>
                                        </p:tgtEl>
                                        <p:attrNameLst>
                                          <p:attrName>ppt_x</p:attrName>
                                          <p:attrName>ppt_y</p:attrName>
                                        </p:attrNameLst>
                                      </p:cBhvr>
                                      <p:rCtr x="-23976" y="-208"/>
                                    </p:animMotion>
                                  </p:childTnLst>
                                </p:cTn>
                              </p:par>
                              <p:par>
                                <p:cTn id="19" presetID="35" presetClass="path" presetSubtype="0" accel="50000" decel="50000" fill="hold" nodeType="withEffect">
                                  <p:stCondLst>
                                    <p:cond delay="0"/>
                                  </p:stCondLst>
                                  <p:childTnLst>
                                    <p:animMotion origin="layout" path="M 3.88889E-6 -7.40741E-7 L -0.79966 -0.00116 " pathEditMode="relative" rAng="0" ptsTypes="AA">
                                      <p:cBhvr>
                                        <p:cTn id="20" dur="2000" fill="hold"/>
                                        <p:tgtEl>
                                          <p:spTgt spid="86"/>
                                        </p:tgtEl>
                                        <p:attrNameLst>
                                          <p:attrName>ppt_x</p:attrName>
                                          <p:attrName>ppt_y</p:attrName>
                                        </p:attrNameLst>
                                      </p:cBhvr>
                                      <p:rCtr x="-39983" y="-6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12"/>
          <p:cNvSpPr>
            <a:spLocks noGrp="1"/>
          </p:cNvSpPr>
          <p:nvPr>
            <p:ph idx="1"/>
          </p:nvPr>
        </p:nvSpPr>
        <p:spPr/>
        <p:txBody>
          <a:bodyPr/>
          <a:lstStyle/>
          <a:p>
            <a:endParaRPr lang="en-US"/>
          </a:p>
        </p:txBody>
      </p:sp>
      <p:sp>
        <p:nvSpPr>
          <p:cNvPr id="4" name="Rectangle 3"/>
          <p:cNvSpPr/>
          <p:nvPr/>
        </p:nvSpPr>
        <p:spPr>
          <a:xfrm>
            <a:off x="350520" y="560780"/>
            <a:ext cx="8229600" cy="6144820"/>
          </a:xfrm>
          <a:prstGeom prst="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grpSp>
        <p:nvGrpSpPr>
          <p:cNvPr id="5" name="Group 4"/>
          <p:cNvGrpSpPr/>
          <p:nvPr/>
        </p:nvGrpSpPr>
        <p:grpSpPr>
          <a:xfrm>
            <a:off x="609600" y="224724"/>
            <a:ext cx="6400800" cy="842076"/>
            <a:chOff x="411480" y="1627860"/>
            <a:chExt cx="5760720" cy="560880"/>
          </a:xfrm>
        </p:grpSpPr>
        <p:sp>
          <p:nvSpPr>
            <p:cNvPr id="6" name="Rounded Rectangle 5"/>
            <p:cNvSpPr/>
            <p:nvPr/>
          </p:nvSpPr>
          <p:spPr>
            <a:xfrm>
              <a:off x="411480" y="1627860"/>
              <a:ext cx="5760720" cy="560880"/>
            </a:xfrm>
            <a:prstGeom prst="roundRect">
              <a:avLst/>
            </a:pr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7" name="Rounded Rectangle 5"/>
            <p:cNvSpPr/>
            <p:nvPr/>
          </p:nvSpPr>
          <p:spPr>
            <a:xfrm>
              <a:off x="438860" y="1655240"/>
              <a:ext cx="5705960" cy="50612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7742" tIns="0" rIns="217742" bIns="0" numCol="1" spcCol="1270" anchor="ctr" anchorCtr="0">
              <a:noAutofit/>
            </a:bodyPr>
            <a:lstStyle/>
            <a:p>
              <a:pPr lvl="0" algn="l" defTabSz="844550">
                <a:lnSpc>
                  <a:spcPct val="90000"/>
                </a:lnSpc>
                <a:spcBef>
                  <a:spcPct val="0"/>
                </a:spcBef>
                <a:spcAft>
                  <a:spcPct val="35000"/>
                </a:spcAft>
              </a:pPr>
              <a:r>
                <a:rPr lang="en-US" sz="2400" b="1" u="none" kern="1200"/>
                <a:t>B. </a:t>
              </a:r>
              <a:r>
                <a:rPr lang="vi-VN" sz="2400" b="1" u="none" kern="1200"/>
                <a:t>Lịch sử các cuộc tấn công và phát triển của DoS</a:t>
              </a:r>
              <a:endParaRPr lang="en-US" sz="2400" kern="1200"/>
            </a:p>
          </p:txBody>
        </p:sp>
      </p:grpSp>
      <p:graphicFrame>
        <p:nvGraphicFramePr>
          <p:cNvPr id="12" name="Diagram 11"/>
          <p:cNvGraphicFramePr/>
          <p:nvPr>
            <p:extLst>
              <p:ext uri="{D42A27DB-BD31-4B8C-83A1-F6EECF244321}">
                <p14:modId xmlns:p14="http://schemas.microsoft.com/office/powerpoint/2010/main" val="1586427830"/>
              </p:ext>
            </p:extLst>
          </p:nvPr>
        </p:nvGraphicFramePr>
        <p:xfrm>
          <a:off x="762000" y="1371600"/>
          <a:ext cx="7696200" cy="533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3692079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2">
                                            <p:graphicEl>
                                              <a:dgm id="{2F0D17EE-CC0B-4B36-B719-F4529C9F9437}"/>
                                            </p:graphicEl>
                                          </p:spTgt>
                                        </p:tgtEl>
                                        <p:attrNameLst>
                                          <p:attrName>style.visibility</p:attrName>
                                        </p:attrNameLst>
                                      </p:cBhvr>
                                      <p:to>
                                        <p:strVal val="visible"/>
                                      </p:to>
                                    </p:set>
                                    <p:anim calcmode="lin" valueType="num">
                                      <p:cBhvr additive="base">
                                        <p:cTn id="7" dur="500" fill="hold"/>
                                        <p:tgtEl>
                                          <p:spTgt spid="12">
                                            <p:graphicEl>
                                              <a:dgm id="{2F0D17EE-CC0B-4B36-B719-F4529C9F9437}"/>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12">
                                            <p:graphicEl>
                                              <a:dgm id="{2F0D17EE-CC0B-4B36-B719-F4529C9F9437}"/>
                                            </p:graphicEl>
                                          </p:spTgt>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12">
                                            <p:graphicEl>
                                              <a:dgm id="{78EC9632-4C4F-449E-B108-6A49FE4FFB39}"/>
                                            </p:graphicEl>
                                          </p:spTgt>
                                        </p:tgtEl>
                                        <p:attrNameLst>
                                          <p:attrName>style.visibility</p:attrName>
                                        </p:attrNameLst>
                                      </p:cBhvr>
                                      <p:to>
                                        <p:strVal val="visible"/>
                                      </p:to>
                                    </p:set>
                                    <p:anim calcmode="lin" valueType="num">
                                      <p:cBhvr additive="base">
                                        <p:cTn id="11" dur="500" fill="hold"/>
                                        <p:tgtEl>
                                          <p:spTgt spid="12">
                                            <p:graphicEl>
                                              <a:dgm id="{78EC9632-4C4F-449E-B108-6A49FE4FFB39}"/>
                                            </p:graphicEl>
                                          </p:spTgt>
                                        </p:tgtEl>
                                        <p:attrNameLst>
                                          <p:attrName>ppt_x</p:attrName>
                                        </p:attrNameLst>
                                      </p:cBhvr>
                                      <p:tavLst>
                                        <p:tav tm="0">
                                          <p:val>
                                            <p:strVal val="#ppt_x"/>
                                          </p:val>
                                        </p:tav>
                                        <p:tav tm="100000">
                                          <p:val>
                                            <p:strVal val="#ppt_x"/>
                                          </p:val>
                                        </p:tav>
                                      </p:tavLst>
                                    </p:anim>
                                    <p:anim calcmode="lin" valueType="num">
                                      <p:cBhvr additive="base">
                                        <p:cTn id="12" dur="500" fill="hold"/>
                                        <p:tgtEl>
                                          <p:spTgt spid="12">
                                            <p:graphicEl>
                                              <a:dgm id="{78EC9632-4C4F-449E-B108-6A49FE4FFB39}"/>
                                            </p:graphicEl>
                                          </p:spTgt>
                                        </p:tgtEl>
                                        <p:attrNameLst>
                                          <p:attrName>ppt_y</p:attrName>
                                        </p:attrNameLst>
                                      </p:cBhvr>
                                      <p:tavLst>
                                        <p:tav tm="0">
                                          <p:val>
                                            <p:strVal val="0-#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1" fill="hold" grpId="0" nodeType="clickEffect">
                                  <p:stCondLst>
                                    <p:cond delay="0"/>
                                  </p:stCondLst>
                                  <p:childTnLst>
                                    <p:set>
                                      <p:cBhvr>
                                        <p:cTn id="16" dur="1" fill="hold">
                                          <p:stCondLst>
                                            <p:cond delay="0"/>
                                          </p:stCondLst>
                                        </p:cTn>
                                        <p:tgtEl>
                                          <p:spTgt spid="12">
                                            <p:graphicEl>
                                              <a:dgm id="{03D19011-D8E5-4215-9333-ED0BD32A98AC}"/>
                                            </p:graphicEl>
                                          </p:spTgt>
                                        </p:tgtEl>
                                        <p:attrNameLst>
                                          <p:attrName>style.visibility</p:attrName>
                                        </p:attrNameLst>
                                      </p:cBhvr>
                                      <p:to>
                                        <p:strVal val="visible"/>
                                      </p:to>
                                    </p:set>
                                    <p:anim calcmode="lin" valueType="num">
                                      <p:cBhvr additive="base">
                                        <p:cTn id="17" dur="500" fill="hold"/>
                                        <p:tgtEl>
                                          <p:spTgt spid="12">
                                            <p:graphicEl>
                                              <a:dgm id="{03D19011-D8E5-4215-9333-ED0BD32A98AC}"/>
                                            </p:graphicEl>
                                          </p:spTgt>
                                        </p:tgtEl>
                                        <p:attrNameLst>
                                          <p:attrName>ppt_x</p:attrName>
                                        </p:attrNameLst>
                                      </p:cBhvr>
                                      <p:tavLst>
                                        <p:tav tm="0">
                                          <p:val>
                                            <p:strVal val="#ppt_x"/>
                                          </p:val>
                                        </p:tav>
                                        <p:tav tm="100000">
                                          <p:val>
                                            <p:strVal val="#ppt_x"/>
                                          </p:val>
                                        </p:tav>
                                      </p:tavLst>
                                    </p:anim>
                                    <p:anim calcmode="lin" valueType="num">
                                      <p:cBhvr additive="base">
                                        <p:cTn id="18" dur="500" fill="hold"/>
                                        <p:tgtEl>
                                          <p:spTgt spid="12">
                                            <p:graphicEl>
                                              <a:dgm id="{03D19011-D8E5-4215-9333-ED0BD32A98AC}"/>
                                            </p:graphicEl>
                                          </p:spTgt>
                                        </p:tgtEl>
                                        <p:attrNameLst>
                                          <p:attrName>ppt_y</p:attrName>
                                        </p:attrNameLst>
                                      </p:cBhvr>
                                      <p:tavLst>
                                        <p:tav tm="0">
                                          <p:val>
                                            <p:strVal val="0-#ppt_h/2"/>
                                          </p:val>
                                        </p:tav>
                                        <p:tav tm="100000">
                                          <p:val>
                                            <p:strVal val="#ppt_y"/>
                                          </p:val>
                                        </p:tav>
                                      </p:tavLst>
                                    </p:anim>
                                  </p:childTnLst>
                                </p:cTn>
                              </p:par>
                              <p:par>
                                <p:cTn id="19" presetID="2" presetClass="entr" presetSubtype="1" fill="hold" grpId="0" nodeType="withEffect">
                                  <p:stCondLst>
                                    <p:cond delay="0"/>
                                  </p:stCondLst>
                                  <p:childTnLst>
                                    <p:set>
                                      <p:cBhvr>
                                        <p:cTn id="20" dur="1" fill="hold">
                                          <p:stCondLst>
                                            <p:cond delay="0"/>
                                          </p:stCondLst>
                                        </p:cTn>
                                        <p:tgtEl>
                                          <p:spTgt spid="12">
                                            <p:graphicEl>
                                              <a:dgm id="{532E87E0-8EDB-4404-916E-9A3351915364}"/>
                                            </p:graphicEl>
                                          </p:spTgt>
                                        </p:tgtEl>
                                        <p:attrNameLst>
                                          <p:attrName>style.visibility</p:attrName>
                                        </p:attrNameLst>
                                      </p:cBhvr>
                                      <p:to>
                                        <p:strVal val="visible"/>
                                      </p:to>
                                    </p:set>
                                    <p:anim calcmode="lin" valueType="num">
                                      <p:cBhvr additive="base">
                                        <p:cTn id="21" dur="500" fill="hold"/>
                                        <p:tgtEl>
                                          <p:spTgt spid="12">
                                            <p:graphicEl>
                                              <a:dgm id="{532E87E0-8EDB-4404-916E-9A3351915364}"/>
                                            </p:graphicEl>
                                          </p:spTgt>
                                        </p:tgtEl>
                                        <p:attrNameLst>
                                          <p:attrName>ppt_x</p:attrName>
                                        </p:attrNameLst>
                                      </p:cBhvr>
                                      <p:tavLst>
                                        <p:tav tm="0">
                                          <p:val>
                                            <p:strVal val="#ppt_x"/>
                                          </p:val>
                                        </p:tav>
                                        <p:tav tm="100000">
                                          <p:val>
                                            <p:strVal val="#ppt_x"/>
                                          </p:val>
                                        </p:tav>
                                      </p:tavLst>
                                    </p:anim>
                                    <p:anim calcmode="lin" valueType="num">
                                      <p:cBhvr additive="base">
                                        <p:cTn id="22" dur="500" fill="hold"/>
                                        <p:tgtEl>
                                          <p:spTgt spid="12">
                                            <p:graphicEl>
                                              <a:dgm id="{532E87E0-8EDB-4404-916E-9A3351915364}"/>
                                            </p:graphicEl>
                                          </p:spTgt>
                                        </p:tgtEl>
                                        <p:attrNameLst>
                                          <p:attrName>ppt_y</p:attrName>
                                        </p:attrNameLst>
                                      </p:cBhvr>
                                      <p:tavLst>
                                        <p:tav tm="0">
                                          <p:val>
                                            <p:strVal val="0-#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1" fill="hold" grpId="0" nodeType="clickEffect">
                                  <p:stCondLst>
                                    <p:cond delay="0"/>
                                  </p:stCondLst>
                                  <p:childTnLst>
                                    <p:set>
                                      <p:cBhvr>
                                        <p:cTn id="26" dur="1" fill="hold">
                                          <p:stCondLst>
                                            <p:cond delay="0"/>
                                          </p:stCondLst>
                                        </p:cTn>
                                        <p:tgtEl>
                                          <p:spTgt spid="12">
                                            <p:graphicEl>
                                              <a:dgm id="{23BD5196-ED80-4020-A071-EA6B30D73830}"/>
                                            </p:graphicEl>
                                          </p:spTgt>
                                        </p:tgtEl>
                                        <p:attrNameLst>
                                          <p:attrName>style.visibility</p:attrName>
                                        </p:attrNameLst>
                                      </p:cBhvr>
                                      <p:to>
                                        <p:strVal val="visible"/>
                                      </p:to>
                                    </p:set>
                                    <p:anim calcmode="lin" valueType="num">
                                      <p:cBhvr additive="base">
                                        <p:cTn id="27" dur="500" fill="hold"/>
                                        <p:tgtEl>
                                          <p:spTgt spid="12">
                                            <p:graphicEl>
                                              <a:dgm id="{23BD5196-ED80-4020-A071-EA6B30D73830}"/>
                                            </p:graphicEl>
                                          </p:spTgt>
                                        </p:tgtEl>
                                        <p:attrNameLst>
                                          <p:attrName>ppt_x</p:attrName>
                                        </p:attrNameLst>
                                      </p:cBhvr>
                                      <p:tavLst>
                                        <p:tav tm="0">
                                          <p:val>
                                            <p:strVal val="#ppt_x"/>
                                          </p:val>
                                        </p:tav>
                                        <p:tav tm="100000">
                                          <p:val>
                                            <p:strVal val="#ppt_x"/>
                                          </p:val>
                                        </p:tav>
                                      </p:tavLst>
                                    </p:anim>
                                    <p:anim calcmode="lin" valueType="num">
                                      <p:cBhvr additive="base">
                                        <p:cTn id="28" dur="500" fill="hold"/>
                                        <p:tgtEl>
                                          <p:spTgt spid="12">
                                            <p:graphicEl>
                                              <a:dgm id="{23BD5196-ED80-4020-A071-EA6B30D73830}"/>
                                            </p:graphicEl>
                                          </p:spTgt>
                                        </p:tgtEl>
                                        <p:attrNameLst>
                                          <p:attrName>ppt_y</p:attrName>
                                        </p:attrNameLst>
                                      </p:cBhvr>
                                      <p:tavLst>
                                        <p:tav tm="0">
                                          <p:val>
                                            <p:strVal val="0-#ppt_h/2"/>
                                          </p:val>
                                        </p:tav>
                                        <p:tav tm="100000">
                                          <p:val>
                                            <p:strVal val="#ppt_y"/>
                                          </p:val>
                                        </p:tav>
                                      </p:tavLst>
                                    </p:anim>
                                  </p:childTnLst>
                                </p:cTn>
                              </p:par>
                              <p:par>
                                <p:cTn id="29" presetID="2" presetClass="entr" presetSubtype="1" fill="hold" grpId="0" nodeType="withEffect">
                                  <p:stCondLst>
                                    <p:cond delay="0"/>
                                  </p:stCondLst>
                                  <p:childTnLst>
                                    <p:set>
                                      <p:cBhvr>
                                        <p:cTn id="30" dur="1" fill="hold">
                                          <p:stCondLst>
                                            <p:cond delay="0"/>
                                          </p:stCondLst>
                                        </p:cTn>
                                        <p:tgtEl>
                                          <p:spTgt spid="12">
                                            <p:graphicEl>
                                              <a:dgm id="{91B1AE8C-09A4-4299-B22A-0084DE443E7E}"/>
                                            </p:graphicEl>
                                          </p:spTgt>
                                        </p:tgtEl>
                                        <p:attrNameLst>
                                          <p:attrName>style.visibility</p:attrName>
                                        </p:attrNameLst>
                                      </p:cBhvr>
                                      <p:to>
                                        <p:strVal val="visible"/>
                                      </p:to>
                                    </p:set>
                                    <p:anim calcmode="lin" valueType="num">
                                      <p:cBhvr additive="base">
                                        <p:cTn id="31" dur="500" fill="hold"/>
                                        <p:tgtEl>
                                          <p:spTgt spid="12">
                                            <p:graphicEl>
                                              <a:dgm id="{91B1AE8C-09A4-4299-B22A-0084DE443E7E}"/>
                                            </p:graphicEl>
                                          </p:spTgt>
                                        </p:tgtEl>
                                        <p:attrNameLst>
                                          <p:attrName>ppt_x</p:attrName>
                                        </p:attrNameLst>
                                      </p:cBhvr>
                                      <p:tavLst>
                                        <p:tav tm="0">
                                          <p:val>
                                            <p:strVal val="#ppt_x"/>
                                          </p:val>
                                        </p:tav>
                                        <p:tav tm="100000">
                                          <p:val>
                                            <p:strVal val="#ppt_x"/>
                                          </p:val>
                                        </p:tav>
                                      </p:tavLst>
                                    </p:anim>
                                    <p:anim calcmode="lin" valueType="num">
                                      <p:cBhvr additive="base">
                                        <p:cTn id="32" dur="500" fill="hold"/>
                                        <p:tgtEl>
                                          <p:spTgt spid="12">
                                            <p:graphicEl>
                                              <a:dgm id="{91B1AE8C-09A4-4299-B22A-0084DE443E7E}"/>
                                            </p:graphicEl>
                                          </p:spTgt>
                                        </p:tgtEl>
                                        <p:attrNameLst>
                                          <p:attrName>ppt_y</p:attrName>
                                        </p:attrNameLst>
                                      </p:cBhvr>
                                      <p:tavLst>
                                        <p:tav tm="0">
                                          <p:val>
                                            <p:strVal val="0-#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1" fill="hold" grpId="0" nodeType="clickEffect">
                                  <p:stCondLst>
                                    <p:cond delay="0"/>
                                  </p:stCondLst>
                                  <p:childTnLst>
                                    <p:set>
                                      <p:cBhvr>
                                        <p:cTn id="36" dur="1" fill="hold">
                                          <p:stCondLst>
                                            <p:cond delay="0"/>
                                          </p:stCondLst>
                                        </p:cTn>
                                        <p:tgtEl>
                                          <p:spTgt spid="12">
                                            <p:graphicEl>
                                              <a:dgm id="{4B51BB43-0BB6-4BD0-9428-C5BCD9E94C4C}"/>
                                            </p:graphicEl>
                                          </p:spTgt>
                                        </p:tgtEl>
                                        <p:attrNameLst>
                                          <p:attrName>style.visibility</p:attrName>
                                        </p:attrNameLst>
                                      </p:cBhvr>
                                      <p:to>
                                        <p:strVal val="visible"/>
                                      </p:to>
                                    </p:set>
                                    <p:anim calcmode="lin" valueType="num">
                                      <p:cBhvr additive="base">
                                        <p:cTn id="37" dur="500" fill="hold"/>
                                        <p:tgtEl>
                                          <p:spTgt spid="12">
                                            <p:graphicEl>
                                              <a:dgm id="{4B51BB43-0BB6-4BD0-9428-C5BCD9E94C4C}"/>
                                            </p:graphicEl>
                                          </p:spTgt>
                                        </p:tgtEl>
                                        <p:attrNameLst>
                                          <p:attrName>ppt_x</p:attrName>
                                        </p:attrNameLst>
                                      </p:cBhvr>
                                      <p:tavLst>
                                        <p:tav tm="0">
                                          <p:val>
                                            <p:strVal val="#ppt_x"/>
                                          </p:val>
                                        </p:tav>
                                        <p:tav tm="100000">
                                          <p:val>
                                            <p:strVal val="#ppt_x"/>
                                          </p:val>
                                        </p:tav>
                                      </p:tavLst>
                                    </p:anim>
                                    <p:anim calcmode="lin" valueType="num">
                                      <p:cBhvr additive="base">
                                        <p:cTn id="38" dur="500" fill="hold"/>
                                        <p:tgtEl>
                                          <p:spTgt spid="12">
                                            <p:graphicEl>
                                              <a:dgm id="{4B51BB43-0BB6-4BD0-9428-C5BCD9E94C4C}"/>
                                            </p:graphicEl>
                                          </p:spTgt>
                                        </p:tgtEl>
                                        <p:attrNameLst>
                                          <p:attrName>ppt_y</p:attrName>
                                        </p:attrNameLst>
                                      </p:cBhvr>
                                      <p:tavLst>
                                        <p:tav tm="0">
                                          <p:val>
                                            <p:strVal val="0-#ppt_h/2"/>
                                          </p:val>
                                        </p:tav>
                                        <p:tav tm="100000">
                                          <p:val>
                                            <p:strVal val="#ppt_y"/>
                                          </p:val>
                                        </p:tav>
                                      </p:tavLst>
                                    </p:anim>
                                  </p:childTnLst>
                                </p:cTn>
                              </p:par>
                              <p:par>
                                <p:cTn id="39" presetID="2" presetClass="entr" presetSubtype="1" fill="hold" grpId="0" nodeType="withEffect">
                                  <p:stCondLst>
                                    <p:cond delay="0"/>
                                  </p:stCondLst>
                                  <p:childTnLst>
                                    <p:set>
                                      <p:cBhvr>
                                        <p:cTn id="40" dur="1" fill="hold">
                                          <p:stCondLst>
                                            <p:cond delay="0"/>
                                          </p:stCondLst>
                                        </p:cTn>
                                        <p:tgtEl>
                                          <p:spTgt spid="12">
                                            <p:graphicEl>
                                              <a:dgm id="{A2356196-968F-44D3-8A2B-C91E009E6D2C}"/>
                                            </p:graphicEl>
                                          </p:spTgt>
                                        </p:tgtEl>
                                        <p:attrNameLst>
                                          <p:attrName>style.visibility</p:attrName>
                                        </p:attrNameLst>
                                      </p:cBhvr>
                                      <p:to>
                                        <p:strVal val="visible"/>
                                      </p:to>
                                    </p:set>
                                    <p:anim calcmode="lin" valueType="num">
                                      <p:cBhvr additive="base">
                                        <p:cTn id="41" dur="500" fill="hold"/>
                                        <p:tgtEl>
                                          <p:spTgt spid="12">
                                            <p:graphicEl>
                                              <a:dgm id="{A2356196-968F-44D3-8A2B-C91E009E6D2C}"/>
                                            </p:graphicEl>
                                          </p:spTgt>
                                        </p:tgtEl>
                                        <p:attrNameLst>
                                          <p:attrName>ppt_x</p:attrName>
                                        </p:attrNameLst>
                                      </p:cBhvr>
                                      <p:tavLst>
                                        <p:tav tm="0">
                                          <p:val>
                                            <p:strVal val="#ppt_x"/>
                                          </p:val>
                                        </p:tav>
                                        <p:tav tm="100000">
                                          <p:val>
                                            <p:strVal val="#ppt_x"/>
                                          </p:val>
                                        </p:tav>
                                      </p:tavLst>
                                    </p:anim>
                                    <p:anim calcmode="lin" valueType="num">
                                      <p:cBhvr additive="base">
                                        <p:cTn id="42" dur="500" fill="hold"/>
                                        <p:tgtEl>
                                          <p:spTgt spid="12">
                                            <p:graphicEl>
                                              <a:dgm id="{A2356196-968F-44D3-8A2B-C91E009E6D2C}"/>
                                            </p:graphic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2" grpId="0">
        <p:bldSub>
          <a:bldDgm bld="lvlOne"/>
        </p:bldSub>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762000"/>
            <a:ext cx="8686800" cy="5867400"/>
          </a:xfrm>
          <a:prstGeom prst="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grpSp>
        <p:nvGrpSpPr>
          <p:cNvPr id="5" name="Group 4"/>
          <p:cNvGrpSpPr/>
          <p:nvPr/>
        </p:nvGrpSpPr>
        <p:grpSpPr>
          <a:xfrm>
            <a:off x="640080" y="176760"/>
            <a:ext cx="6294120" cy="890040"/>
            <a:chOff x="411480" y="2489700"/>
            <a:chExt cx="5760720" cy="560880"/>
          </a:xfrm>
        </p:grpSpPr>
        <p:sp>
          <p:nvSpPr>
            <p:cNvPr id="6" name="Rounded Rectangle 5"/>
            <p:cNvSpPr/>
            <p:nvPr/>
          </p:nvSpPr>
          <p:spPr>
            <a:xfrm>
              <a:off x="411480" y="2489700"/>
              <a:ext cx="5760720" cy="560880"/>
            </a:xfrm>
            <a:prstGeom prst="roundRect">
              <a:avLst/>
            </a:pr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7" name="Rounded Rectangle 5"/>
            <p:cNvSpPr/>
            <p:nvPr/>
          </p:nvSpPr>
          <p:spPr>
            <a:xfrm>
              <a:off x="438860" y="2517080"/>
              <a:ext cx="5705960" cy="50612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7742" tIns="0" rIns="217742" bIns="0" numCol="1" spcCol="1270" anchor="ctr" anchorCtr="0">
              <a:noAutofit/>
            </a:bodyPr>
            <a:lstStyle/>
            <a:p>
              <a:pPr lvl="0" algn="l" defTabSz="844550">
                <a:lnSpc>
                  <a:spcPct val="90000"/>
                </a:lnSpc>
                <a:spcBef>
                  <a:spcPct val="0"/>
                </a:spcBef>
                <a:spcAft>
                  <a:spcPct val="35000"/>
                </a:spcAft>
              </a:pPr>
              <a:r>
                <a:rPr lang="en-US" sz="2400" b="1"/>
                <a:t>C</a:t>
              </a:r>
              <a:r>
                <a:rPr lang="en-US" sz="2400" b="1" u="none" kern="1200"/>
                <a:t>. </a:t>
              </a:r>
              <a:r>
                <a:rPr lang="vi-VN" sz="2400" b="1" u="none" kern="1200"/>
                <a:t>Mục đích của tấn công DoS và hiểm họa  </a:t>
              </a:r>
              <a:endParaRPr lang="en-US" sz="2400" kern="1200"/>
            </a:p>
          </p:txBody>
        </p:sp>
      </p:grpSp>
      <p:graphicFrame>
        <p:nvGraphicFramePr>
          <p:cNvPr id="8" name="Content Placeholder 7"/>
          <p:cNvGraphicFramePr>
            <a:graphicFrameLocks noGrp="1"/>
          </p:cNvGraphicFramePr>
          <p:nvPr>
            <p:ph idx="1"/>
            <p:extLst>
              <p:ext uri="{D42A27DB-BD31-4B8C-83A1-F6EECF244321}">
                <p14:modId xmlns:p14="http://schemas.microsoft.com/office/powerpoint/2010/main" val="2182785553"/>
              </p:ext>
            </p:extLst>
          </p:nvPr>
        </p:nvGraphicFramePr>
        <p:xfrm>
          <a:off x="457200" y="1524000"/>
          <a:ext cx="8229600" cy="4800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8860710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
                                            <p:graphicEl>
                                              <a:dgm id="{AE04BA17-2624-4E42-A327-B9D2BD902AE6}"/>
                                            </p:graphicEl>
                                          </p:spTgt>
                                        </p:tgtEl>
                                        <p:attrNameLst>
                                          <p:attrName>style.visibility</p:attrName>
                                        </p:attrNameLst>
                                      </p:cBhvr>
                                      <p:to>
                                        <p:strVal val="visible"/>
                                      </p:to>
                                    </p:set>
                                    <p:anim calcmode="lin" valueType="num">
                                      <p:cBhvr additive="base">
                                        <p:cTn id="7" dur="500" fill="hold"/>
                                        <p:tgtEl>
                                          <p:spTgt spid="8">
                                            <p:graphicEl>
                                              <a:dgm id="{AE04BA17-2624-4E42-A327-B9D2BD902AE6}"/>
                                            </p:graphic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
                                            <p:graphicEl>
                                              <a:dgm id="{AE04BA17-2624-4E42-A327-B9D2BD902AE6}"/>
                                            </p:graphic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8">
                                            <p:graphicEl>
                                              <a:dgm id="{97B9D353-BD14-49E5-B30C-E0822568968C}"/>
                                            </p:graphicEl>
                                          </p:spTgt>
                                        </p:tgtEl>
                                        <p:attrNameLst>
                                          <p:attrName>style.visibility</p:attrName>
                                        </p:attrNameLst>
                                      </p:cBhvr>
                                      <p:to>
                                        <p:strVal val="visible"/>
                                      </p:to>
                                    </p:set>
                                    <p:anim calcmode="lin" valueType="num">
                                      <p:cBhvr additive="base">
                                        <p:cTn id="11" dur="500" fill="hold"/>
                                        <p:tgtEl>
                                          <p:spTgt spid="8">
                                            <p:graphicEl>
                                              <a:dgm id="{97B9D353-BD14-49E5-B30C-E0822568968C}"/>
                                            </p:graphic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8">
                                            <p:graphicEl>
                                              <a:dgm id="{97B9D353-BD14-49E5-B30C-E0822568968C}"/>
                                            </p:graphic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8">
                                            <p:graphicEl>
                                              <a:dgm id="{F3E11837-EDDB-4B5B-84B2-75B1785A6DFD}"/>
                                            </p:graphicEl>
                                          </p:spTgt>
                                        </p:tgtEl>
                                        <p:attrNameLst>
                                          <p:attrName>style.visibility</p:attrName>
                                        </p:attrNameLst>
                                      </p:cBhvr>
                                      <p:to>
                                        <p:strVal val="visible"/>
                                      </p:to>
                                    </p:set>
                                    <p:anim calcmode="lin" valueType="num">
                                      <p:cBhvr additive="base">
                                        <p:cTn id="15" dur="500" fill="hold"/>
                                        <p:tgtEl>
                                          <p:spTgt spid="8">
                                            <p:graphicEl>
                                              <a:dgm id="{F3E11837-EDDB-4B5B-84B2-75B1785A6DFD}"/>
                                            </p:graphic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8">
                                            <p:graphicEl>
                                              <a:dgm id="{F3E11837-EDDB-4B5B-84B2-75B1785A6DFD}"/>
                                            </p:graphicEl>
                                          </p:spTgt>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8">
                                            <p:graphicEl>
                                              <a:dgm id="{E7EC7FEB-911B-465B-BCE2-C5BD74EE300B}"/>
                                            </p:graphicEl>
                                          </p:spTgt>
                                        </p:tgtEl>
                                        <p:attrNameLst>
                                          <p:attrName>style.visibility</p:attrName>
                                        </p:attrNameLst>
                                      </p:cBhvr>
                                      <p:to>
                                        <p:strVal val="visible"/>
                                      </p:to>
                                    </p:set>
                                    <p:anim calcmode="lin" valueType="num">
                                      <p:cBhvr additive="base">
                                        <p:cTn id="21" dur="500" fill="hold"/>
                                        <p:tgtEl>
                                          <p:spTgt spid="8">
                                            <p:graphicEl>
                                              <a:dgm id="{E7EC7FEB-911B-465B-BCE2-C5BD74EE300B}"/>
                                            </p:graphic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8">
                                            <p:graphicEl>
                                              <a:dgm id="{E7EC7FEB-911B-465B-BCE2-C5BD74EE300B}"/>
                                            </p:graphicEl>
                                          </p:spTgt>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8">
                                            <p:graphicEl>
                                              <a:dgm id="{56639EE2-63F3-4C45-8524-162FC1F87531}"/>
                                            </p:graphicEl>
                                          </p:spTgt>
                                        </p:tgtEl>
                                        <p:attrNameLst>
                                          <p:attrName>style.visibility</p:attrName>
                                        </p:attrNameLst>
                                      </p:cBhvr>
                                      <p:to>
                                        <p:strVal val="visible"/>
                                      </p:to>
                                    </p:set>
                                    <p:anim calcmode="lin" valueType="num">
                                      <p:cBhvr additive="base">
                                        <p:cTn id="25" dur="500" fill="hold"/>
                                        <p:tgtEl>
                                          <p:spTgt spid="8">
                                            <p:graphicEl>
                                              <a:dgm id="{56639EE2-63F3-4C45-8524-162FC1F87531}"/>
                                            </p:graphic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8">
                                            <p:graphicEl>
                                              <a:dgm id="{56639EE2-63F3-4C45-8524-162FC1F87531}"/>
                                            </p:graphic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8">
                                            <p:graphicEl>
                                              <a:dgm id="{90EC8A38-6C52-4A73-8A8C-54678038205E}"/>
                                            </p:graphicEl>
                                          </p:spTgt>
                                        </p:tgtEl>
                                        <p:attrNameLst>
                                          <p:attrName>style.visibility</p:attrName>
                                        </p:attrNameLst>
                                      </p:cBhvr>
                                      <p:to>
                                        <p:strVal val="visible"/>
                                      </p:to>
                                    </p:set>
                                    <p:anim calcmode="lin" valueType="num">
                                      <p:cBhvr additive="base">
                                        <p:cTn id="31" dur="500" fill="hold"/>
                                        <p:tgtEl>
                                          <p:spTgt spid="8">
                                            <p:graphicEl>
                                              <a:dgm id="{90EC8A38-6C52-4A73-8A8C-54678038205E}"/>
                                            </p:graphic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8">
                                            <p:graphicEl>
                                              <a:dgm id="{90EC8A38-6C52-4A73-8A8C-54678038205E}"/>
                                            </p:graphicEl>
                                          </p:spTgt>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8">
                                            <p:graphicEl>
                                              <a:dgm id="{FE6B159B-836C-44BA-94CA-5E17B2311306}"/>
                                            </p:graphicEl>
                                          </p:spTgt>
                                        </p:tgtEl>
                                        <p:attrNameLst>
                                          <p:attrName>style.visibility</p:attrName>
                                        </p:attrNameLst>
                                      </p:cBhvr>
                                      <p:to>
                                        <p:strVal val="visible"/>
                                      </p:to>
                                    </p:set>
                                    <p:anim calcmode="lin" valueType="num">
                                      <p:cBhvr additive="base">
                                        <p:cTn id="35" dur="500" fill="hold"/>
                                        <p:tgtEl>
                                          <p:spTgt spid="8">
                                            <p:graphicEl>
                                              <a:dgm id="{FE6B159B-836C-44BA-94CA-5E17B2311306}"/>
                                            </p:graphic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8">
                                            <p:graphicEl>
                                              <a:dgm id="{FE6B159B-836C-44BA-94CA-5E17B2311306}"/>
                                            </p:graphicEl>
                                          </p:spTgt>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8">
                                            <p:graphicEl>
                                              <a:dgm id="{0D00DD5E-A211-4BE6-AD5D-9FB6B1C3168C}"/>
                                            </p:graphicEl>
                                          </p:spTgt>
                                        </p:tgtEl>
                                        <p:attrNameLst>
                                          <p:attrName>style.visibility</p:attrName>
                                        </p:attrNameLst>
                                      </p:cBhvr>
                                      <p:to>
                                        <p:strVal val="visible"/>
                                      </p:to>
                                    </p:set>
                                    <p:anim calcmode="lin" valueType="num">
                                      <p:cBhvr additive="base">
                                        <p:cTn id="41" dur="500" fill="hold"/>
                                        <p:tgtEl>
                                          <p:spTgt spid="8">
                                            <p:graphicEl>
                                              <a:dgm id="{0D00DD5E-A211-4BE6-AD5D-9FB6B1C3168C}"/>
                                            </p:graphic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8">
                                            <p:graphicEl>
                                              <a:dgm id="{0D00DD5E-A211-4BE6-AD5D-9FB6B1C3168C}"/>
                                            </p:graphicEl>
                                          </p:spTgt>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8">
                                            <p:graphicEl>
                                              <a:dgm id="{D8F3ED5C-7BC8-4C51-AB96-3F01F8FB87B6}"/>
                                            </p:graphicEl>
                                          </p:spTgt>
                                        </p:tgtEl>
                                        <p:attrNameLst>
                                          <p:attrName>style.visibility</p:attrName>
                                        </p:attrNameLst>
                                      </p:cBhvr>
                                      <p:to>
                                        <p:strVal val="visible"/>
                                      </p:to>
                                    </p:set>
                                    <p:anim calcmode="lin" valueType="num">
                                      <p:cBhvr additive="base">
                                        <p:cTn id="45" dur="500" fill="hold"/>
                                        <p:tgtEl>
                                          <p:spTgt spid="8">
                                            <p:graphicEl>
                                              <a:dgm id="{D8F3ED5C-7BC8-4C51-AB96-3F01F8FB87B6}"/>
                                            </p:graphic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8">
                                            <p:graphicEl>
                                              <a:dgm id="{D8F3ED5C-7BC8-4C51-AB96-3F01F8FB87B6}"/>
                                            </p:graphic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uiExpand="1">
        <p:bldSub>
          <a:bldDgm bld="one"/>
        </p:bldSub>
      </p:bldGraphic>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762000"/>
            <a:ext cx="8686800" cy="5867400"/>
          </a:xfrm>
          <a:prstGeom prst="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grpSp>
        <p:nvGrpSpPr>
          <p:cNvPr id="5" name="Group 4"/>
          <p:cNvGrpSpPr/>
          <p:nvPr/>
        </p:nvGrpSpPr>
        <p:grpSpPr>
          <a:xfrm>
            <a:off x="640080" y="176760"/>
            <a:ext cx="6294120" cy="890040"/>
            <a:chOff x="411480" y="2489700"/>
            <a:chExt cx="5760720" cy="560880"/>
          </a:xfrm>
        </p:grpSpPr>
        <p:sp>
          <p:nvSpPr>
            <p:cNvPr id="6" name="Rounded Rectangle 5"/>
            <p:cNvSpPr/>
            <p:nvPr/>
          </p:nvSpPr>
          <p:spPr>
            <a:xfrm>
              <a:off x="411480" y="2489700"/>
              <a:ext cx="5760720" cy="560880"/>
            </a:xfrm>
            <a:prstGeom prst="roundRect">
              <a:avLst/>
            </a:pr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7" name="Rounded Rectangle 5"/>
            <p:cNvSpPr/>
            <p:nvPr/>
          </p:nvSpPr>
          <p:spPr>
            <a:xfrm>
              <a:off x="438860" y="2517080"/>
              <a:ext cx="5705960" cy="50612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7742" tIns="0" rIns="217742" bIns="0" numCol="1" spcCol="1270" anchor="ctr" anchorCtr="0">
              <a:noAutofit/>
            </a:bodyPr>
            <a:lstStyle/>
            <a:p>
              <a:pPr lvl="0" algn="l" defTabSz="844550">
                <a:lnSpc>
                  <a:spcPct val="90000"/>
                </a:lnSpc>
                <a:spcBef>
                  <a:spcPct val="0"/>
                </a:spcBef>
                <a:spcAft>
                  <a:spcPct val="35000"/>
                </a:spcAft>
              </a:pPr>
              <a:r>
                <a:rPr lang="en-US" sz="2400" b="1" u="none" kern="1200"/>
                <a:t>C. </a:t>
              </a:r>
              <a:r>
                <a:rPr lang="vi-VN" sz="2400" b="1" u="none" kern="1200"/>
                <a:t>Mục đích của tấn công DoS và hiểm họa  </a:t>
              </a:r>
              <a:endParaRPr lang="en-US" sz="2400" kern="1200"/>
            </a:p>
          </p:txBody>
        </p:sp>
      </p:grpSp>
      <p:graphicFrame>
        <p:nvGraphicFramePr>
          <p:cNvPr id="8" name="Content Placeholder 7"/>
          <p:cNvGraphicFramePr>
            <a:graphicFrameLocks noGrp="1"/>
          </p:cNvGraphicFramePr>
          <p:nvPr>
            <p:ph idx="1"/>
            <p:extLst>
              <p:ext uri="{D42A27DB-BD31-4B8C-83A1-F6EECF244321}">
                <p14:modId xmlns:p14="http://schemas.microsoft.com/office/powerpoint/2010/main" val="3406136349"/>
              </p:ext>
            </p:extLst>
          </p:nvPr>
        </p:nvGraphicFramePr>
        <p:xfrm>
          <a:off x="457200" y="1219200"/>
          <a:ext cx="8305800" cy="54101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8316692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8">
                                            <p:graphicEl>
                                              <a:dgm id="{7606E1FF-D74E-400E-8AFA-77B0D55C796D}"/>
                                            </p:graphicEl>
                                          </p:spTgt>
                                        </p:tgtEl>
                                        <p:attrNameLst>
                                          <p:attrName>style.visibility</p:attrName>
                                        </p:attrNameLst>
                                      </p:cBhvr>
                                      <p:to>
                                        <p:strVal val="visible"/>
                                      </p:to>
                                    </p:set>
                                    <p:anim calcmode="lin" valueType="num">
                                      <p:cBhvr>
                                        <p:cTn id="7" dur="500" fill="hold"/>
                                        <p:tgtEl>
                                          <p:spTgt spid="8">
                                            <p:graphicEl>
                                              <a:dgm id="{7606E1FF-D74E-400E-8AFA-77B0D55C796D}"/>
                                            </p:graphicEl>
                                          </p:spTgt>
                                        </p:tgtEl>
                                        <p:attrNameLst>
                                          <p:attrName>ppt_w</p:attrName>
                                        </p:attrNameLst>
                                      </p:cBhvr>
                                      <p:tavLst>
                                        <p:tav tm="0">
                                          <p:val>
                                            <p:fltVal val="0"/>
                                          </p:val>
                                        </p:tav>
                                        <p:tav tm="100000">
                                          <p:val>
                                            <p:strVal val="#ppt_w"/>
                                          </p:val>
                                        </p:tav>
                                      </p:tavLst>
                                    </p:anim>
                                    <p:anim calcmode="lin" valueType="num">
                                      <p:cBhvr>
                                        <p:cTn id="8" dur="500" fill="hold"/>
                                        <p:tgtEl>
                                          <p:spTgt spid="8">
                                            <p:graphicEl>
                                              <a:dgm id="{7606E1FF-D74E-400E-8AFA-77B0D55C796D}"/>
                                            </p:graphicEl>
                                          </p:spTgt>
                                        </p:tgtEl>
                                        <p:attrNameLst>
                                          <p:attrName>ppt_h</p:attrName>
                                        </p:attrNameLst>
                                      </p:cBhvr>
                                      <p:tavLst>
                                        <p:tav tm="0">
                                          <p:val>
                                            <p:fltVal val="0"/>
                                          </p:val>
                                        </p:tav>
                                        <p:tav tm="100000">
                                          <p:val>
                                            <p:strVal val="#ppt_h"/>
                                          </p:val>
                                        </p:tav>
                                      </p:tavLst>
                                    </p:anim>
                                    <p:animEffect transition="in" filter="fade">
                                      <p:cBhvr>
                                        <p:cTn id="9" dur="500"/>
                                        <p:tgtEl>
                                          <p:spTgt spid="8">
                                            <p:graphicEl>
                                              <a:dgm id="{7606E1FF-D74E-400E-8AFA-77B0D55C796D}"/>
                                            </p:graphicEl>
                                          </p:spTgt>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8">
                                            <p:graphicEl>
                                              <a:dgm id="{AF7D1439-9798-4A30-8BB3-06B5DE6F1EA8}"/>
                                            </p:graphicEl>
                                          </p:spTgt>
                                        </p:tgtEl>
                                        <p:attrNameLst>
                                          <p:attrName>style.visibility</p:attrName>
                                        </p:attrNameLst>
                                      </p:cBhvr>
                                      <p:to>
                                        <p:strVal val="visible"/>
                                      </p:to>
                                    </p:set>
                                    <p:anim calcmode="lin" valueType="num">
                                      <p:cBhvr>
                                        <p:cTn id="12" dur="500" fill="hold"/>
                                        <p:tgtEl>
                                          <p:spTgt spid="8">
                                            <p:graphicEl>
                                              <a:dgm id="{AF7D1439-9798-4A30-8BB3-06B5DE6F1EA8}"/>
                                            </p:graphicEl>
                                          </p:spTgt>
                                        </p:tgtEl>
                                        <p:attrNameLst>
                                          <p:attrName>ppt_w</p:attrName>
                                        </p:attrNameLst>
                                      </p:cBhvr>
                                      <p:tavLst>
                                        <p:tav tm="0">
                                          <p:val>
                                            <p:fltVal val="0"/>
                                          </p:val>
                                        </p:tav>
                                        <p:tav tm="100000">
                                          <p:val>
                                            <p:strVal val="#ppt_w"/>
                                          </p:val>
                                        </p:tav>
                                      </p:tavLst>
                                    </p:anim>
                                    <p:anim calcmode="lin" valueType="num">
                                      <p:cBhvr>
                                        <p:cTn id="13" dur="500" fill="hold"/>
                                        <p:tgtEl>
                                          <p:spTgt spid="8">
                                            <p:graphicEl>
                                              <a:dgm id="{AF7D1439-9798-4A30-8BB3-06B5DE6F1EA8}"/>
                                            </p:graphicEl>
                                          </p:spTgt>
                                        </p:tgtEl>
                                        <p:attrNameLst>
                                          <p:attrName>ppt_h</p:attrName>
                                        </p:attrNameLst>
                                      </p:cBhvr>
                                      <p:tavLst>
                                        <p:tav tm="0">
                                          <p:val>
                                            <p:fltVal val="0"/>
                                          </p:val>
                                        </p:tav>
                                        <p:tav tm="100000">
                                          <p:val>
                                            <p:strVal val="#ppt_h"/>
                                          </p:val>
                                        </p:tav>
                                      </p:tavLst>
                                    </p:anim>
                                    <p:animEffect transition="in" filter="fade">
                                      <p:cBhvr>
                                        <p:cTn id="14" dur="500"/>
                                        <p:tgtEl>
                                          <p:spTgt spid="8">
                                            <p:graphicEl>
                                              <a:dgm id="{AF7D1439-9798-4A30-8BB3-06B5DE6F1EA8}"/>
                                            </p:graphicEl>
                                          </p:spTgt>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8">
                                            <p:graphicEl>
                                              <a:dgm id="{EA6DFC26-3E58-40A3-A8E5-0139B71E2F30}"/>
                                            </p:graphicEl>
                                          </p:spTgt>
                                        </p:tgtEl>
                                        <p:attrNameLst>
                                          <p:attrName>style.visibility</p:attrName>
                                        </p:attrNameLst>
                                      </p:cBhvr>
                                      <p:to>
                                        <p:strVal val="visible"/>
                                      </p:to>
                                    </p:set>
                                    <p:anim calcmode="lin" valueType="num">
                                      <p:cBhvr>
                                        <p:cTn id="17" dur="500" fill="hold"/>
                                        <p:tgtEl>
                                          <p:spTgt spid="8">
                                            <p:graphicEl>
                                              <a:dgm id="{EA6DFC26-3E58-40A3-A8E5-0139B71E2F30}"/>
                                            </p:graphicEl>
                                          </p:spTgt>
                                        </p:tgtEl>
                                        <p:attrNameLst>
                                          <p:attrName>ppt_w</p:attrName>
                                        </p:attrNameLst>
                                      </p:cBhvr>
                                      <p:tavLst>
                                        <p:tav tm="0">
                                          <p:val>
                                            <p:fltVal val="0"/>
                                          </p:val>
                                        </p:tav>
                                        <p:tav tm="100000">
                                          <p:val>
                                            <p:strVal val="#ppt_w"/>
                                          </p:val>
                                        </p:tav>
                                      </p:tavLst>
                                    </p:anim>
                                    <p:anim calcmode="lin" valueType="num">
                                      <p:cBhvr>
                                        <p:cTn id="18" dur="500" fill="hold"/>
                                        <p:tgtEl>
                                          <p:spTgt spid="8">
                                            <p:graphicEl>
                                              <a:dgm id="{EA6DFC26-3E58-40A3-A8E5-0139B71E2F30}"/>
                                            </p:graphicEl>
                                          </p:spTgt>
                                        </p:tgtEl>
                                        <p:attrNameLst>
                                          <p:attrName>ppt_h</p:attrName>
                                        </p:attrNameLst>
                                      </p:cBhvr>
                                      <p:tavLst>
                                        <p:tav tm="0">
                                          <p:val>
                                            <p:fltVal val="0"/>
                                          </p:val>
                                        </p:tav>
                                        <p:tav tm="100000">
                                          <p:val>
                                            <p:strVal val="#ppt_h"/>
                                          </p:val>
                                        </p:tav>
                                      </p:tavLst>
                                    </p:anim>
                                    <p:animEffect transition="in" filter="fade">
                                      <p:cBhvr>
                                        <p:cTn id="19" dur="500"/>
                                        <p:tgtEl>
                                          <p:spTgt spid="8">
                                            <p:graphicEl>
                                              <a:dgm id="{EA6DFC26-3E58-40A3-A8E5-0139B71E2F30}"/>
                                            </p:graphicEl>
                                          </p:spTgt>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grpId="0" nodeType="clickEffect">
                                  <p:stCondLst>
                                    <p:cond delay="0"/>
                                  </p:stCondLst>
                                  <p:childTnLst>
                                    <p:set>
                                      <p:cBhvr>
                                        <p:cTn id="23" dur="1" fill="hold">
                                          <p:stCondLst>
                                            <p:cond delay="0"/>
                                          </p:stCondLst>
                                        </p:cTn>
                                        <p:tgtEl>
                                          <p:spTgt spid="8">
                                            <p:graphicEl>
                                              <a:dgm id="{E6C036FB-4106-4D54-88E2-0D07506D5587}"/>
                                            </p:graphicEl>
                                          </p:spTgt>
                                        </p:tgtEl>
                                        <p:attrNameLst>
                                          <p:attrName>style.visibility</p:attrName>
                                        </p:attrNameLst>
                                      </p:cBhvr>
                                      <p:to>
                                        <p:strVal val="visible"/>
                                      </p:to>
                                    </p:set>
                                    <p:anim calcmode="lin" valueType="num">
                                      <p:cBhvr>
                                        <p:cTn id="24" dur="500" fill="hold"/>
                                        <p:tgtEl>
                                          <p:spTgt spid="8">
                                            <p:graphicEl>
                                              <a:dgm id="{E6C036FB-4106-4D54-88E2-0D07506D5587}"/>
                                            </p:graphicEl>
                                          </p:spTgt>
                                        </p:tgtEl>
                                        <p:attrNameLst>
                                          <p:attrName>ppt_w</p:attrName>
                                        </p:attrNameLst>
                                      </p:cBhvr>
                                      <p:tavLst>
                                        <p:tav tm="0">
                                          <p:val>
                                            <p:fltVal val="0"/>
                                          </p:val>
                                        </p:tav>
                                        <p:tav tm="100000">
                                          <p:val>
                                            <p:strVal val="#ppt_w"/>
                                          </p:val>
                                        </p:tav>
                                      </p:tavLst>
                                    </p:anim>
                                    <p:anim calcmode="lin" valueType="num">
                                      <p:cBhvr>
                                        <p:cTn id="25" dur="500" fill="hold"/>
                                        <p:tgtEl>
                                          <p:spTgt spid="8">
                                            <p:graphicEl>
                                              <a:dgm id="{E6C036FB-4106-4D54-88E2-0D07506D5587}"/>
                                            </p:graphicEl>
                                          </p:spTgt>
                                        </p:tgtEl>
                                        <p:attrNameLst>
                                          <p:attrName>ppt_h</p:attrName>
                                        </p:attrNameLst>
                                      </p:cBhvr>
                                      <p:tavLst>
                                        <p:tav tm="0">
                                          <p:val>
                                            <p:fltVal val="0"/>
                                          </p:val>
                                        </p:tav>
                                        <p:tav tm="100000">
                                          <p:val>
                                            <p:strVal val="#ppt_h"/>
                                          </p:val>
                                        </p:tav>
                                      </p:tavLst>
                                    </p:anim>
                                    <p:animEffect transition="in" filter="fade">
                                      <p:cBhvr>
                                        <p:cTn id="26" dur="500"/>
                                        <p:tgtEl>
                                          <p:spTgt spid="8">
                                            <p:graphicEl>
                                              <a:dgm id="{E6C036FB-4106-4D54-88E2-0D07506D5587}"/>
                                            </p:graphicEl>
                                          </p:spTgt>
                                        </p:tgtEl>
                                      </p:cBhvr>
                                    </p:animEffect>
                                  </p:childTnLst>
                                </p:cTn>
                              </p:par>
                              <p:par>
                                <p:cTn id="27" presetID="53" presetClass="entr" presetSubtype="16" fill="hold" grpId="0" nodeType="withEffect">
                                  <p:stCondLst>
                                    <p:cond delay="0"/>
                                  </p:stCondLst>
                                  <p:childTnLst>
                                    <p:set>
                                      <p:cBhvr>
                                        <p:cTn id="28" dur="1" fill="hold">
                                          <p:stCondLst>
                                            <p:cond delay="0"/>
                                          </p:stCondLst>
                                        </p:cTn>
                                        <p:tgtEl>
                                          <p:spTgt spid="8">
                                            <p:graphicEl>
                                              <a:dgm id="{3E50FC43-F424-4E0A-A59D-20BE76CCC3D1}"/>
                                            </p:graphicEl>
                                          </p:spTgt>
                                        </p:tgtEl>
                                        <p:attrNameLst>
                                          <p:attrName>style.visibility</p:attrName>
                                        </p:attrNameLst>
                                      </p:cBhvr>
                                      <p:to>
                                        <p:strVal val="visible"/>
                                      </p:to>
                                    </p:set>
                                    <p:anim calcmode="lin" valueType="num">
                                      <p:cBhvr>
                                        <p:cTn id="29" dur="500" fill="hold"/>
                                        <p:tgtEl>
                                          <p:spTgt spid="8">
                                            <p:graphicEl>
                                              <a:dgm id="{3E50FC43-F424-4E0A-A59D-20BE76CCC3D1}"/>
                                            </p:graphicEl>
                                          </p:spTgt>
                                        </p:tgtEl>
                                        <p:attrNameLst>
                                          <p:attrName>ppt_w</p:attrName>
                                        </p:attrNameLst>
                                      </p:cBhvr>
                                      <p:tavLst>
                                        <p:tav tm="0">
                                          <p:val>
                                            <p:fltVal val="0"/>
                                          </p:val>
                                        </p:tav>
                                        <p:tav tm="100000">
                                          <p:val>
                                            <p:strVal val="#ppt_w"/>
                                          </p:val>
                                        </p:tav>
                                      </p:tavLst>
                                    </p:anim>
                                    <p:anim calcmode="lin" valueType="num">
                                      <p:cBhvr>
                                        <p:cTn id="30" dur="500" fill="hold"/>
                                        <p:tgtEl>
                                          <p:spTgt spid="8">
                                            <p:graphicEl>
                                              <a:dgm id="{3E50FC43-F424-4E0A-A59D-20BE76CCC3D1}"/>
                                            </p:graphicEl>
                                          </p:spTgt>
                                        </p:tgtEl>
                                        <p:attrNameLst>
                                          <p:attrName>ppt_h</p:attrName>
                                        </p:attrNameLst>
                                      </p:cBhvr>
                                      <p:tavLst>
                                        <p:tav tm="0">
                                          <p:val>
                                            <p:fltVal val="0"/>
                                          </p:val>
                                        </p:tav>
                                        <p:tav tm="100000">
                                          <p:val>
                                            <p:strVal val="#ppt_h"/>
                                          </p:val>
                                        </p:tav>
                                      </p:tavLst>
                                    </p:anim>
                                    <p:animEffect transition="in" filter="fade">
                                      <p:cBhvr>
                                        <p:cTn id="31" dur="500"/>
                                        <p:tgtEl>
                                          <p:spTgt spid="8">
                                            <p:graphicEl>
                                              <a:dgm id="{3E50FC43-F424-4E0A-A59D-20BE76CCC3D1}"/>
                                            </p:graphicEl>
                                          </p:spTgt>
                                        </p:tgtEl>
                                      </p:cBhvr>
                                    </p:animEffect>
                                  </p:childTnLst>
                                </p:cTn>
                              </p:par>
                            </p:childTnLst>
                          </p:cTn>
                        </p:par>
                      </p:childTnLst>
                    </p:cTn>
                  </p:par>
                  <p:par>
                    <p:cTn id="32" fill="hold">
                      <p:stCondLst>
                        <p:cond delay="indefinite"/>
                      </p:stCondLst>
                      <p:childTnLst>
                        <p:par>
                          <p:cTn id="33" fill="hold">
                            <p:stCondLst>
                              <p:cond delay="0"/>
                            </p:stCondLst>
                            <p:childTnLst>
                              <p:par>
                                <p:cTn id="34" presetID="53" presetClass="entr" presetSubtype="16" fill="hold" grpId="0" nodeType="clickEffect">
                                  <p:stCondLst>
                                    <p:cond delay="0"/>
                                  </p:stCondLst>
                                  <p:childTnLst>
                                    <p:set>
                                      <p:cBhvr>
                                        <p:cTn id="35" dur="1" fill="hold">
                                          <p:stCondLst>
                                            <p:cond delay="0"/>
                                          </p:stCondLst>
                                        </p:cTn>
                                        <p:tgtEl>
                                          <p:spTgt spid="8">
                                            <p:graphicEl>
                                              <a:dgm id="{DD1EA5AC-8E3F-44C4-BAAD-23E0F65503CB}"/>
                                            </p:graphicEl>
                                          </p:spTgt>
                                        </p:tgtEl>
                                        <p:attrNameLst>
                                          <p:attrName>style.visibility</p:attrName>
                                        </p:attrNameLst>
                                      </p:cBhvr>
                                      <p:to>
                                        <p:strVal val="visible"/>
                                      </p:to>
                                    </p:set>
                                    <p:anim calcmode="lin" valueType="num">
                                      <p:cBhvr>
                                        <p:cTn id="36" dur="500" fill="hold"/>
                                        <p:tgtEl>
                                          <p:spTgt spid="8">
                                            <p:graphicEl>
                                              <a:dgm id="{DD1EA5AC-8E3F-44C4-BAAD-23E0F65503CB}"/>
                                            </p:graphicEl>
                                          </p:spTgt>
                                        </p:tgtEl>
                                        <p:attrNameLst>
                                          <p:attrName>ppt_w</p:attrName>
                                        </p:attrNameLst>
                                      </p:cBhvr>
                                      <p:tavLst>
                                        <p:tav tm="0">
                                          <p:val>
                                            <p:fltVal val="0"/>
                                          </p:val>
                                        </p:tav>
                                        <p:tav tm="100000">
                                          <p:val>
                                            <p:strVal val="#ppt_w"/>
                                          </p:val>
                                        </p:tav>
                                      </p:tavLst>
                                    </p:anim>
                                    <p:anim calcmode="lin" valueType="num">
                                      <p:cBhvr>
                                        <p:cTn id="37" dur="500" fill="hold"/>
                                        <p:tgtEl>
                                          <p:spTgt spid="8">
                                            <p:graphicEl>
                                              <a:dgm id="{DD1EA5AC-8E3F-44C4-BAAD-23E0F65503CB}"/>
                                            </p:graphicEl>
                                          </p:spTgt>
                                        </p:tgtEl>
                                        <p:attrNameLst>
                                          <p:attrName>ppt_h</p:attrName>
                                        </p:attrNameLst>
                                      </p:cBhvr>
                                      <p:tavLst>
                                        <p:tav tm="0">
                                          <p:val>
                                            <p:fltVal val="0"/>
                                          </p:val>
                                        </p:tav>
                                        <p:tav tm="100000">
                                          <p:val>
                                            <p:strVal val="#ppt_h"/>
                                          </p:val>
                                        </p:tav>
                                      </p:tavLst>
                                    </p:anim>
                                    <p:animEffect transition="in" filter="fade">
                                      <p:cBhvr>
                                        <p:cTn id="38" dur="500"/>
                                        <p:tgtEl>
                                          <p:spTgt spid="8">
                                            <p:graphicEl>
                                              <a:dgm id="{DD1EA5AC-8E3F-44C4-BAAD-23E0F65503CB}"/>
                                            </p:graphicEl>
                                          </p:spTgt>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8">
                                            <p:graphicEl>
                                              <a:dgm id="{0294D8F3-F500-46FD-94DB-24C9AD6A66B6}"/>
                                            </p:graphicEl>
                                          </p:spTgt>
                                        </p:tgtEl>
                                        <p:attrNameLst>
                                          <p:attrName>style.visibility</p:attrName>
                                        </p:attrNameLst>
                                      </p:cBhvr>
                                      <p:to>
                                        <p:strVal val="visible"/>
                                      </p:to>
                                    </p:set>
                                    <p:anim calcmode="lin" valueType="num">
                                      <p:cBhvr>
                                        <p:cTn id="41" dur="500" fill="hold"/>
                                        <p:tgtEl>
                                          <p:spTgt spid="8">
                                            <p:graphicEl>
                                              <a:dgm id="{0294D8F3-F500-46FD-94DB-24C9AD6A66B6}"/>
                                            </p:graphicEl>
                                          </p:spTgt>
                                        </p:tgtEl>
                                        <p:attrNameLst>
                                          <p:attrName>ppt_w</p:attrName>
                                        </p:attrNameLst>
                                      </p:cBhvr>
                                      <p:tavLst>
                                        <p:tav tm="0">
                                          <p:val>
                                            <p:fltVal val="0"/>
                                          </p:val>
                                        </p:tav>
                                        <p:tav tm="100000">
                                          <p:val>
                                            <p:strVal val="#ppt_w"/>
                                          </p:val>
                                        </p:tav>
                                      </p:tavLst>
                                    </p:anim>
                                    <p:anim calcmode="lin" valueType="num">
                                      <p:cBhvr>
                                        <p:cTn id="42" dur="500" fill="hold"/>
                                        <p:tgtEl>
                                          <p:spTgt spid="8">
                                            <p:graphicEl>
                                              <a:dgm id="{0294D8F3-F500-46FD-94DB-24C9AD6A66B6}"/>
                                            </p:graphicEl>
                                          </p:spTgt>
                                        </p:tgtEl>
                                        <p:attrNameLst>
                                          <p:attrName>ppt_h</p:attrName>
                                        </p:attrNameLst>
                                      </p:cBhvr>
                                      <p:tavLst>
                                        <p:tav tm="0">
                                          <p:val>
                                            <p:fltVal val="0"/>
                                          </p:val>
                                        </p:tav>
                                        <p:tav tm="100000">
                                          <p:val>
                                            <p:strVal val="#ppt_h"/>
                                          </p:val>
                                        </p:tav>
                                      </p:tavLst>
                                    </p:anim>
                                    <p:animEffect transition="in" filter="fade">
                                      <p:cBhvr>
                                        <p:cTn id="43" dur="500"/>
                                        <p:tgtEl>
                                          <p:spTgt spid="8">
                                            <p:graphicEl>
                                              <a:dgm id="{0294D8F3-F500-46FD-94DB-24C9AD6A66B6}"/>
                                            </p:graphicEl>
                                          </p:spTgt>
                                        </p:tgtEl>
                                      </p:cBhvr>
                                    </p:animEffect>
                                  </p:childTnLst>
                                </p:cTn>
                              </p:par>
                            </p:childTnLst>
                          </p:cTn>
                        </p:par>
                      </p:childTnLst>
                    </p:cTn>
                  </p:par>
                  <p:par>
                    <p:cTn id="44" fill="hold">
                      <p:stCondLst>
                        <p:cond delay="indefinite"/>
                      </p:stCondLst>
                      <p:childTnLst>
                        <p:par>
                          <p:cTn id="45" fill="hold">
                            <p:stCondLst>
                              <p:cond delay="0"/>
                            </p:stCondLst>
                            <p:childTnLst>
                              <p:par>
                                <p:cTn id="46" presetID="53" presetClass="entr" presetSubtype="16" fill="hold" grpId="0" nodeType="clickEffect">
                                  <p:stCondLst>
                                    <p:cond delay="0"/>
                                  </p:stCondLst>
                                  <p:childTnLst>
                                    <p:set>
                                      <p:cBhvr>
                                        <p:cTn id="47" dur="1" fill="hold">
                                          <p:stCondLst>
                                            <p:cond delay="0"/>
                                          </p:stCondLst>
                                        </p:cTn>
                                        <p:tgtEl>
                                          <p:spTgt spid="8">
                                            <p:graphicEl>
                                              <a:dgm id="{CF846F30-8A44-48FE-9C8C-19739BDA0CC0}"/>
                                            </p:graphicEl>
                                          </p:spTgt>
                                        </p:tgtEl>
                                        <p:attrNameLst>
                                          <p:attrName>style.visibility</p:attrName>
                                        </p:attrNameLst>
                                      </p:cBhvr>
                                      <p:to>
                                        <p:strVal val="visible"/>
                                      </p:to>
                                    </p:set>
                                    <p:anim calcmode="lin" valueType="num">
                                      <p:cBhvr>
                                        <p:cTn id="48" dur="500" fill="hold"/>
                                        <p:tgtEl>
                                          <p:spTgt spid="8">
                                            <p:graphicEl>
                                              <a:dgm id="{CF846F30-8A44-48FE-9C8C-19739BDA0CC0}"/>
                                            </p:graphicEl>
                                          </p:spTgt>
                                        </p:tgtEl>
                                        <p:attrNameLst>
                                          <p:attrName>ppt_w</p:attrName>
                                        </p:attrNameLst>
                                      </p:cBhvr>
                                      <p:tavLst>
                                        <p:tav tm="0">
                                          <p:val>
                                            <p:fltVal val="0"/>
                                          </p:val>
                                        </p:tav>
                                        <p:tav tm="100000">
                                          <p:val>
                                            <p:strVal val="#ppt_w"/>
                                          </p:val>
                                        </p:tav>
                                      </p:tavLst>
                                    </p:anim>
                                    <p:anim calcmode="lin" valueType="num">
                                      <p:cBhvr>
                                        <p:cTn id="49" dur="500" fill="hold"/>
                                        <p:tgtEl>
                                          <p:spTgt spid="8">
                                            <p:graphicEl>
                                              <a:dgm id="{CF846F30-8A44-48FE-9C8C-19739BDA0CC0}"/>
                                            </p:graphicEl>
                                          </p:spTgt>
                                        </p:tgtEl>
                                        <p:attrNameLst>
                                          <p:attrName>ppt_h</p:attrName>
                                        </p:attrNameLst>
                                      </p:cBhvr>
                                      <p:tavLst>
                                        <p:tav tm="0">
                                          <p:val>
                                            <p:fltVal val="0"/>
                                          </p:val>
                                        </p:tav>
                                        <p:tav tm="100000">
                                          <p:val>
                                            <p:strVal val="#ppt_h"/>
                                          </p:val>
                                        </p:tav>
                                      </p:tavLst>
                                    </p:anim>
                                    <p:animEffect transition="in" filter="fade">
                                      <p:cBhvr>
                                        <p:cTn id="50" dur="500"/>
                                        <p:tgtEl>
                                          <p:spTgt spid="8">
                                            <p:graphicEl>
                                              <a:dgm id="{CF846F30-8A44-48FE-9C8C-19739BDA0CC0}"/>
                                            </p:graphicEl>
                                          </p:spTgt>
                                        </p:tgtEl>
                                      </p:cBhvr>
                                    </p:animEffect>
                                  </p:childTnLst>
                                </p:cTn>
                              </p:par>
                              <p:par>
                                <p:cTn id="51" presetID="53" presetClass="entr" presetSubtype="16" fill="hold" grpId="0" nodeType="withEffect">
                                  <p:stCondLst>
                                    <p:cond delay="0"/>
                                  </p:stCondLst>
                                  <p:childTnLst>
                                    <p:set>
                                      <p:cBhvr>
                                        <p:cTn id="52" dur="1" fill="hold">
                                          <p:stCondLst>
                                            <p:cond delay="0"/>
                                          </p:stCondLst>
                                        </p:cTn>
                                        <p:tgtEl>
                                          <p:spTgt spid="8">
                                            <p:graphicEl>
                                              <a:dgm id="{549A4F5B-945D-4E34-BF61-265580830D51}"/>
                                            </p:graphicEl>
                                          </p:spTgt>
                                        </p:tgtEl>
                                        <p:attrNameLst>
                                          <p:attrName>style.visibility</p:attrName>
                                        </p:attrNameLst>
                                      </p:cBhvr>
                                      <p:to>
                                        <p:strVal val="visible"/>
                                      </p:to>
                                    </p:set>
                                    <p:anim calcmode="lin" valueType="num">
                                      <p:cBhvr>
                                        <p:cTn id="53" dur="500" fill="hold"/>
                                        <p:tgtEl>
                                          <p:spTgt spid="8">
                                            <p:graphicEl>
                                              <a:dgm id="{549A4F5B-945D-4E34-BF61-265580830D51}"/>
                                            </p:graphicEl>
                                          </p:spTgt>
                                        </p:tgtEl>
                                        <p:attrNameLst>
                                          <p:attrName>ppt_w</p:attrName>
                                        </p:attrNameLst>
                                      </p:cBhvr>
                                      <p:tavLst>
                                        <p:tav tm="0">
                                          <p:val>
                                            <p:fltVal val="0"/>
                                          </p:val>
                                        </p:tav>
                                        <p:tav tm="100000">
                                          <p:val>
                                            <p:strVal val="#ppt_w"/>
                                          </p:val>
                                        </p:tav>
                                      </p:tavLst>
                                    </p:anim>
                                    <p:anim calcmode="lin" valueType="num">
                                      <p:cBhvr>
                                        <p:cTn id="54" dur="500" fill="hold"/>
                                        <p:tgtEl>
                                          <p:spTgt spid="8">
                                            <p:graphicEl>
                                              <a:dgm id="{549A4F5B-945D-4E34-BF61-265580830D51}"/>
                                            </p:graphicEl>
                                          </p:spTgt>
                                        </p:tgtEl>
                                        <p:attrNameLst>
                                          <p:attrName>ppt_h</p:attrName>
                                        </p:attrNameLst>
                                      </p:cBhvr>
                                      <p:tavLst>
                                        <p:tav tm="0">
                                          <p:val>
                                            <p:fltVal val="0"/>
                                          </p:val>
                                        </p:tav>
                                        <p:tav tm="100000">
                                          <p:val>
                                            <p:strVal val="#ppt_h"/>
                                          </p:val>
                                        </p:tav>
                                      </p:tavLst>
                                    </p:anim>
                                    <p:animEffect transition="in" filter="fade">
                                      <p:cBhvr>
                                        <p:cTn id="55" dur="500"/>
                                        <p:tgtEl>
                                          <p:spTgt spid="8">
                                            <p:graphicEl>
                                              <a:dgm id="{549A4F5B-945D-4E34-BF61-265580830D51}"/>
                                            </p:graphicEl>
                                          </p:spTgt>
                                        </p:tgtEl>
                                      </p:cBhvr>
                                    </p:animEffect>
                                  </p:childTnLst>
                                </p:cTn>
                              </p:par>
                            </p:childTnLst>
                          </p:cTn>
                        </p:par>
                      </p:childTnLst>
                    </p:cTn>
                  </p:par>
                  <p:par>
                    <p:cTn id="56" fill="hold">
                      <p:stCondLst>
                        <p:cond delay="indefinite"/>
                      </p:stCondLst>
                      <p:childTnLst>
                        <p:par>
                          <p:cTn id="57" fill="hold">
                            <p:stCondLst>
                              <p:cond delay="0"/>
                            </p:stCondLst>
                            <p:childTnLst>
                              <p:par>
                                <p:cTn id="58" presetID="53" presetClass="entr" presetSubtype="16" fill="hold" grpId="0" nodeType="clickEffect">
                                  <p:stCondLst>
                                    <p:cond delay="0"/>
                                  </p:stCondLst>
                                  <p:childTnLst>
                                    <p:set>
                                      <p:cBhvr>
                                        <p:cTn id="59" dur="1" fill="hold">
                                          <p:stCondLst>
                                            <p:cond delay="0"/>
                                          </p:stCondLst>
                                        </p:cTn>
                                        <p:tgtEl>
                                          <p:spTgt spid="8">
                                            <p:graphicEl>
                                              <a:dgm id="{C031BD8A-2146-456B-82DB-BC223ECD18A5}"/>
                                            </p:graphicEl>
                                          </p:spTgt>
                                        </p:tgtEl>
                                        <p:attrNameLst>
                                          <p:attrName>style.visibility</p:attrName>
                                        </p:attrNameLst>
                                      </p:cBhvr>
                                      <p:to>
                                        <p:strVal val="visible"/>
                                      </p:to>
                                    </p:set>
                                    <p:anim calcmode="lin" valueType="num">
                                      <p:cBhvr>
                                        <p:cTn id="60" dur="500" fill="hold"/>
                                        <p:tgtEl>
                                          <p:spTgt spid="8">
                                            <p:graphicEl>
                                              <a:dgm id="{C031BD8A-2146-456B-82DB-BC223ECD18A5}"/>
                                            </p:graphicEl>
                                          </p:spTgt>
                                        </p:tgtEl>
                                        <p:attrNameLst>
                                          <p:attrName>ppt_w</p:attrName>
                                        </p:attrNameLst>
                                      </p:cBhvr>
                                      <p:tavLst>
                                        <p:tav tm="0">
                                          <p:val>
                                            <p:fltVal val="0"/>
                                          </p:val>
                                        </p:tav>
                                        <p:tav tm="100000">
                                          <p:val>
                                            <p:strVal val="#ppt_w"/>
                                          </p:val>
                                        </p:tav>
                                      </p:tavLst>
                                    </p:anim>
                                    <p:anim calcmode="lin" valueType="num">
                                      <p:cBhvr>
                                        <p:cTn id="61" dur="500" fill="hold"/>
                                        <p:tgtEl>
                                          <p:spTgt spid="8">
                                            <p:graphicEl>
                                              <a:dgm id="{C031BD8A-2146-456B-82DB-BC223ECD18A5}"/>
                                            </p:graphicEl>
                                          </p:spTgt>
                                        </p:tgtEl>
                                        <p:attrNameLst>
                                          <p:attrName>ppt_h</p:attrName>
                                        </p:attrNameLst>
                                      </p:cBhvr>
                                      <p:tavLst>
                                        <p:tav tm="0">
                                          <p:val>
                                            <p:fltVal val="0"/>
                                          </p:val>
                                        </p:tav>
                                        <p:tav tm="100000">
                                          <p:val>
                                            <p:strVal val="#ppt_h"/>
                                          </p:val>
                                        </p:tav>
                                      </p:tavLst>
                                    </p:anim>
                                    <p:animEffect transition="in" filter="fade">
                                      <p:cBhvr>
                                        <p:cTn id="62" dur="500"/>
                                        <p:tgtEl>
                                          <p:spTgt spid="8">
                                            <p:graphicEl>
                                              <a:dgm id="{C031BD8A-2146-456B-82DB-BC223ECD18A5}"/>
                                            </p:graphicEl>
                                          </p:spTgt>
                                        </p:tgtEl>
                                      </p:cBhvr>
                                    </p:animEffect>
                                  </p:childTnLst>
                                </p:cTn>
                              </p:par>
                              <p:par>
                                <p:cTn id="63" presetID="53" presetClass="entr" presetSubtype="16" fill="hold" grpId="0" nodeType="withEffect">
                                  <p:stCondLst>
                                    <p:cond delay="0"/>
                                  </p:stCondLst>
                                  <p:childTnLst>
                                    <p:set>
                                      <p:cBhvr>
                                        <p:cTn id="64" dur="1" fill="hold">
                                          <p:stCondLst>
                                            <p:cond delay="0"/>
                                          </p:stCondLst>
                                        </p:cTn>
                                        <p:tgtEl>
                                          <p:spTgt spid="8">
                                            <p:graphicEl>
                                              <a:dgm id="{D19A207F-39C2-427F-BE52-B530A532A886}"/>
                                            </p:graphicEl>
                                          </p:spTgt>
                                        </p:tgtEl>
                                        <p:attrNameLst>
                                          <p:attrName>style.visibility</p:attrName>
                                        </p:attrNameLst>
                                      </p:cBhvr>
                                      <p:to>
                                        <p:strVal val="visible"/>
                                      </p:to>
                                    </p:set>
                                    <p:anim calcmode="lin" valueType="num">
                                      <p:cBhvr>
                                        <p:cTn id="65" dur="500" fill="hold"/>
                                        <p:tgtEl>
                                          <p:spTgt spid="8">
                                            <p:graphicEl>
                                              <a:dgm id="{D19A207F-39C2-427F-BE52-B530A532A886}"/>
                                            </p:graphicEl>
                                          </p:spTgt>
                                        </p:tgtEl>
                                        <p:attrNameLst>
                                          <p:attrName>ppt_w</p:attrName>
                                        </p:attrNameLst>
                                      </p:cBhvr>
                                      <p:tavLst>
                                        <p:tav tm="0">
                                          <p:val>
                                            <p:fltVal val="0"/>
                                          </p:val>
                                        </p:tav>
                                        <p:tav tm="100000">
                                          <p:val>
                                            <p:strVal val="#ppt_w"/>
                                          </p:val>
                                        </p:tav>
                                      </p:tavLst>
                                    </p:anim>
                                    <p:anim calcmode="lin" valueType="num">
                                      <p:cBhvr>
                                        <p:cTn id="66" dur="500" fill="hold"/>
                                        <p:tgtEl>
                                          <p:spTgt spid="8">
                                            <p:graphicEl>
                                              <a:dgm id="{D19A207F-39C2-427F-BE52-B530A532A886}"/>
                                            </p:graphicEl>
                                          </p:spTgt>
                                        </p:tgtEl>
                                        <p:attrNameLst>
                                          <p:attrName>ppt_h</p:attrName>
                                        </p:attrNameLst>
                                      </p:cBhvr>
                                      <p:tavLst>
                                        <p:tav tm="0">
                                          <p:val>
                                            <p:fltVal val="0"/>
                                          </p:val>
                                        </p:tav>
                                        <p:tav tm="100000">
                                          <p:val>
                                            <p:strVal val="#ppt_h"/>
                                          </p:val>
                                        </p:tav>
                                      </p:tavLst>
                                    </p:anim>
                                    <p:animEffect transition="in" filter="fade">
                                      <p:cBhvr>
                                        <p:cTn id="67" dur="500"/>
                                        <p:tgtEl>
                                          <p:spTgt spid="8">
                                            <p:graphicEl>
                                              <a:dgm id="{D19A207F-39C2-427F-BE52-B530A532A886}"/>
                                            </p:graphicEl>
                                          </p:spTgt>
                                        </p:tgtEl>
                                      </p:cBhvr>
                                    </p:animEffect>
                                  </p:childTnLst>
                                </p:cTn>
                              </p:par>
                              <p:par>
                                <p:cTn id="68" presetID="53" presetClass="entr" presetSubtype="16" fill="hold" grpId="0" nodeType="withEffect">
                                  <p:stCondLst>
                                    <p:cond delay="0"/>
                                  </p:stCondLst>
                                  <p:childTnLst>
                                    <p:set>
                                      <p:cBhvr>
                                        <p:cTn id="69" dur="1" fill="hold">
                                          <p:stCondLst>
                                            <p:cond delay="0"/>
                                          </p:stCondLst>
                                        </p:cTn>
                                        <p:tgtEl>
                                          <p:spTgt spid="8">
                                            <p:graphicEl>
                                              <a:dgm id="{898BDC7E-EB3C-47A2-9B8C-87FE07510CD3}"/>
                                            </p:graphicEl>
                                          </p:spTgt>
                                        </p:tgtEl>
                                        <p:attrNameLst>
                                          <p:attrName>style.visibility</p:attrName>
                                        </p:attrNameLst>
                                      </p:cBhvr>
                                      <p:to>
                                        <p:strVal val="visible"/>
                                      </p:to>
                                    </p:set>
                                    <p:anim calcmode="lin" valueType="num">
                                      <p:cBhvr>
                                        <p:cTn id="70" dur="500" fill="hold"/>
                                        <p:tgtEl>
                                          <p:spTgt spid="8">
                                            <p:graphicEl>
                                              <a:dgm id="{898BDC7E-EB3C-47A2-9B8C-87FE07510CD3}"/>
                                            </p:graphicEl>
                                          </p:spTgt>
                                        </p:tgtEl>
                                        <p:attrNameLst>
                                          <p:attrName>ppt_w</p:attrName>
                                        </p:attrNameLst>
                                      </p:cBhvr>
                                      <p:tavLst>
                                        <p:tav tm="0">
                                          <p:val>
                                            <p:fltVal val="0"/>
                                          </p:val>
                                        </p:tav>
                                        <p:tav tm="100000">
                                          <p:val>
                                            <p:strVal val="#ppt_w"/>
                                          </p:val>
                                        </p:tav>
                                      </p:tavLst>
                                    </p:anim>
                                    <p:anim calcmode="lin" valueType="num">
                                      <p:cBhvr>
                                        <p:cTn id="71" dur="500" fill="hold"/>
                                        <p:tgtEl>
                                          <p:spTgt spid="8">
                                            <p:graphicEl>
                                              <a:dgm id="{898BDC7E-EB3C-47A2-9B8C-87FE07510CD3}"/>
                                            </p:graphicEl>
                                          </p:spTgt>
                                        </p:tgtEl>
                                        <p:attrNameLst>
                                          <p:attrName>ppt_h</p:attrName>
                                        </p:attrNameLst>
                                      </p:cBhvr>
                                      <p:tavLst>
                                        <p:tav tm="0">
                                          <p:val>
                                            <p:fltVal val="0"/>
                                          </p:val>
                                        </p:tav>
                                        <p:tav tm="100000">
                                          <p:val>
                                            <p:strVal val="#ppt_h"/>
                                          </p:val>
                                        </p:tav>
                                      </p:tavLst>
                                    </p:anim>
                                    <p:animEffect transition="in" filter="fade">
                                      <p:cBhvr>
                                        <p:cTn id="72" dur="500"/>
                                        <p:tgtEl>
                                          <p:spTgt spid="8">
                                            <p:graphicEl>
                                              <a:dgm id="{898BDC7E-EB3C-47A2-9B8C-87FE07510CD3}"/>
                                            </p:graphicEl>
                                          </p:spTgt>
                                        </p:tgtEl>
                                      </p:cBhvr>
                                    </p:animEffect>
                                  </p:childTnLst>
                                </p:cTn>
                              </p:par>
                            </p:childTnLst>
                          </p:cTn>
                        </p:par>
                      </p:childTnLst>
                    </p:cTn>
                  </p:par>
                  <p:par>
                    <p:cTn id="73" fill="hold">
                      <p:stCondLst>
                        <p:cond delay="indefinite"/>
                      </p:stCondLst>
                      <p:childTnLst>
                        <p:par>
                          <p:cTn id="74" fill="hold">
                            <p:stCondLst>
                              <p:cond delay="0"/>
                            </p:stCondLst>
                            <p:childTnLst>
                              <p:par>
                                <p:cTn id="75" presetID="53" presetClass="entr" presetSubtype="16" fill="hold" grpId="0" nodeType="clickEffect">
                                  <p:stCondLst>
                                    <p:cond delay="0"/>
                                  </p:stCondLst>
                                  <p:childTnLst>
                                    <p:set>
                                      <p:cBhvr>
                                        <p:cTn id="76" dur="1" fill="hold">
                                          <p:stCondLst>
                                            <p:cond delay="0"/>
                                          </p:stCondLst>
                                        </p:cTn>
                                        <p:tgtEl>
                                          <p:spTgt spid="8">
                                            <p:graphicEl>
                                              <a:dgm id="{F19A6C9C-3E70-41D9-AF6F-7B104796C32B}"/>
                                            </p:graphicEl>
                                          </p:spTgt>
                                        </p:tgtEl>
                                        <p:attrNameLst>
                                          <p:attrName>style.visibility</p:attrName>
                                        </p:attrNameLst>
                                      </p:cBhvr>
                                      <p:to>
                                        <p:strVal val="visible"/>
                                      </p:to>
                                    </p:set>
                                    <p:anim calcmode="lin" valueType="num">
                                      <p:cBhvr>
                                        <p:cTn id="77" dur="500" fill="hold"/>
                                        <p:tgtEl>
                                          <p:spTgt spid="8">
                                            <p:graphicEl>
                                              <a:dgm id="{F19A6C9C-3E70-41D9-AF6F-7B104796C32B}"/>
                                            </p:graphicEl>
                                          </p:spTgt>
                                        </p:tgtEl>
                                        <p:attrNameLst>
                                          <p:attrName>ppt_w</p:attrName>
                                        </p:attrNameLst>
                                      </p:cBhvr>
                                      <p:tavLst>
                                        <p:tav tm="0">
                                          <p:val>
                                            <p:fltVal val="0"/>
                                          </p:val>
                                        </p:tav>
                                        <p:tav tm="100000">
                                          <p:val>
                                            <p:strVal val="#ppt_w"/>
                                          </p:val>
                                        </p:tav>
                                      </p:tavLst>
                                    </p:anim>
                                    <p:anim calcmode="lin" valueType="num">
                                      <p:cBhvr>
                                        <p:cTn id="78" dur="500" fill="hold"/>
                                        <p:tgtEl>
                                          <p:spTgt spid="8">
                                            <p:graphicEl>
                                              <a:dgm id="{F19A6C9C-3E70-41D9-AF6F-7B104796C32B}"/>
                                            </p:graphicEl>
                                          </p:spTgt>
                                        </p:tgtEl>
                                        <p:attrNameLst>
                                          <p:attrName>ppt_h</p:attrName>
                                        </p:attrNameLst>
                                      </p:cBhvr>
                                      <p:tavLst>
                                        <p:tav tm="0">
                                          <p:val>
                                            <p:fltVal val="0"/>
                                          </p:val>
                                        </p:tav>
                                        <p:tav tm="100000">
                                          <p:val>
                                            <p:strVal val="#ppt_h"/>
                                          </p:val>
                                        </p:tav>
                                      </p:tavLst>
                                    </p:anim>
                                    <p:animEffect transition="in" filter="fade">
                                      <p:cBhvr>
                                        <p:cTn id="79" dur="500"/>
                                        <p:tgtEl>
                                          <p:spTgt spid="8">
                                            <p:graphicEl>
                                              <a:dgm id="{F19A6C9C-3E70-41D9-AF6F-7B104796C32B}"/>
                                            </p:graphicEl>
                                          </p:spTgt>
                                        </p:tgtEl>
                                      </p:cBhvr>
                                    </p:animEffect>
                                  </p:childTnLst>
                                </p:cTn>
                              </p:par>
                              <p:par>
                                <p:cTn id="80" presetID="53" presetClass="entr" presetSubtype="16" fill="hold" grpId="0" nodeType="withEffect">
                                  <p:stCondLst>
                                    <p:cond delay="0"/>
                                  </p:stCondLst>
                                  <p:childTnLst>
                                    <p:set>
                                      <p:cBhvr>
                                        <p:cTn id="81" dur="1" fill="hold">
                                          <p:stCondLst>
                                            <p:cond delay="0"/>
                                          </p:stCondLst>
                                        </p:cTn>
                                        <p:tgtEl>
                                          <p:spTgt spid="8">
                                            <p:graphicEl>
                                              <a:dgm id="{F70B49B6-8AA0-429A-A058-3BC8237B8A7F}"/>
                                            </p:graphicEl>
                                          </p:spTgt>
                                        </p:tgtEl>
                                        <p:attrNameLst>
                                          <p:attrName>style.visibility</p:attrName>
                                        </p:attrNameLst>
                                      </p:cBhvr>
                                      <p:to>
                                        <p:strVal val="visible"/>
                                      </p:to>
                                    </p:set>
                                    <p:anim calcmode="lin" valueType="num">
                                      <p:cBhvr>
                                        <p:cTn id="82" dur="500" fill="hold"/>
                                        <p:tgtEl>
                                          <p:spTgt spid="8">
                                            <p:graphicEl>
                                              <a:dgm id="{F70B49B6-8AA0-429A-A058-3BC8237B8A7F}"/>
                                            </p:graphicEl>
                                          </p:spTgt>
                                        </p:tgtEl>
                                        <p:attrNameLst>
                                          <p:attrName>ppt_w</p:attrName>
                                        </p:attrNameLst>
                                      </p:cBhvr>
                                      <p:tavLst>
                                        <p:tav tm="0">
                                          <p:val>
                                            <p:fltVal val="0"/>
                                          </p:val>
                                        </p:tav>
                                        <p:tav tm="100000">
                                          <p:val>
                                            <p:strVal val="#ppt_w"/>
                                          </p:val>
                                        </p:tav>
                                      </p:tavLst>
                                    </p:anim>
                                    <p:anim calcmode="lin" valueType="num">
                                      <p:cBhvr>
                                        <p:cTn id="83" dur="500" fill="hold"/>
                                        <p:tgtEl>
                                          <p:spTgt spid="8">
                                            <p:graphicEl>
                                              <a:dgm id="{F70B49B6-8AA0-429A-A058-3BC8237B8A7F}"/>
                                            </p:graphicEl>
                                          </p:spTgt>
                                        </p:tgtEl>
                                        <p:attrNameLst>
                                          <p:attrName>ppt_h</p:attrName>
                                        </p:attrNameLst>
                                      </p:cBhvr>
                                      <p:tavLst>
                                        <p:tav tm="0">
                                          <p:val>
                                            <p:fltVal val="0"/>
                                          </p:val>
                                        </p:tav>
                                        <p:tav tm="100000">
                                          <p:val>
                                            <p:strVal val="#ppt_h"/>
                                          </p:val>
                                        </p:tav>
                                      </p:tavLst>
                                    </p:anim>
                                    <p:animEffect transition="in" filter="fade">
                                      <p:cBhvr>
                                        <p:cTn id="84" dur="500"/>
                                        <p:tgtEl>
                                          <p:spTgt spid="8">
                                            <p:graphicEl>
                                              <a:dgm id="{F70B49B6-8AA0-429A-A058-3BC8237B8A7F}"/>
                                            </p:graphicEl>
                                          </p:spTgt>
                                        </p:tgtEl>
                                      </p:cBhvr>
                                    </p:animEffect>
                                  </p:childTnLst>
                                </p:cTn>
                              </p:par>
                            </p:childTnLst>
                          </p:cTn>
                        </p:par>
                      </p:childTnLst>
                    </p:cTn>
                  </p:par>
                  <p:par>
                    <p:cTn id="85" fill="hold">
                      <p:stCondLst>
                        <p:cond delay="indefinite"/>
                      </p:stCondLst>
                      <p:childTnLst>
                        <p:par>
                          <p:cTn id="86" fill="hold">
                            <p:stCondLst>
                              <p:cond delay="0"/>
                            </p:stCondLst>
                            <p:childTnLst>
                              <p:par>
                                <p:cTn id="87" presetID="53" presetClass="entr" presetSubtype="16" fill="hold" grpId="0" nodeType="clickEffect">
                                  <p:stCondLst>
                                    <p:cond delay="0"/>
                                  </p:stCondLst>
                                  <p:childTnLst>
                                    <p:set>
                                      <p:cBhvr>
                                        <p:cTn id="88" dur="1" fill="hold">
                                          <p:stCondLst>
                                            <p:cond delay="0"/>
                                          </p:stCondLst>
                                        </p:cTn>
                                        <p:tgtEl>
                                          <p:spTgt spid="8">
                                            <p:graphicEl>
                                              <a:dgm id="{A443A0A8-2746-4A55-A9EE-EFF3203B2406}"/>
                                            </p:graphicEl>
                                          </p:spTgt>
                                        </p:tgtEl>
                                        <p:attrNameLst>
                                          <p:attrName>style.visibility</p:attrName>
                                        </p:attrNameLst>
                                      </p:cBhvr>
                                      <p:to>
                                        <p:strVal val="visible"/>
                                      </p:to>
                                    </p:set>
                                    <p:anim calcmode="lin" valueType="num">
                                      <p:cBhvr>
                                        <p:cTn id="89" dur="500" fill="hold"/>
                                        <p:tgtEl>
                                          <p:spTgt spid="8">
                                            <p:graphicEl>
                                              <a:dgm id="{A443A0A8-2746-4A55-A9EE-EFF3203B2406}"/>
                                            </p:graphicEl>
                                          </p:spTgt>
                                        </p:tgtEl>
                                        <p:attrNameLst>
                                          <p:attrName>ppt_w</p:attrName>
                                        </p:attrNameLst>
                                      </p:cBhvr>
                                      <p:tavLst>
                                        <p:tav tm="0">
                                          <p:val>
                                            <p:fltVal val="0"/>
                                          </p:val>
                                        </p:tav>
                                        <p:tav tm="100000">
                                          <p:val>
                                            <p:strVal val="#ppt_w"/>
                                          </p:val>
                                        </p:tav>
                                      </p:tavLst>
                                    </p:anim>
                                    <p:anim calcmode="lin" valueType="num">
                                      <p:cBhvr>
                                        <p:cTn id="90" dur="500" fill="hold"/>
                                        <p:tgtEl>
                                          <p:spTgt spid="8">
                                            <p:graphicEl>
                                              <a:dgm id="{A443A0A8-2746-4A55-A9EE-EFF3203B2406}"/>
                                            </p:graphicEl>
                                          </p:spTgt>
                                        </p:tgtEl>
                                        <p:attrNameLst>
                                          <p:attrName>ppt_h</p:attrName>
                                        </p:attrNameLst>
                                      </p:cBhvr>
                                      <p:tavLst>
                                        <p:tav tm="0">
                                          <p:val>
                                            <p:fltVal val="0"/>
                                          </p:val>
                                        </p:tav>
                                        <p:tav tm="100000">
                                          <p:val>
                                            <p:strVal val="#ppt_h"/>
                                          </p:val>
                                        </p:tav>
                                      </p:tavLst>
                                    </p:anim>
                                    <p:animEffect transition="in" filter="fade">
                                      <p:cBhvr>
                                        <p:cTn id="91" dur="500"/>
                                        <p:tgtEl>
                                          <p:spTgt spid="8">
                                            <p:graphicEl>
                                              <a:dgm id="{A443A0A8-2746-4A55-A9EE-EFF3203B2406}"/>
                                            </p:graphicEl>
                                          </p:spTgt>
                                        </p:tgtEl>
                                      </p:cBhvr>
                                    </p:animEffect>
                                  </p:childTnLst>
                                </p:cTn>
                              </p:par>
                              <p:par>
                                <p:cTn id="92" presetID="53" presetClass="entr" presetSubtype="16" fill="hold" grpId="0" nodeType="withEffect">
                                  <p:stCondLst>
                                    <p:cond delay="0"/>
                                  </p:stCondLst>
                                  <p:childTnLst>
                                    <p:set>
                                      <p:cBhvr>
                                        <p:cTn id="93" dur="1" fill="hold">
                                          <p:stCondLst>
                                            <p:cond delay="0"/>
                                          </p:stCondLst>
                                        </p:cTn>
                                        <p:tgtEl>
                                          <p:spTgt spid="8">
                                            <p:graphicEl>
                                              <a:dgm id="{40F19B97-2C2E-4F89-9E0B-23CF3FDD564B}"/>
                                            </p:graphicEl>
                                          </p:spTgt>
                                        </p:tgtEl>
                                        <p:attrNameLst>
                                          <p:attrName>style.visibility</p:attrName>
                                        </p:attrNameLst>
                                      </p:cBhvr>
                                      <p:to>
                                        <p:strVal val="visible"/>
                                      </p:to>
                                    </p:set>
                                    <p:anim calcmode="lin" valueType="num">
                                      <p:cBhvr>
                                        <p:cTn id="94" dur="500" fill="hold"/>
                                        <p:tgtEl>
                                          <p:spTgt spid="8">
                                            <p:graphicEl>
                                              <a:dgm id="{40F19B97-2C2E-4F89-9E0B-23CF3FDD564B}"/>
                                            </p:graphicEl>
                                          </p:spTgt>
                                        </p:tgtEl>
                                        <p:attrNameLst>
                                          <p:attrName>ppt_w</p:attrName>
                                        </p:attrNameLst>
                                      </p:cBhvr>
                                      <p:tavLst>
                                        <p:tav tm="0">
                                          <p:val>
                                            <p:fltVal val="0"/>
                                          </p:val>
                                        </p:tav>
                                        <p:tav tm="100000">
                                          <p:val>
                                            <p:strVal val="#ppt_w"/>
                                          </p:val>
                                        </p:tav>
                                      </p:tavLst>
                                    </p:anim>
                                    <p:anim calcmode="lin" valueType="num">
                                      <p:cBhvr>
                                        <p:cTn id="95" dur="500" fill="hold"/>
                                        <p:tgtEl>
                                          <p:spTgt spid="8">
                                            <p:graphicEl>
                                              <a:dgm id="{40F19B97-2C2E-4F89-9E0B-23CF3FDD564B}"/>
                                            </p:graphicEl>
                                          </p:spTgt>
                                        </p:tgtEl>
                                        <p:attrNameLst>
                                          <p:attrName>ppt_h</p:attrName>
                                        </p:attrNameLst>
                                      </p:cBhvr>
                                      <p:tavLst>
                                        <p:tav tm="0">
                                          <p:val>
                                            <p:fltVal val="0"/>
                                          </p:val>
                                        </p:tav>
                                        <p:tav tm="100000">
                                          <p:val>
                                            <p:strVal val="#ppt_h"/>
                                          </p:val>
                                        </p:tav>
                                      </p:tavLst>
                                    </p:anim>
                                    <p:animEffect transition="in" filter="fade">
                                      <p:cBhvr>
                                        <p:cTn id="96" dur="500"/>
                                        <p:tgtEl>
                                          <p:spTgt spid="8">
                                            <p:graphicEl>
                                              <a:dgm id="{40F19B97-2C2E-4F89-9E0B-23CF3FDD564B}"/>
                                            </p:graphicEl>
                                          </p:spTgt>
                                        </p:tgtEl>
                                      </p:cBhvr>
                                    </p:animEffect>
                                  </p:childTnLst>
                                </p:cTn>
                              </p:par>
                            </p:childTnLst>
                          </p:cTn>
                        </p:par>
                      </p:childTnLst>
                    </p:cTn>
                  </p:par>
                  <p:par>
                    <p:cTn id="97" fill="hold">
                      <p:stCondLst>
                        <p:cond delay="indefinite"/>
                      </p:stCondLst>
                      <p:childTnLst>
                        <p:par>
                          <p:cTn id="98" fill="hold">
                            <p:stCondLst>
                              <p:cond delay="0"/>
                            </p:stCondLst>
                            <p:childTnLst>
                              <p:par>
                                <p:cTn id="99" presetID="53" presetClass="entr" presetSubtype="16" fill="hold" grpId="0" nodeType="clickEffect">
                                  <p:stCondLst>
                                    <p:cond delay="0"/>
                                  </p:stCondLst>
                                  <p:childTnLst>
                                    <p:set>
                                      <p:cBhvr>
                                        <p:cTn id="100" dur="1" fill="hold">
                                          <p:stCondLst>
                                            <p:cond delay="0"/>
                                          </p:stCondLst>
                                        </p:cTn>
                                        <p:tgtEl>
                                          <p:spTgt spid="8">
                                            <p:graphicEl>
                                              <a:dgm id="{5E6D929A-691B-4D5B-B981-10FED940E3D4}"/>
                                            </p:graphicEl>
                                          </p:spTgt>
                                        </p:tgtEl>
                                        <p:attrNameLst>
                                          <p:attrName>style.visibility</p:attrName>
                                        </p:attrNameLst>
                                      </p:cBhvr>
                                      <p:to>
                                        <p:strVal val="visible"/>
                                      </p:to>
                                    </p:set>
                                    <p:anim calcmode="lin" valueType="num">
                                      <p:cBhvr>
                                        <p:cTn id="101" dur="500" fill="hold"/>
                                        <p:tgtEl>
                                          <p:spTgt spid="8">
                                            <p:graphicEl>
                                              <a:dgm id="{5E6D929A-691B-4D5B-B981-10FED940E3D4}"/>
                                            </p:graphicEl>
                                          </p:spTgt>
                                        </p:tgtEl>
                                        <p:attrNameLst>
                                          <p:attrName>ppt_w</p:attrName>
                                        </p:attrNameLst>
                                      </p:cBhvr>
                                      <p:tavLst>
                                        <p:tav tm="0">
                                          <p:val>
                                            <p:fltVal val="0"/>
                                          </p:val>
                                        </p:tav>
                                        <p:tav tm="100000">
                                          <p:val>
                                            <p:strVal val="#ppt_w"/>
                                          </p:val>
                                        </p:tav>
                                      </p:tavLst>
                                    </p:anim>
                                    <p:anim calcmode="lin" valueType="num">
                                      <p:cBhvr>
                                        <p:cTn id="102" dur="500" fill="hold"/>
                                        <p:tgtEl>
                                          <p:spTgt spid="8">
                                            <p:graphicEl>
                                              <a:dgm id="{5E6D929A-691B-4D5B-B981-10FED940E3D4}"/>
                                            </p:graphicEl>
                                          </p:spTgt>
                                        </p:tgtEl>
                                        <p:attrNameLst>
                                          <p:attrName>ppt_h</p:attrName>
                                        </p:attrNameLst>
                                      </p:cBhvr>
                                      <p:tavLst>
                                        <p:tav tm="0">
                                          <p:val>
                                            <p:fltVal val="0"/>
                                          </p:val>
                                        </p:tav>
                                        <p:tav tm="100000">
                                          <p:val>
                                            <p:strVal val="#ppt_h"/>
                                          </p:val>
                                        </p:tav>
                                      </p:tavLst>
                                    </p:anim>
                                    <p:animEffect transition="in" filter="fade">
                                      <p:cBhvr>
                                        <p:cTn id="103" dur="500"/>
                                        <p:tgtEl>
                                          <p:spTgt spid="8">
                                            <p:graphicEl>
                                              <a:dgm id="{5E6D929A-691B-4D5B-B981-10FED940E3D4}"/>
                                            </p:graphicEl>
                                          </p:spTgt>
                                        </p:tgtEl>
                                      </p:cBhvr>
                                    </p:animEffect>
                                  </p:childTnLst>
                                </p:cTn>
                              </p:par>
                              <p:par>
                                <p:cTn id="104" presetID="53" presetClass="entr" presetSubtype="16" fill="hold" grpId="0" nodeType="withEffect">
                                  <p:stCondLst>
                                    <p:cond delay="0"/>
                                  </p:stCondLst>
                                  <p:childTnLst>
                                    <p:set>
                                      <p:cBhvr>
                                        <p:cTn id="105" dur="1" fill="hold">
                                          <p:stCondLst>
                                            <p:cond delay="0"/>
                                          </p:stCondLst>
                                        </p:cTn>
                                        <p:tgtEl>
                                          <p:spTgt spid="8">
                                            <p:graphicEl>
                                              <a:dgm id="{89AA016E-D2E1-4F50-864A-FCE2236C712B}"/>
                                            </p:graphicEl>
                                          </p:spTgt>
                                        </p:tgtEl>
                                        <p:attrNameLst>
                                          <p:attrName>style.visibility</p:attrName>
                                        </p:attrNameLst>
                                      </p:cBhvr>
                                      <p:to>
                                        <p:strVal val="visible"/>
                                      </p:to>
                                    </p:set>
                                    <p:anim calcmode="lin" valueType="num">
                                      <p:cBhvr>
                                        <p:cTn id="106" dur="500" fill="hold"/>
                                        <p:tgtEl>
                                          <p:spTgt spid="8">
                                            <p:graphicEl>
                                              <a:dgm id="{89AA016E-D2E1-4F50-864A-FCE2236C712B}"/>
                                            </p:graphicEl>
                                          </p:spTgt>
                                        </p:tgtEl>
                                        <p:attrNameLst>
                                          <p:attrName>ppt_w</p:attrName>
                                        </p:attrNameLst>
                                      </p:cBhvr>
                                      <p:tavLst>
                                        <p:tav tm="0">
                                          <p:val>
                                            <p:fltVal val="0"/>
                                          </p:val>
                                        </p:tav>
                                        <p:tav tm="100000">
                                          <p:val>
                                            <p:strVal val="#ppt_w"/>
                                          </p:val>
                                        </p:tav>
                                      </p:tavLst>
                                    </p:anim>
                                    <p:anim calcmode="lin" valueType="num">
                                      <p:cBhvr>
                                        <p:cTn id="107" dur="500" fill="hold"/>
                                        <p:tgtEl>
                                          <p:spTgt spid="8">
                                            <p:graphicEl>
                                              <a:dgm id="{89AA016E-D2E1-4F50-864A-FCE2236C712B}"/>
                                            </p:graphicEl>
                                          </p:spTgt>
                                        </p:tgtEl>
                                        <p:attrNameLst>
                                          <p:attrName>ppt_h</p:attrName>
                                        </p:attrNameLst>
                                      </p:cBhvr>
                                      <p:tavLst>
                                        <p:tav tm="0">
                                          <p:val>
                                            <p:fltVal val="0"/>
                                          </p:val>
                                        </p:tav>
                                        <p:tav tm="100000">
                                          <p:val>
                                            <p:strVal val="#ppt_h"/>
                                          </p:val>
                                        </p:tav>
                                      </p:tavLst>
                                    </p:anim>
                                    <p:animEffect transition="in" filter="fade">
                                      <p:cBhvr>
                                        <p:cTn id="108" dur="500"/>
                                        <p:tgtEl>
                                          <p:spTgt spid="8">
                                            <p:graphicEl>
                                              <a:dgm id="{89AA016E-D2E1-4F50-864A-FCE2236C712B}"/>
                                            </p:graphicEl>
                                          </p:spTgt>
                                        </p:tgtEl>
                                      </p:cBhvr>
                                    </p:animEffect>
                                  </p:childTnLst>
                                </p:cTn>
                              </p:par>
                            </p:childTnLst>
                          </p:cTn>
                        </p:par>
                      </p:childTnLst>
                    </p:cTn>
                  </p:par>
                  <p:par>
                    <p:cTn id="109" fill="hold">
                      <p:stCondLst>
                        <p:cond delay="indefinite"/>
                      </p:stCondLst>
                      <p:childTnLst>
                        <p:par>
                          <p:cTn id="110" fill="hold">
                            <p:stCondLst>
                              <p:cond delay="0"/>
                            </p:stCondLst>
                            <p:childTnLst>
                              <p:par>
                                <p:cTn id="111" presetID="53" presetClass="entr" presetSubtype="16" fill="hold" grpId="0" nodeType="clickEffect">
                                  <p:stCondLst>
                                    <p:cond delay="0"/>
                                  </p:stCondLst>
                                  <p:childTnLst>
                                    <p:set>
                                      <p:cBhvr>
                                        <p:cTn id="112" dur="1" fill="hold">
                                          <p:stCondLst>
                                            <p:cond delay="0"/>
                                          </p:stCondLst>
                                        </p:cTn>
                                        <p:tgtEl>
                                          <p:spTgt spid="8">
                                            <p:graphicEl>
                                              <a:dgm id="{321D232C-3BAB-4E2B-A429-3A9C740A5282}"/>
                                            </p:graphicEl>
                                          </p:spTgt>
                                        </p:tgtEl>
                                        <p:attrNameLst>
                                          <p:attrName>style.visibility</p:attrName>
                                        </p:attrNameLst>
                                      </p:cBhvr>
                                      <p:to>
                                        <p:strVal val="visible"/>
                                      </p:to>
                                    </p:set>
                                    <p:anim calcmode="lin" valueType="num">
                                      <p:cBhvr>
                                        <p:cTn id="113" dur="500" fill="hold"/>
                                        <p:tgtEl>
                                          <p:spTgt spid="8">
                                            <p:graphicEl>
                                              <a:dgm id="{321D232C-3BAB-4E2B-A429-3A9C740A5282}"/>
                                            </p:graphicEl>
                                          </p:spTgt>
                                        </p:tgtEl>
                                        <p:attrNameLst>
                                          <p:attrName>ppt_w</p:attrName>
                                        </p:attrNameLst>
                                      </p:cBhvr>
                                      <p:tavLst>
                                        <p:tav tm="0">
                                          <p:val>
                                            <p:fltVal val="0"/>
                                          </p:val>
                                        </p:tav>
                                        <p:tav tm="100000">
                                          <p:val>
                                            <p:strVal val="#ppt_w"/>
                                          </p:val>
                                        </p:tav>
                                      </p:tavLst>
                                    </p:anim>
                                    <p:anim calcmode="lin" valueType="num">
                                      <p:cBhvr>
                                        <p:cTn id="114" dur="500" fill="hold"/>
                                        <p:tgtEl>
                                          <p:spTgt spid="8">
                                            <p:graphicEl>
                                              <a:dgm id="{321D232C-3BAB-4E2B-A429-3A9C740A5282}"/>
                                            </p:graphicEl>
                                          </p:spTgt>
                                        </p:tgtEl>
                                        <p:attrNameLst>
                                          <p:attrName>ppt_h</p:attrName>
                                        </p:attrNameLst>
                                      </p:cBhvr>
                                      <p:tavLst>
                                        <p:tav tm="0">
                                          <p:val>
                                            <p:fltVal val="0"/>
                                          </p:val>
                                        </p:tav>
                                        <p:tav tm="100000">
                                          <p:val>
                                            <p:strVal val="#ppt_h"/>
                                          </p:val>
                                        </p:tav>
                                      </p:tavLst>
                                    </p:anim>
                                    <p:animEffect transition="in" filter="fade">
                                      <p:cBhvr>
                                        <p:cTn id="115" dur="500"/>
                                        <p:tgtEl>
                                          <p:spTgt spid="8">
                                            <p:graphicEl>
                                              <a:dgm id="{321D232C-3BAB-4E2B-A429-3A9C740A5282}"/>
                                            </p:graphicEl>
                                          </p:spTgt>
                                        </p:tgtEl>
                                      </p:cBhvr>
                                    </p:animEffect>
                                  </p:childTnLst>
                                </p:cTn>
                              </p:par>
                              <p:par>
                                <p:cTn id="116" presetID="53" presetClass="entr" presetSubtype="16" fill="hold" grpId="0" nodeType="withEffect">
                                  <p:stCondLst>
                                    <p:cond delay="0"/>
                                  </p:stCondLst>
                                  <p:childTnLst>
                                    <p:set>
                                      <p:cBhvr>
                                        <p:cTn id="117" dur="1" fill="hold">
                                          <p:stCondLst>
                                            <p:cond delay="0"/>
                                          </p:stCondLst>
                                        </p:cTn>
                                        <p:tgtEl>
                                          <p:spTgt spid="8">
                                            <p:graphicEl>
                                              <a:dgm id="{6586195B-4D7A-48F5-ACC6-B26D01244734}"/>
                                            </p:graphicEl>
                                          </p:spTgt>
                                        </p:tgtEl>
                                        <p:attrNameLst>
                                          <p:attrName>style.visibility</p:attrName>
                                        </p:attrNameLst>
                                      </p:cBhvr>
                                      <p:to>
                                        <p:strVal val="visible"/>
                                      </p:to>
                                    </p:set>
                                    <p:anim calcmode="lin" valueType="num">
                                      <p:cBhvr>
                                        <p:cTn id="118" dur="500" fill="hold"/>
                                        <p:tgtEl>
                                          <p:spTgt spid="8">
                                            <p:graphicEl>
                                              <a:dgm id="{6586195B-4D7A-48F5-ACC6-B26D01244734}"/>
                                            </p:graphicEl>
                                          </p:spTgt>
                                        </p:tgtEl>
                                        <p:attrNameLst>
                                          <p:attrName>ppt_w</p:attrName>
                                        </p:attrNameLst>
                                      </p:cBhvr>
                                      <p:tavLst>
                                        <p:tav tm="0">
                                          <p:val>
                                            <p:fltVal val="0"/>
                                          </p:val>
                                        </p:tav>
                                        <p:tav tm="100000">
                                          <p:val>
                                            <p:strVal val="#ppt_w"/>
                                          </p:val>
                                        </p:tav>
                                      </p:tavLst>
                                    </p:anim>
                                    <p:anim calcmode="lin" valueType="num">
                                      <p:cBhvr>
                                        <p:cTn id="119" dur="500" fill="hold"/>
                                        <p:tgtEl>
                                          <p:spTgt spid="8">
                                            <p:graphicEl>
                                              <a:dgm id="{6586195B-4D7A-48F5-ACC6-B26D01244734}"/>
                                            </p:graphicEl>
                                          </p:spTgt>
                                        </p:tgtEl>
                                        <p:attrNameLst>
                                          <p:attrName>ppt_h</p:attrName>
                                        </p:attrNameLst>
                                      </p:cBhvr>
                                      <p:tavLst>
                                        <p:tav tm="0">
                                          <p:val>
                                            <p:fltVal val="0"/>
                                          </p:val>
                                        </p:tav>
                                        <p:tav tm="100000">
                                          <p:val>
                                            <p:strVal val="#ppt_h"/>
                                          </p:val>
                                        </p:tav>
                                      </p:tavLst>
                                    </p:anim>
                                    <p:animEffect transition="in" filter="fade">
                                      <p:cBhvr>
                                        <p:cTn id="120" dur="500"/>
                                        <p:tgtEl>
                                          <p:spTgt spid="8">
                                            <p:graphicEl>
                                              <a:dgm id="{6586195B-4D7A-48F5-ACC6-B26D01244734}"/>
                                            </p:graphicEl>
                                          </p:spTgt>
                                        </p:tgtEl>
                                      </p:cBhvr>
                                    </p:animEffect>
                                  </p:childTnLst>
                                </p:cTn>
                              </p:par>
                            </p:childTnLst>
                          </p:cTn>
                        </p:par>
                      </p:childTnLst>
                    </p:cTn>
                  </p:par>
                  <p:par>
                    <p:cTn id="121" fill="hold">
                      <p:stCondLst>
                        <p:cond delay="indefinite"/>
                      </p:stCondLst>
                      <p:childTnLst>
                        <p:par>
                          <p:cTn id="122" fill="hold">
                            <p:stCondLst>
                              <p:cond delay="0"/>
                            </p:stCondLst>
                            <p:childTnLst>
                              <p:par>
                                <p:cTn id="123" presetID="53" presetClass="entr" presetSubtype="16" fill="hold" grpId="0" nodeType="clickEffect">
                                  <p:stCondLst>
                                    <p:cond delay="0"/>
                                  </p:stCondLst>
                                  <p:childTnLst>
                                    <p:set>
                                      <p:cBhvr>
                                        <p:cTn id="124" dur="1" fill="hold">
                                          <p:stCondLst>
                                            <p:cond delay="0"/>
                                          </p:stCondLst>
                                        </p:cTn>
                                        <p:tgtEl>
                                          <p:spTgt spid="8">
                                            <p:graphicEl>
                                              <a:dgm id="{C28AD643-1E58-4957-8EE2-BFB3BE5DCEC2}"/>
                                            </p:graphicEl>
                                          </p:spTgt>
                                        </p:tgtEl>
                                        <p:attrNameLst>
                                          <p:attrName>style.visibility</p:attrName>
                                        </p:attrNameLst>
                                      </p:cBhvr>
                                      <p:to>
                                        <p:strVal val="visible"/>
                                      </p:to>
                                    </p:set>
                                    <p:anim calcmode="lin" valueType="num">
                                      <p:cBhvr>
                                        <p:cTn id="125" dur="500" fill="hold"/>
                                        <p:tgtEl>
                                          <p:spTgt spid="8">
                                            <p:graphicEl>
                                              <a:dgm id="{C28AD643-1E58-4957-8EE2-BFB3BE5DCEC2}"/>
                                            </p:graphicEl>
                                          </p:spTgt>
                                        </p:tgtEl>
                                        <p:attrNameLst>
                                          <p:attrName>ppt_w</p:attrName>
                                        </p:attrNameLst>
                                      </p:cBhvr>
                                      <p:tavLst>
                                        <p:tav tm="0">
                                          <p:val>
                                            <p:fltVal val="0"/>
                                          </p:val>
                                        </p:tav>
                                        <p:tav tm="100000">
                                          <p:val>
                                            <p:strVal val="#ppt_w"/>
                                          </p:val>
                                        </p:tav>
                                      </p:tavLst>
                                    </p:anim>
                                    <p:anim calcmode="lin" valueType="num">
                                      <p:cBhvr>
                                        <p:cTn id="126" dur="500" fill="hold"/>
                                        <p:tgtEl>
                                          <p:spTgt spid="8">
                                            <p:graphicEl>
                                              <a:dgm id="{C28AD643-1E58-4957-8EE2-BFB3BE5DCEC2}"/>
                                            </p:graphicEl>
                                          </p:spTgt>
                                        </p:tgtEl>
                                        <p:attrNameLst>
                                          <p:attrName>ppt_h</p:attrName>
                                        </p:attrNameLst>
                                      </p:cBhvr>
                                      <p:tavLst>
                                        <p:tav tm="0">
                                          <p:val>
                                            <p:fltVal val="0"/>
                                          </p:val>
                                        </p:tav>
                                        <p:tav tm="100000">
                                          <p:val>
                                            <p:strVal val="#ppt_h"/>
                                          </p:val>
                                        </p:tav>
                                      </p:tavLst>
                                    </p:anim>
                                    <p:animEffect transition="in" filter="fade">
                                      <p:cBhvr>
                                        <p:cTn id="127" dur="500"/>
                                        <p:tgtEl>
                                          <p:spTgt spid="8">
                                            <p:graphicEl>
                                              <a:dgm id="{C28AD643-1E58-4957-8EE2-BFB3BE5DCEC2}"/>
                                            </p:graphicEl>
                                          </p:spTgt>
                                        </p:tgtEl>
                                      </p:cBhvr>
                                    </p:animEffect>
                                  </p:childTnLst>
                                </p:cTn>
                              </p:par>
                              <p:par>
                                <p:cTn id="128" presetID="53" presetClass="entr" presetSubtype="16" fill="hold" grpId="0" nodeType="withEffect">
                                  <p:stCondLst>
                                    <p:cond delay="0"/>
                                  </p:stCondLst>
                                  <p:childTnLst>
                                    <p:set>
                                      <p:cBhvr>
                                        <p:cTn id="129" dur="1" fill="hold">
                                          <p:stCondLst>
                                            <p:cond delay="0"/>
                                          </p:stCondLst>
                                        </p:cTn>
                                        <p:tgtEl>
                                          <p:spTgt spid="8">
                                            <p:graphicEl>
                                              <a:dgm id="{F5FAC837-EF2C-4273-BCDC-49B5264EA69C}"/>
                                            </p:graphicEl>
                                          </p:spTgt>
                                        </p:tgtEl>
                                        <p:attrNameLst>
                                          <p:attrName>style.visibility</p:attrName>
                                        </p:attrNameLst>
                                      </p:cBhvr>
                                      <p:to>
                                        <p:strVal val="visible"/>
                                      </p:to>
                                    </p:set>
                                    <p:anim calcmode="lin" valueType="num">
                                      <p:cBhvr>
                                        <p:cTn id="130" dur="500" fill="hold"/>
                                        <p:tgtEl>
                                          <p:spTgt spid="8">
                                            <p:graphicEl>
                                              <a:dgm id="{F5FAC837-EF2C-4273-BCDC-49B5264EA69C}"/>
                                            </p:graphicEl>
                                          </p:spTgt>
                                        </p:tgtEl>
                                        <p:attrNameLst>
                                          <p:attrName>ppt_w</p:attrName>
                                        </p:attrNameLst>
                                      </p:cBhvr>
                                      <p:tavLst>
                                        <p:tav tm="0">
                                          <p:val>
                                            <p:fltVal val="0"/>
                                          </p:val>
                                        </p:tav>
                                        <p:tav tm="100000">
                                          <p:val>
                                            <p:strVal val="#ppt_w"/>
                                          </p:val>
                                        </p:tav>
                                      </p:tavLst>
                                    </p:anim>
                                    <p:anim calcmode="lin" valueType="num">
                                      <p:cBhvr>
                                        <p:cTn id="131" dur="500" fill="hold"/>
                                        <p:tgtEl>
                                          <p:spTgt spid="8">
                                            <p:graphicEl>
                                              <a:dgm id="{F5FAC837-EF2C-4273-BCDC-49B5264EA69C}"/>
                                            </p:graphicEl>
                                          </p:spTgt>
                                        </p:tgtEl>
                                        <p:attrNameLst>
                                          <p:attrName>ppt_h</p:attrName>
                                        </p:attrNameLst>
                                      </p:cBhvr>
                                      <p:tavLst>
                                        <p:tav tm="0">
                                          <p:val>
                                            <p:fltVal val="0"/>
                                          </p:val>
                                        </p:tav>
                                        <p:tav tm="100000">
                                          <p:val>
                                            <p:strVal val="#ppt_h"/>
                                          </p:val>
                                        </p:tav>
                                      </p:tavLst>
                                    </p:anim>
                                    <p:animEffect transition="in" filter="fade">
                                      <p:cBhvr>
                                        <p:cTn id="132" dur="500"/>
                                        <p:tgtEl>
                                          <p:spTgt spid="8">
                                            <p:graphicEl>
                                              <a:dgm id="{F5FAC837-EF2C-4273-BCDC-49B5264EA69C}"/>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uiExpand="1">
        <p:bldSub>
          <a:bldDgm bld="one"/>
        </p:bldSub>
      </p:bldGraphic>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762000"/>
            <a:ext cx="8686800" cy="5867400"/>
          </a:xfrm>
          <a:prstGeom prst="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 name="Title 1"/>
          <p:cNvSpPr>
            <a:spLocks noGrp="1"/>
          </p:cNvSpPr>
          <p:nvPr>
            <p:ph type="title"/>
          </p:nvPr>
        </p:nvSpPr>
        <p:spPr/>
        <p:txBody>
          <a:bodyPr/>
          <a:lstStyle/>
          <a:p>
            <a:endParaRPr lang="en-US"/>
          </a:p>
        </p:txBody>
      </p:sp>
      <p:graphicFrame>
        <p:nvGraphicFramePr>
          <p:cNvPr id="10" name="Content Placeholder 9"/>
          <p:cNvGraphicFramePr>
            <a:graphicFrameLocks noGrp="1"/>
          </p:cNvGraphicFramePr>
          <p:nvPr>
            <p:ph idx="1"/>
            <p:extLst>
              <p:ext uri="{D42A27DB-BD31-4B8C-83A1-F6EECF244321}">
                <p14:modId xmlns:p14="http://schemas.microsoft.com/office/powerpoint/2010/main" val="3357180637"/>
              </p:ext>
            </p:extLst>
          </p:nvPr>
        </p:nvGraphicFramePr>
        <p:xfrm>
          <a:off x="228600" y="1219200"/>
          <a:ext cx="8686800" cy="5410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5" name="Group 4"/>
          <p:cNvGrpSpPr/>
          <p:nvPr/>
        </p:nvGrpSpPr>
        <p:grpSpPr>
          <a:xfrm>
            <a:off x="640080" y="176760"/>
            <a:ext cx="6294120" cy="890040"/>
            <a:chOff x="411480" y="2489700"/>
            <a:chExt cx="5760720" cy="560880"/>
          </a:xfrm>
        </p:grpSpPr>
        <p:sp>
          <p:nvSpPr>
            <p:cNvPr id="6" name="Rounded Rectangle 5"/>
            <p:cNvSpPr/>
            <p:nvPr/>
          </p:nvSpPr>
          <p:spPr>
            <a:xfrm>
              <a:off x="411480" y="2489700"/>
              <a:ext cx="5760720" cy="560880"/>
            </a:xfrm>
            <a:prstGeom prst="roundRect">
              <a:avLst/>
            </a:pr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7" name="Rounded Rectangle 5"/>
            <p:cNvSpPr/>
            <p:nvPr/>
          </p:nvSpPr>
          <p:spPr>
            <a:xfrm>
              <a:off x="438860" y="2517080"/>
              <a:ext cx="5705960" cy="50612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7742" tIns="0" rIns="217742" bIns="0" numCol="1" spcCol="1270" anchor="ctr" anchorCtr="0">
              <a:noAutofit/>
            </a:bodyPr>
            <a:lstStyle/>
            <a:p>
              <a:pPr lvl="0" defTabSz="844550">
                <a:lnSpc>
                  <a:spcPct val="90000"/>
                </a:lnSpc>
                <a:spcBef>
                  <a:spcPct val="0"/>
                </a:spcBef>
                <a:spcAft>
                  <a:spcPct val="35000"/>
                </a:spcAft>
              </a:pPr>
              <a:r>
                <a:rPr lang="vi-VN" sz="2400" b="1"/>
                <a:t>D. Các hình thức tấn công DoS cơ bản</a:t>
              </a:r>
              <a:endParaRPr lang="en-US" sz="2400" kern="1200"/>
            </a:p>
          </p:txBody>
        </p:sp>
      </p:grpSp>
    </p:spTree>
    <p:extLst>
      <p:ext uri="{BB962C8B-B14F-4D97-AF65-F5344CB8AC3E}">
        <p14:creationId xmlns:p14="http://schemas.microsoft.com/office/powerpoint/2010/main" val="33689139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10">
                                            <p:graphicEl>
                                              <a:dgm id="{ACAC027A-3580-4688-9F80-AA171EFACD03}"/>
                                            </p:graphicEl>
                                          </p:spTgt>
                                        </p:tgtEl>
                                        <p:attrNameLst>
                                          <p:attrName>style.visibility</p:attrName>
                                        </p:attrNameLst>
                                      </p:cBhvr>
                                      <p:to>
                                        <p:strVal val="visible"/>
                                      </p:to>
                                    </p:set>
                                    <p:animEffect transition="in" filter="barn(outVertical)">
                                      <p:cBhvr>
                                        <p:cTn id="7" dur="500"/>
                                        <p:tgtEl>
                                          <p:spTgt spid="10">
                                            <p:graphicEl>
                                              <a:dgm id="{ACAC027A-3580-4688-9F80-AA171EFACD03}"/>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10">
                                            <p:graphicEl>
                                              <a:dgm id="{32129501-C8A5-4ED8-BF7D-8DD2C01B1DB6}"/>
                                            </p:graphicEl>
                                          </p:spTgt>
                                        </p:tgtEl>
                                        <p:attrNameLst>
                                          <p:attrName>style.visibility</p:attrName>
                                        </p:attrNameLst>
                                      </p:cBhvr>
                                      <p:to>
                                        <p:strVal val="visible"/>
                                      </p:to>
                                    </p:set>
                                    <p:animEffect transition="in" filter="barn(outVertical)">
                                      <p:cBhvr>
                                        <p:cTn id="12" dur="500"/>
                                        <p:tgtEl>
                                          <p:spTgt spid="10">
                                            <p:graphicEl>
                                              <a:dgm id="{32129501-C8A5-4ED8-BF7D-8DD2C01B1DB6}"/>
                                            </p:graphicEl>
                                          </p:spTgt>
                                        </p:tgtEl>
                                      </p:cBhvr>
                                    </p:animEffect>
                                  </p:childTnLst>
                                </p:cTn>
                              </p:par>
                              <p:par>
                                <p:cTn id="13" presetID="16" presetClass="entr" presetSubtype="37" fill="hold" grpId="0" nodeType="withEffect">
                                  <p:stCondLst>
                                    <p:cond delay="0"/>
                                  </p:stCondLst>
                                  <p:childTnLst>
                                    <p:set>
                                      <p:cBhvr>
                                        <p:cTn id="14" dur="1" fill="hold">
                                          <p:stCondLst>
                                            <p:cond delay="0"/>
                                          </p:stCondLst>
                                        </p:cTn>
                                        <p:tgtEl>
                                          <p:spTgt spid="10">
                                            <p:graphicEl>
                                              <a:dgm id="{366B36A6-481B-4E5B-B20A-EEABEC198A9A}"/>
                                            </p:graphicEl>
                                          </p:spTgt>
                                        </p:tgtEl>
                                        <p:attrNameLst>
                                          <p:attrName>style.visibility</p:attrName>
                                        </p:attrNameLst>
                                      </p:cBhvr>
                                      <p:to>
                                        <p:strVal val="visible"/>
                                      </p:to>
                                    </p:set>
                                    <p:animEffect transition="in" filter="barn(outVertical)">
                                      <p:cBhvr>
                                        <p:cTn id="15" dur="500"/>
                                        <p:tgtEl>
                                          <p:spTgt spid="10">
                                            <p:graphicEl>
                                              <a:dgm id="{366B36A6-481B-4E5B-B20A-EEABEC198A9A}"/>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37" fill="hold" grpId="0" nodeType="clickEffect">
                                  <p:stCondLst>
                                    <p:cond delay="0"/>
                                  </p:stCondLst>
                                  <p:childTnLst>
                                    <p:set>
                                      <p:cBhvr>
                                        <p:cTn id="19" dur="1" fill="hold">
                                          <p:stCondLst>
                                            <p:cond delay="0"/>
                                          </p:stCondLst>
                                        </p:cTn>
                                        <p:tgtEl>
                                          <p:spTgt spid="10">
                                            <p:graphicEl>
                                              <a:dgm id="{4E726D93-9150-4921-AE2F-E6A222CC18CF}"/>
                                            </p:graphicEl>
                                          </p:spTgt>
                                        </p:tgtEl>
                                        <p:attrNameLst>
                                          <p:attrName>style.visibility</p:attrName>
                                        </p:attrNameLst>
                                      </p:cBhvr>
                                      <p:to>
                                        <p:strVal val="visible"/>
                                      </p:to>
                                    </p:set>
                                    <p:animEffect transition="in" filter="barn(outVertical)">
                                      <p:cBhvr>
                                        <p:cTn id="20" dur="500"/>
                                        <p:tgtEl>
                                          <p:spTgt spid="10">
                                            <p:graphicEl>
                                              <a:dgm id="{4E726D93-9150-4921-AE2F-E6A222CC18CF}"/>
                                            </p:graphicEl>
                                          </p:spTgt>
                                        </p:tgtEl>
                                      </p:cBhvr>
                                    </p:animEffect>
                                  </p:childTnLst>
                                </p:cTn>
                              </p:par>
                              <p:par>
                                <p:cTn id="21" presetID="16" presetClass="entr" presetSubtype="37" fill="hold" grpId="0" nodeType="withEffect">
                                  <p:stCondLst>
                                    <p:cond delay="0"/>
                                  </p:stCondLst>
                                  <p:childTnLst>
                                    <p:set>
                                      <p:cBhvr>
                                        <p:cTn id="22" dur="1" fill="hold">
                                          <p:stCondLst>
                                            <p:cond delay="0"/>
                                          </p:stCondLst>
                                        </p:cTn>
                                        <p:tgtEl>
                                          <p:spTgt spid="10">
                                            <p:graphicEl>
                                              <a:dgm id="{E17A06C5-858D-4F8A-9A31-F8CDD1C230F6}"/>
                                            </p:graphicEl>
                                          </p:spTgt>
                                        </p:tgtEl>
                                        <p:attrNameLst>
                                          <p:attrName>style.visibility</p:attrName>
                                        </p:attrNameLst>
                                      </p:cBhvr>
                                      <p:to>
                                        <p:strVal val="visible"/>
                                      </p:to>
                                    </p:set>
                                    <p:animEffect transition="in" filter="barn(outVertical)">
                                      <p:cBhvr>
                                        <p:cTn id="23" dur="500"/>
                                        <p:tgtEl>
                                          <p:spTgt spid="10">
                                            <p:graphicEl>
                                              <a:dgm id="{E17A06C5-858D-4F8A-9A31-F8CDD1C230F6}"/>
                                            </p:graphicEl>
                                          </p:spTgt>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37" fill="hold" grpId="0" nodeType="clickEffect">
                                  <p:stCondLst>
                                    <p:cond delay="0"/>
                                  </p:stCondLst>
                                  <p:childTnLst>
                                    <p:set>
                                      <p:cBhvr>
                                        <p:cTn id="27" dur="1" fill="hold">
                                          <p:stCondLst>
                                            <p:cond delay="0"/>
                                          </p:stCondLst>
                                        </p:cTn>
                                        <p:tgtEl>
                                          <p:spTgt spid="10">
                                            <p:graphicEl>
                                              <a:dgm id="{EDEA05FE-4586-43F6-A7AE-9E7C5305E536}"/>
                                            </p:graphicEl>
                                          </p:spTgt>
                                        </p:tgtEl>
                                        <p:attrNameLst>
                                          <p:attrName>style.visibility</p:attrName>
                                        </p:attrNameLst>
                                      </p:cBhvr>
                                      <p:to>
                                        <p:strVal val="visible"/>
                                      </p:to>
                                    </p:set>
                                    <p:animEffect transition="in" filter="barn(outVertical)">
                                      <p:cBhvr>
                                        <p:cTn id="28" dur="500"/>
                                        <p:tgtEl>
                                          <p:spTgt spid="10">
                                            <p:graphicEl>
                                              <a:dgm id="{EDEA05FE-4586-43F6-A7AE-9E7C5305E536}"/>
                                            </p:graphicEl>
                                          </p:spTgt>
                                        </p:tgtEl>
                                      </p:cBhvr>
                                    </p:animEffect>
                                  </p:childTnLst>
                                </p:cTn>
                              </p:par>
                              <p:par>
                                <p:cTn id="29" presetID="16" presetClass="entr" presetSubtype="37" fill="hold" grpId="0" nodeType="withEffect">
                                  <p:stCondLst>
                                    <p:cond delay="0"/>
                                  </p:stCondLst>
                                  <p:childTnLst>
                                    <p:set>
                                      <p:cBhvr>
                                        <p:cTn id="30" dur="1" fill="hold">
                                          <p:stCondLst>
                                            <p:cond delay="0"/>
                                          </p:stCondLst>
                                        </p:cTn>
                                        <p:tgtEl>
                                          <p:spTgt spid="10">
                                            <p:graphicEl>
                                              <a:dgm id="{B6EE6B13-10C4-48F1-992C-C41B1C233938}"/>
                                            </p:graphicEl>
                                          </p:spTgt>
                                        </p:tgtEl>
                                        <p:attrNameLst>
                                          <p:attrName>style.visibility</p:attrName>
                                        </p:attrNameLst>
                                      </p:cBhvr>
                                      <p:to>
                                        <p:strVal val="visible"/>
                                      </p:to>
                                    </p:set>
                                    <p:animEffect transition="in" filter="barn(outVertical)">
                                      <p:cBhvr>
                                        <p:cTn id="31" dur="500"/>
                                        <p:tgtEl>
                                          <p:spTgt spid="10">
                                            <p:graphicEl>
                                              <a:dgm id="{B6EE6B13-10C4-48F1-992C-C41B1C233938}"/>
                                            </p:graphicEl>
                                          </p:spTgt>
                                        </p:tgtEl>
                                      </p:cBhvr>
                                    </p:animEffect>
                                  </p:childTnLst>
                                </p:cTn>
                              </p:par>
                            </p:childTnLst>
                          </p:cTn>
                        </p:par>
                      </p:childTnLst>
                    </p:cTn>
                  </p:par>
                  <p:par>
                    <p:cTn id="32" fill="hold">
                      <p:stCondLst>
                        <p:cond delay="indefinite"/>
                      </p:stCondLst>
                      <p:childTnLst>
                        <p:par>
                          <p:cTn id="33" fill="hold">
                            <p:stCondLst>
                              <p:cond delay="0"/>
                            </p:stCondLst>
                            <p:childTnLst>
                              <p:par>
                                <p:cTn id="34" presetID="16" presetClass="entr" presetSubtype="37" fill="hold" grpId="0" nodeType="clickEffect">
                                  <p:stCondLst>
                                    <p:cond delay="0"/>
                                  </p:stCondLst>
                                  <p:childTnLst>
                                    <p:set>
                                      <p:cBhvr>
                                        <p:cTn id="35" dur="1" fill="hold">
                                          <p:stCondLst>
                                            <p:cond delay="0"/>
                                          </p:stCondLst>
                                        </p:cTn>
                                        <p:tgtEl>
                                          <p:spTgt spid="10">
                                            <p:graphicEl>
                                              <a:dgm id="{801927C1-D4D2-45CC-906F-474F5D8F95F5}"/>
                                            </p:graphicEl>
                                          </p:spTgt>
                                        </p:tgtEl>
                                        <p:attrNameLst>
                                          <p:attrName>style.visibility</p:attrName>
                                        </p:attrNameLst>
                                      </p:cBhvr>
                                      <p:to>
                                        <p:strVal val="visible"/>
                                      </p:to>
                                    </p:set>
                                    <p:animEffect transition="in" filter="barn(outVertical)">
                                      <p:cBhvr>
                                        <p:cTn id="36" dur="500"/>
                                        <p:tgtEl>
                                          <p:spTgt spid="10">
                                            <p:graphicEl>
                                              <a:dgm id="{801927C1-D4D2-45CC-906F-474F5D8F95F5}"/>
                                            </p:graphicEl>
                                          </p:spTgt>
                                        </p:tgtEl>
                                      </p:cBhvr>
                                    </p:animEffect>
                                  </p:childTnLst>
                                </p:cTn>
                              </p:par>
                              <p:par>
                                <p:cTn id="37" presetID="16" presetClass="entr" presetSubtype="37" fill="hold" grpId="0" nodeType="withEffect">
                                  <p:stCondLst>
                                    <p:cond delay="0"/>
                                  </p:stCondLst>
                                  <p:childTnLst>
                                    <p:set>
                                      <p:cBhvr>
                                        <p:cTn id="38" dur="1" fill="hold">
                                          <p:stCondLst>
                                            <p:cond delay="0"/>
                                          </p:stCondLst>
                                        </p:cTn>
                                        <p:tgtEl>
                                          <p:spTgt spid="10">
                                            <p:graphicEl>
                                              <a:dgm id="{B51385E6-9775-4E99-BAF7-511827C79CE6}"/>
                                            </p:graphicEl>
                                          </p:spTgt>
                                        </p:tgtEl>
                                        <p:attrNameLst>
                                          <p:attrName>style.visibility</p:attrName>
                                        </p:attrNameLst>
                                      </p:cBhvr>
                                      <p:to>
                                        <p:strVal val="visible"/>
                                      </p:to>
                                    </p:set>
                                    <p:animEffect transition="in" filter="barn(outVertical)">
                                      <p:cBhvr>
                                        <p:cTn id="39" dur="500"/>
                                        <p:tgtEl>
                                          <p:spTgt spid="10">
                                            <p:graphicEl>
                                              <a:dgm id="{B51385E6-9775-4E99-BAF7-511827C79CE6}"/>
                                            </p:graphicEl>
                                          </p:spTgt>
                                        </p:tgtEl>
                                      </p:cBhvr>
                                    </p:animEffect>
                                  </p:childTnLst>
                                </p:cTn>
                              </p:par>
                              <p:par>
                                <p:cTn id="40" presetID="16" presetClass="entr" presetSubtype="37" fill="hold" grpId="0" nodeType="withEffect">
                                  <p:stCondLst>
                                    <p:cond delay="0"/>
                                  </p:stCondLst>
                                  <p:childTnLst>
                                    <p:set>
                                      <p:cBhvr>
                                        <p:cTn id="41" dur="1" fill="hold">
                                          <p:stCondLst>
                                            <p:cond delay="0"/>
                                          </p:stCondLst>
                                        </p:cTn>
                                        <p:tgtEl>
                                          <p:spTgt spid="10">
                                            <p:graphicEl>
                                              <a:dgm id="{4F9C8F02-F4E8-4AF6-80E9-C41998F24368}"/>
                                            </p:graphicEl>
                                          </p:spTgt>
                                        </p:tgtEl>
                                        <p:attrNameLst>
                                          <p:attrName>style.visibility</p:attrName>
                                        </p:attrNameLst>
                                      </p:cBhvr>
                                      <p:to>
                                        <p:strVal val="visible"/>
                                      </p:to>
                                    </p:set>
                                    <p:animEffect transition="in" filter="barn(outVertical)">
                                      <p:cBhvr>
                                        <p:cTn id="42" dur="500"/>
                                        <p:tgtEl>
                                          <p:spTgt spid="10">
                                            <p:graphicEl>
                                              <a:dgm id="{4F9C8F02-F4E8-4AF6-80E9-C41998F24368}"/>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Sub>
          <a:bldDgm bld="one"/>
        </p:bldSub>
      </p:bldGraphic>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762000"/>
            <a:ext cx="8686800" cy="5562600"/>
          </a:xfrm>
          <a:prstGeom prst="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 name="Title 1"/>
          <p:cNvSpPr>
            <a:spLocks noGrp="1"/>
          </p:cNvSpPr>
          <p:nvPr>
            <p:ph type="title"/>
          </p:nvPr>
        </p:nvSpPr>
        <p:spPr>
          <a:xfrm>
            <a:off x="457200" y="838200"/>
            <a:ext cx="8229600" cy="533400"/>
          </a:xfrm>
        </p:spPr>
        <p:txBody>
          <a:bodyPr>
            <a:normAutofit fontScale="90000"/>
          </a:bodyPr>
          <a:lstStyle/>
          <a:p>
            <a:r>
              <a:rPr lang="en-US" sz="3600"/>
              <a:t>1. Smurf</a:t>
            </a:r>
          </a:p>
        </p:txBody>
      </p:sp>
      <p:sp>
        <p:nvSpPr>
          <p:cNvPr id="3" name="Content Placeholder 2"/>
          <p:cNvSpPr>
            <a:spLocks noGrp="1"/>
          </p:cNvSpPr>
          <p:nvPr>
            <p:ph idx="1"/>
          </p:nvPr>
        </p:nvSpPr>
        <p:spPr>
          <a:xfrm>
            <a:off x="457200" y="762000"/>
            <a:ext cx="8229600" cy="4724400"/>
          </a:xfrm>
        </p:spPr>
        <p:txBody>
          <a:bodyPr/>
          <a:lstStyle/>
          <a:p>
            <a:pPr lvl="0"/>
            <a:endParaRPr lang="en-US" sz="2400"/>
          </a:p>
          <a:p>
            <a:pPr lvl="0"/>
            <a:r>
              <a:rPr lang="vi-VN" sz="2400"/>
              <a:t>Smurf: là một loại tấn công DoS điển hình. </a:t>
            </a:r>
            <a:endParaRPr lang="en-US" sz="2400"/>
          </a:p>
          <a:p>
            <a:endParaRPr lang="en-US"/>
          </a:p>
        </p:txBody>
      </p:sp>
      <p:grpSp>
        <p:nvGrpSpPr>
          <p:cNvPr id="5" name="Group 4"/>
          <p:cNvGrpSpPr/>
          <p:nvPr/>
        </p:nvGrpSpPr>
        <p:grpSpPr>
          <a:xfrm>
            <a:off x="640080" y="176760"/>
            <a:ext cx="6294120" cy="737640"/>
            <a:chOff x="411480" y="2489700"/>
            <a:chExt cx="5760720" cy="560880"/>
          </a:xfrm>
        </p:grpSpPr>
        <p:sp>
          <p:nvSpPr>
            <p:cNvPr id="6" name="Rounded Rectangle 5"/>
            <p:cNvSpPr/>
            <p:nvPr/>
          </p:nvSpPr>
          <p:spPr>
            <a:xfrm>
              <a:off x="411480" y="2489700"/>
              <a:ext cx="5760720" cy="560880"/>
            </a:xfrm>
            <a:prstGeom prst="roundRect">
              <a:avLst/>
            </a:pr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7" name="Rounded Rectangle 5"/>
            <p:cNvSpPr/>
            <p:nvPr/>
          </p:nvSpPr>
          <p:spPr>
            <a:xfrm>
              <a:off x="438860" y="2517080"/>
              <a:ext cx="5705960" cy="50612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7742" tIns="0" rIns="217742" bIns="0" numCol="1" spcCol="1270" anchor="ctr" anchorCtr="0">
              <a:noAutofit/>
            </a:bodyPr>
            <a:lstStyle/>
            <a:p>
              <a:pPr lvl="0" defTabSz="844550">
                <a:lnSpc>
                  <a:spcPct val="90000"/>
                </a:lnSpc>
                <a:spcBef>
                  <a:spcPct val="0"/>
                </a:spcBef>
                <a:spcAft>
                  <a:spcPct val="35000"/>
                </a:spcAft>
              </a:pPr>
              <a:r>
                <a:rPr lang="vi-VN" sz="2400" b="1"/>
                <a:t>D. Các hình thức tấn công DoS cơ bản</a:t>
              </a:r>
              <a:endParaRPr lang="en-US" sz="2400" kern="1200"/>
            </a:p>
          </p:txBody>
        </p:sp>
      </p:gr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7321" y="4667882"/>
            <a:ext cx="838200" cy="1087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5521" y="3220082"/>
            <a:ext cx="3962400" cy="341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Content Placeholder 2"/>
          <p:cNvSpPr txBox="1">
            <a:spLocks/>
          </p:cNvSpPr>
          <p:nvPr/>
        </p:nvSpPr>
        <p:spPr>
          <a:xfrm>
            <a:off x="461486" y="1199091"/>
            <a:ext cx="8229600" cy="4724400"/>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lvl="0"/>
            <a:r>
              <a:rPr lang="vi-VN" sz="2400"/>
              <a:t>Máy chủ attacker sẽ gửi rất nhiều lệnh ping đến một số lượng lớn máy tính trong một thời gian ngắn, trong đó địa chỉ IP nguồn của gói ICMP echo sẽ được thay thế bởi địa chỉ IP của nạn nhân. </a:t>
            </a:r>
            <a:endParaRPr lang="en-US" sz="2400"/>
          </a:p>
          <a:p>
            <a:pPr lvl="0"/>
            <a:r>
              <a:rPr lang="vi-VN" sz="2400"/>
              <a:t>Các máy tính này sẽ trả lại các gói ICMP reply đến máy nạn nhân</a:t>
            </a:r>
            <a:endParaRPr lang="en-US" sz="2400"/>
          </a:p>
        </p:txBody>
      </p:sp>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19486" y="4499503"/>
            <a:ext cx="671513" cy="1423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4"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6286" y="3200400"/>
            <a:ext cx="2743200" cy="33729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Content Placeholder 2"/>
          <p:cNvSpPr txBox="1">
            <a:spLocks/>
          </p:cNvSpPr>
          <p:nvPr/>
        </p:nvSpPr>
        <p:spPr>
          <a:xfrm>
            <a:off x="613886" y="1351491"/>
            <a:ext cx="8229600" cy="4724400"/>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lvl="0"/>
            <a:r>
              <a:rPr lang="vi-VN" sz="2400"/>
              <a:t>Kết quả: mục tiêu bị tấn công sẽ phải chịu nhận một đợt reply gói ICMP cực lớn và làm cho mạng bị rớt hoặc bị chậm lại,</a:t>
            </a:r>
            <a:endParaRPr lang="en-US" sz="2400"/>
          </a:p>
          <a:p>
            <a:pPr lvl="0"/>
            <a:r>
              <a:rPr lang="vi-VN" sz="2400"/>
              <a:t> không có khả năng đáp ứng các dịch vụ khác</a:t>
            </a:r>
            <a:endParaRPr lang="en-US" sz="2400"/>
          </a:p>
        </p:txBody>
      </p:sp>
    </p:spTree>
    <p:extLst>
      <p:ext uri="{BB962C8B-B14F-4D97-AF65-F5344CB8AC3E}">
        <p14:creationId xmlns:p14="http://schemas.microsoft.com/office/powerpoint/2010/main" val="3036719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outVertic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xit" presetSubtype="21" fill="hold" grpId="1" nodeType="clickEffect">
                                  <p:stCondLst>
                                    <p:cond delay="0"/>
                                  </p:stCondLst>
                                  <p:childTnLst>
                                    <p:animEffect transition="out" filter="barn(inVertical)">
                                      <p:cBhvr>
                                        <p:cTn id="11" dur="500"/>
                                        <p:tgtEl>
                                          <p:spTgt spid="3">
                                            <p:txEl>
                                              <p:pRg st="1" end="1"/>
                                            </p:txEl>
                                          </p:spTgt>
                                        </p:tgtEl>
                                      </p:cBhvr>
                                    </p:animEffect>
                                    <p:set>
                                      <p:cBhvr>
                                        <p:cTn id="12" dur="1" fill="hold">
                                          <p:stCondLst>
                                            <p:cond delay="499"/>
                                          </p:stCondLst>
                                        </p:cTn>
                                        <p:tgtEl>
                                          <p:spTgt spid="3">
                                            <p:txEl>
                                              <p:pRg st="1" end="1"/>
                                            </p:txEl>
                                          </p:spTgt>
                                        </p:tgtEl>
                                        <p:attrNameLst>
                                          <p:attrName>style.visibility</p:attrName>
                                        </p:attrNameLst>
                                      </p:cBhvr>
                                      <p:to>
                                        <p:strVal val="hidden"/>
                                      </p:to>
                                    </p:set>
                                  </p:childTnLst>
                                </p:cTn>
                              </p:par>
                              <p:par>
                                <p:cTn id="13" presetID="16" presetClass="entr" presetSubtype="21" fill="hold" grpId="0" nodeType="withEffect">
                                  <p:stCondLst>
                                    <p:cond delay="0"/>
                                  </p:stCondLst>
                                  <p:childTnLst>
                                    <p:set>
                                      <p:cBhvr>
                                        <p:cTn id="14" dur="1" fill="hold">
                                          <p:stCondLst>
                                            <p:cond delay="0"/>
                                          </p:stCondLst>
                                        </p:cTn>
                                        <p:tgtEl>
                                          <p:spTgt spid="10">
                                            <p:txEl>
                                              <p:pRg st="0" end="0"/>
                                            </p:txEl>
                                          </p:spTgt>
                                        </p:tgtEl>
                                        <p:attrNameLst>
                                          <p:attrName>style.visibility</p:attrName>
                                        </p:attrNameLst>
                                      </p:cBhvr>
                                      <p:to>
                                        <p:strVal val="visible"/>
                                      </p:to>
                                    </p:set>
                                    <p:animEffect transition="in" filter="barn(inVertical)">
                                      <p:cBhvr>
                                        <p:cTn id="15" dur="500"/>
                                        <p:tgtEl>
                                          <p:spTgt spid="10">
                                            <p:txEl>
                                              <p:pRg st="0" end="0"/>
                                            </p:txEl>
                                          </p:spTgt>
                                        </p:tgtEl>
                                      </p:cBhvr>
                                    </p:animEffect>
                                  </p:childTnLst>
                                </p:cTn>
                              </p:par>
                              <p:par>
                                <p:cTn id="16" presetID="2" presetClass="entr" presetSubtype="8" fill="hold" nodeType="withEffect">
                                  <p:stCondLst>
                                    <p:cond delay="0"/>
                                  </p:stCondLst>
                                  <p:childTnLst>
                                    <p:set>
                                      <p:cBhvr>
                                        <p:cTn id="17" dur="1" fill="hold">
                                          <p:stCondLst>
                                            <p:cond delay="0"/>
                                          </p:stCondLst>
                                        </p:cTn>
                                        <p:tgtEl>
                                          <p:spTgt spid="2051"/>
                                        </p:tgtEl>
                                        <p:attrNameLst>
                                          <p:attrName>style.visibility</p:attrName>
                                        </p:attrNameLst>
                                      </p:cBhvr>
                                      <p:to>
                                        <p:strVal val="visible"/>
                                      </p:to>
                                    </p:set>
                                    <p:anim calcmode="lin" valueType="num">
                                      <p:cBhvr additive="base">
                                        <p:cTn id="18" dur="500" fill="hold"/>
                                        <p:tgtEl>
                                          <p:spTgt spid="2051"/>
                                        </p:tgtEl>
                                        <p:attrNameLst>
                                          <p:attrName>ppt_x</p:attrName>
                                        </p:attrNameLst>
                                      </p:cBhvr>
                                      <p:tavLst>
                                        <p:tav tm="0">
                                          <p:val>
                                            <p:strVal val="0-#ppt_w/2"/>
                                          </p:val>
                                        </p:tav>
                                        <p:tav tm="100000">
                                          <p:val>
                                            <p:strVal val="#ppt_x"/>
                                          </p:val>
                                        </p:tav>
                                      </p:tavLst>
                                    </p:anim>
                                    <p:anim calcmode="lin" valueType="num">
                                      <p:cBhvr additive="base">
                                        <p:cTn id="19" dur="500" fill="hold"/>
                                        <p:tgtEl>
                                          <p:spTgt spid="2051"/>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10">
                                            <p:txEl>
                                              <p:pRg st="1" end="1"/>
                                            </p:txEl>
                                          </p:spTgt>
                                        </p:tgtEl>
                                        <p:attrNameLst>
                                          <p:attrName>style.visibility</p:attrName>
                                        </p:attrNameLst>
                                      </p:cBhvr>
                                      <p:to>
                                        <p:strVal val="visible"/>
                                      </p:to>
                                    </p:set>
                                    <p:animEffect transition="in" filter="barn(inVertical)">
                                      <p:cBhvr>
                                        <p:cTn id="24" dur="500"/>
                                        <p:tgtEl>
                                          <p:spTgt spid="10">
                                            <p:txEl>
                                              <p:pRg st="1" end="1"/>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2054"/>
                                        </p:tgtEl>
                                        <p:attrNameLst>
                                          <p:attrName>style.visibility</p:attrName>
                                        </p:attrNameLst>
                                      </p:cBhvr>
                                      <p:to>
                                        <p:strVal val="visible"/>
                                      </p:to>
                                    </p:set>
                                    <p:animEffect transition="in" filter="fade">
                                      <p:cBhvr>
                                        <p:cTn id="27" dur="500"/>
                                        <p:tgtEl>
                                          <p:spTgt spid="2054"/>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xit" presetSubtype="8" fill="hold" grpId="1" nodeType="clickEffect">
                                  <p:stCondLst>
                                    <p:cond delay="0"/>
                                  </p:stCondLst>
                                  <p:childTnLst>
                                    <p:anim calcmode="lin" valueType="num">
                                      <p:cBhvr additive="base">
                                        <p:cTn id="31" dur="500"/>
                                        <p:tgtEl>
                                          <p:spTgt spid="10">
                                            <p:txEl>
                                              <p:pRg st="0" end="0"/>
                                            </p:txEl>
                                          </p:spTgt>
                                        </p:tgtEl>
                                        <p:attrNameLst>
                                          <p:attrName>ppt_x</p:attrName>
                                        </p:attrNameLst>
                                      </p:cBhvr>
                                      <p:tavLst>
                                        <p:tav tm="0">
                                          <p:val>
                                            <p:strVal val="ppt_x"/>
                                          </p:val>
                                        </p:tav>
                                        <p:tav tm="100000">
                                          <p:val>
                                            <p:strVal val="0-ppt_w/2"/>
                                          </p:val>
                                        </p:tav>
                                      </p:tavLst>
                                    </p:anim>
                                    <p:anim calcmode="lin" valueType="num">
                                      <p:cBhvr additive="base">
                                        <p:cTn id="32" dur="500"/>
                                        <p:tgtEl>
                                          <p:spTgt spid="10">
                                            <p:txEl>
                                              <p:pRg st="0" end="0"/>
                                            </p:txEl>
                                          </p:spTgt>
                                        </p:tgtEl>
                                        <p:attrNameLst>
                                          <p:attrName>ppt_y</p:attrName>
                                        </p:attrNameLst>
                                      </p:cBhvr>
                                      <p:tavLst>
                                        <p:tav tm="0">
                                          <p:val>
                                            <p:strVal val="ppt_y"/>
                                          </p:val>
                                        </p:tav>
                                        <p:tav tm="100000">
                                          <p:val>
                                            <p:strVal val="ppt_y"/>
                                          </p:val>
                                        </p:tav>
                                      </p:tavLst>
                                    </p:anim>
                                    <p:set>
                                      <p:cBhvr>
                                        <p:cTn id="33" dur="1" fill="hold">
                                          <p:stCondLst>
                                            <p:cond delay="499"/>
                                          </p:stCondLst>
                                        </p:cTn>
                                        <p:tgtEl>
                                          <p:spTgt spid="10">
                                            <p:txEl>
                                              <p:pRg st="0" end="0"/>
                                            </p:txEl>
                                          </p:spTgt>
                                        </p:tgtEl>
                                        <p:attrNameLst>
                                          <p:attrName>style.visibility</p:attrName>
                                        </p:attrNameLst>
                                      </p:cBhvr>
                                      <p:to>
                                        <p:strVal val="hidden"/>
                                      </p:to>
                                    </p:set>
                                  </p:childTnLst>
                                </p:cTn>
                              </p:par>
                              <p:par>
                                <p:cTn id="34" presetID="2" presetClass="exit" presetSubtype="8" fill="hold" grpId="1" nodeType="withEffect">
                                  <p:stCondLst>
                                    <p:cond delay="0"/>
                                  </p:stCondLst>
                                  <p:childTnLst>
                                    <p:anim calcmode="lin" valueType="num">
                                      <p:cBhvr additive="base">
                                        <p:cTn id="35" dur="500"/>
                                        <p:tgtEl>
                                          <p:spTgt spid="10">
                                            <p:txEl>
                                              <p:pRg st="1" end="1"/>
                                            </p:txEl>
                                          </p:spTgt>
                                        </p:tgtEl>
                                        <p:attrNameLst>
                                          <p:attrName>ppt_x</p:attrName>
                                        </p:attrNameLst>
                                      </p:cBhvr>
                                      <p:tavLst>
                                        <p:tav tm="0">
                                          <p:val>
                                            <p:strVal val="ppt_x"/>
                                          </p:val>
                                        </p:tav>
                                        <p:tav tm="100000">
                                          <p:val>
                                            <p:strVal val="0-ppt_w/2"/>
                                          </p:val>
                                        </p:tav>
                                      </p:tavLst>
                                    </p:anim>
                                    <p:anim calcmode="lin" valueType="num">
                                      <p:cBhvr additive="base">
                                        <p:cTn id="36" dur="500"/>
                                        <p:tgtEl>
                                          <p:spTgt spid="10">
                                            <p:txEl>
                                              <p:pRg st="1" end="1"/>
                                            </p:txEl>
                                          </p:spTgt>
                                        </p:tgtEl>
                                        <p:attrNameLst>
                                          <p:attrName>ppt_y</p:attrName>
                                        </p:attrNameLst>
                                      </p:cBhvr>
                                      <p:tavLst>
                                        <p:tav tm="0">
                                          <p:val>
                                            <p:strVal val="ppt_y"/>
                                          </p:val>
                                        </p:tav>
                                        <p:tav tm="100000">
                                          <p:val>
                                            <p:strVal val="ppt_y"/>
                                          </p:val>
                                        </p:tav>
                                      </p:tavLst>
                                    </p:anim>
                                    <p:set>
                                      <p:cBhvr>
                                        <p:cTn id="37" dur="1" fill="hold">
                                          <p:stCondLst>
                                            <p:cond delay="499"/>
                                          </p:stCondLst>
                                        </p:cTn>
                                        <p:tgtEl>
                                          <p:spTgt spid="10">
                                            <p:txEl>
                                              <p:pRg st="1" end="1"/>
                                            </p:txEl>
                                          </p:spTgt>
                                        </p:tgtEl>
                                        <p:attrNameLst>
                                          <p:attrName>style.visibility</p:attrName>
                                        </p:attrNameLst>
                                      </p:cBhvr>
                                      <p:to>
                                        <p:strVal val="hidden"/>
                                      </p:to>
                                    </p:set>
                                  </p:childTnLst>
                                </p:cTn>
                              </p:par>
                              <p:par>
                                <p:cTn id="38" presetID="2" presetClass="entr" presetSubtype="2" fill="hold" grpId="0" nodeType="withEffect">
                                  <p:stCondLst>
                                    <p:cond delay="0"/>
                                  </p:stCondLst>
                                  <p:childTnLst>
                                    <p:set>
                                      <p:cBhvr>
                                        <p:cTn id="39" dur="1" fill="hold">
                                          <p:stCondLst>
                                            <p:cond delay="0"/>
                                          </p:stCondLst>
                                        </p:cTn>
                                        <p:tgtEl>
                                          <p:spTgt spid="14"/>
                                        </p:tgtEl>
                                        <p:attrNameLst>
                                          <p:attrName>style.visibility</p:attrName>
                                        </p:attrNameLst>
                                      </p:cBhvr>
                                      <p:to>
                                        <p:strVal val="visible"/>
                                      </p:to>
                                    </p:set>
                                    <p:anim calcmode="lin" valueType="num">
                                      <p:cBhvr additive="base">
                                        <p:cTn id="40" dur="500" fill="hold"/>
                                        <p:tgtEl>
                                          <p:spTgt spid="14"/>
                                        </p:tgtEl>
                                        <p:attrNameLst>
                                          <p:attrName>ppt_x</p:attrName>
                                        </p:attrNameLst>
                                      </p:cBhvr>
                                      <p:tavLst>
                                        <p:tav tm="0">
                                          <p:val>
                                            <p:strVal val="1+#ppt_w/2"/>
                                          </p:val>
                                        </p:tav>
                                        <p:tav tm="100000">
                                          <p:val>
                                            <p:strVal val="#ppt_x"/>
                                          </p:val>
                                        </p:tav>
                                      </p:tavLst>
                                    </p:anim>
                                    <p:anim calcmode="lin" valueType="num">
                                      <p:cBhvr additive="base">
                                        <p:cTn id="41"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P spid="10" grpId="0" uiExpand="1" build="p"/>
      <p:bldP spid="10" grpId="1" uiExpand="1" build="allAtOnce"/>
      <p:bldP spid="1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762000"/>
            <a:ext cx="8686800" cy="5562600"/>
          </a:xfrm>
          <a:prstGeom prst="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3" name="Content Placeholder 2"/>
          <p:cNvSpPr>
            <a:spLocks noGrp="1"/>
          </p:cNvSpPr>
          <p:nvPr>
            <p:ph idx="1"/>
          </p:nvPr>
        </p:nvSpPr>
        <p:spPr/>
        <p:txBody>
          <a:bodyPr/>
          <a:lstStyle/>
          <a:p>
            <a:pPr lvl="0">
              <a:buFont typeface="Wingdings" pitchFamily="2" charset="2"/>
              <a:buChar char="q"/>
            </a:pPr>
            <a:r>
              <a:rPr lang="vi-VN"/>
              <a:t>Buffer Overflow xảy ra tại bất kỳ thời điểm nào có chương trình ghi lượng thông tin lớn hơn dung lượng của bộ nhớ đệm trong bộ nhớ</a:t>
            </a:r>
            <a:endParaRPr lang="en-US"/>
          </a:p>
          <a:p>
            <a:pPr lvl="0">
              <a:buFont typeface="Wingdings" pitchFamily="2" charset="2"/>
              <a:buChar char="q"/>
            </a:pPr>
            <a:r>
              <a:rPr lang="vi-VN"/>
              <a:t>Kẻ tấn công có thể ghi đè lên dữ liệu và điều khiển chạy các chương trình và đánh cắp quyền điều khiển của một số chương trình nhằm thực thi các đoạn mã nguy hiểm  </a:t>
            </a:r>
            <a:endParaRPr lang="en-US"/>
          </a:p>
          <a:p>
            <a:pPr lvl="0">
              <a:buFont typeface="Wingdings" pitchFamily="2" charset="2"/>
              <a:buChar char="q"/>
            </a:pPr>
            <a:r>
              <a:rPr lang="vi-VN"/>
              <a:t>Quá trình gửi một bức thư điện tử mà file đính kèm quá 256 ký tự có thể sẽ xảy ra quá trình tràn bộ nhớ đệm</a:t>
            </a:r>
            <a:endParaRPr lang="en-US"/>
          </a:p>
          <a:p>
            <a:pPr>
              <a:buFont typeface="Wingdings" pitchFamily="2" charset="2"/>
              <a:buChar char="q"/>
            </a:pPr>
            <a:endParaRPr lang="en-US"/>
          </a:p>
        </p:txBody>
      </p:sp>
      <p:sp>
        <p:nvSpPr>
          <p:cNvPr id="13" name="Rectangle 12"/>
          <p:cNvSpPr/>
          <p:nvPr/>
        </p:nvSpPr>
        <p:spPr>
          <a:xfrm>
            <a:off x="533400" y="914400"/>
            <a:ext cx="8153400" cy="106680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nvGrpSpPr>
          <p:cNvPr id="5" name="Group 4"/>
          <p:cNvGrpSpPr/>
          <p:nvPr/>
        </p:nvGrpSpPr>
        <p:grpSpPr>
          <a:xfrm>
            <a:off x="640080" y="176760"/>
            <a:ext cx="6294120" cy="737640"/>
            <a:chOff x="411480" y="2489700"/>
            <a:chExt cx="5760720" cy="560880"/>
          </a:xfrm>
        </p:grpSpPr>
        <p:sp>
          <p:nvSpPr>
            <p:cNvPr id="6" name="Rounded Rectangle 5"/>
            <p:cNvSpPr/>
            <p:nvPr/>
          </p:nvSpPr>
          <p:spPr>
            <a:xfrm>
              <a:off x="411480" y="2489700"/>
              <a:ext cx="5760720" cy="560880"/>
            </a:xfrm>
            <a:prstGeom prst="roundRect">
              <a:avLst/>
            </a:pr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7" name="Rounded Rectangle 5"/>
            <p:cNvSpPr/>
            <p:nvPr/>
          </p:nvSpPr>
          <p:spPr>
            <a:xfrm>
              <a:off x="438860" y="2517080"/>
              <a:ext cx="5705960" cy="50612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7742" tIns="0" rIns="217742" bIns="0" numCol="1" spcCol="1270" anchor="ctr" anchorCtr="0">
              <a:noAutofit/>
            </a:bodyPr>
            <a:lstStyle/>
            <a:p>
              <a:pPr lvl="0" defTabSz="844550">
                <a:lnSpc>
                  <a:spcPct val="90000"/>
                </a:lnSpc>
                <a:spcBef>
                  <a:spcPct val="0"/>
                </a:spcBef>
                <a:spcAft>
                  <a:spcPct val="35000"/>
                </a:spcAft>
              </a:pPr>
              <a:r>
                <a:rPr lang="vi-VN" sz="2400" b="1"/>
                <a:t>D. Các hình thức tấn công DoS cơ bản</a:t>
              </a:r>
              <a:endParaRPr lang="en-US" sz="2400" kern="1200"/>
            </a:p>
          </p:txBody>
        </p:sp>
      </p:grpSp>
      <p:sp>
        <p:nvSpPr>
          <p:cNvPr id="2" name="Title 1"/>
          <p:cNvSpPr>
            <a:spLocks noGrp="1"/>
          </p:cNvSpPr>
          <p:nvPr>
            <p:ph type="title"/>
          </p:nvPr>
        </p:nvSpPr>
        <p:spPr/>
        <p:txBody>
          <a:bodyPr/>
          <a:lstStyle/>
          <a:p>
            <a:r>
              <a:rPr lang="en-US"/>
              <a:t>2.	Buffer Overflow Attack</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6742" y="1752600"/>
            <a:ext cx="7924800" cy="45078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4030111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arn(inVertical)">
                                      <p:cBhvr>
                                        <p:cTn id="11" dur="500"/>
                                        <p:tgtEl>
                                          <p:spTgt spid="3">
                                            <p:txEl>
                                              <p:pRg st="1" end="1"/>
                                            </p:txEl>
                                          </p:spTgt>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arn(inVertical)">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074"/>
                                        </p:tgtEl>
                                        <p:attrNameLst>
                                          <p:attrName>style.visibility</p:attrName>
                                        </p:attrNameLst>
                                      </p:cBhvr>
                                      <p:to>
                                        <p:strVal val="visible"/>
                                      </p:to>
                                    </p:set>
                                    <p:animEffect transition="in" filter="fade">
                                      <p:cBhvr>
                                        <p:cTn id="20"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762000"/>
            <a:ext cx="8686800" cy="5562600"/>
          </a:xfrm>
          <a:prstGeom prst="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grpSp>
        <p:nvGrpSpPr>
          <p:cNvPr id="5" name="Group 4"/>
          <p:cNvGrpSpPr/>
          <p:nvPr/>
        </p:nvGrpSpPr>
        <p:grpSpPr>
          <a:xfrm>
            <a:off x="640080" y="176760"/>
            <a:ext cx="6294120" cy="737640"/>
            <a:chOff x="411480" y="2489700"/>
            <a:chExt cx="5760720" cy="560880"/>
          </a:xfrm>
        </p:grpSpPr>
        <p:sp>
          <p:nvSpPr>
            <p:cNvPr id="6" name="Rounded Rectangle 5"/>
            <p:cNvSpPr/>
            <p:nvPr/>
          </p:nvSpPr>
          <p:spPr>
            <a:xfrm>
              <a:off x="411480" y="2489700"/>
              <a:ext cx="5760720" cy="560880"/>
            </a:xfrm>
            <a:prstGeom prst="roundRect">
              <a:avLst/>
            </a:pr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7" name="Rounded Rectangle 5"/>
            <p:cNvSpPr/>
            <p:nvPr/>
          </p:nvSpPr>
          <p:spPr>
            <a:xfrm>
              <a:off x="438860" y="2517080"/>
              <a:ext cx="5705960" cy="50612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7742" tIns="0" rIns="217742" bIns="0" numCol="1" spcCol="1270" anchor="ctr" anchorCtr="0">
              <a:noAutofit/>
            </a:bodyPr>
            <a:lstStyle/>
            <a:p>
              <a:pPr lvl="0" defTabSz="844550">
                <a:lnSpc>
                  <a:spcPct val="90000"/>
                </a:lnSpc>
                <a:spcBef>
                  <a:spcPct val="0"/>
                </a:spcBef>
                <a:spcAft>
                  <a:spcPct val="35000"/>
                </a:spcAft>
              </a:pPr>
              <a:r>
                <a:rPr lang="vi-VN" sz="2400" b="1"/>
                <a:t>D. Các hình thức tấn công DoS cơ bản</a:t>
              </a:r>
              <a:endParaRPr lang="en-US" sz="2400" kern="1200"/>
            </a:p>
          </p:txBody>
        </p:sp>
      </p:grpSp>
      <p:sp>
        <p:nvSpPr>
          <p:cNvPr id="2" name="Title 1"/>
          <p:cNvSpPr>
            <a:spLocks noGrp="1"/>
          </p:cNvSpPr>
          <p:nvPr>
            <p:ph type="title"/>
          </p:nvPr>
        </p:nvSpPr>
        <p:spPr/>
        <p:txBody>
          <a:bodyPr/>
          <a:lstStyle/>
          <a:p>
            <a:r>
              <a:rPr lang="en-US"/>
              <a:t>3.Ping of death</a:t>
            </a:r>
          </a:p>
        </p:txBody>
      </p:sp>
      <p:sp>
        <p:nvSpPr>
          <p:cNvPr id="11" name="Content Placeholder 2"/>
          <p:cNvSpPr txBox="1">
            <a:spLocks/>
          </p:cNvSpPr>
          <p:nvPr/>
        </p:nvSpPr>
        <p:spPr>
          <a:xfrm>
            <a:off x="640080" y="4495800"/>
            <a:ext cx="8046720" cy="1981200"/>
          </a:xfrm>
          <a:prstGeom prst="rect">
            <a:avLst/>
          </a:prstGeom>
        </p:spPr>
        <p:txBody>
          <a:bodyPr vert="horz">
            <a:normAutofit fontScale="77500" lnSpcReduction="20000"/>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lvl="0"/>
            <a:r>
              <a:rPr lang="vi-VN" sz="2800"/>
              <a:t>Để nhận biết kẻ tấn công gửi gói tin lớn hơn gói tin cho phép thì tương đối dễ dàng</a:t>
            </a:r>
            <a:endParaRPr lang="en-US" sz="2000"/>
          </a:p>
          <a:p>
            <a:pPr lvl="0"/>
            <a:r>
              <a:rPr lang="vi-VN" sz="2800"/>
              <a:t>VD: ping -l 65500 address</a:t>
            </a:r>
            <a:endParaRPr lang="en-US" sz="2000"/>
          </a:p>
          <a:p>
            <a:pPr lvl="2"/>
            <a:r>
              <a:rPr lang="vi-VN" sz="2400"/>
              <a:t>-l: buffer size</a:t>
            </a:r>
            <a:endParaRPr lang="en-US" sz="1800"/>
          </a:p>
          <a:p>
            <a:pPr lvl="0"/>
            <a:r>
              <a:rPr lang="vi-VN" sz="2800"/>
              <a:t>Khoảng năm 1997 - 1998, lỗi này đã được fix, vì vậy bây giờ nó chỉ mang tính lịch sử</a:t>
            </a:r>
            <a:endParaRPr lang="en-US" sz="2000"/>
          </a:p>
        </p:txBody>
      </p:sp>
      <p:sp>
        <p:nvSpPr>
          <p:cNvPr id="12" name="Content Placeholder 11"/>
          <p:cNvSpPr>
            <a:spLocks noGrp="1"/>
          </p:cNvSpPr>
          <p:nvPr>
            <p:ph idx="1"/>
          </p:nvPr>
        </p:nvSpPr>
        <p:spPr>
          <a:xfrm>
            <a:off x="800100" y="1905001"/>
            <a:ext cx="6972300" cy="914400"/>
          </a:xfrm>
        </p:spPr>
        <p:txBody>
          <a:bodyPr>
            <a:normAutofit/>
          </a:bodyPr>
          <a:lstStyle/>
          <a:p>
            <a:pPr lvl="0"/>
            <a:r>
              <a:rPr lang="vi-VN" sz="2000"/>
              <a:t>Kẻ tấn công gửi những gói tin IP lớn hơn số lượng bytes cho phép của tin IP là 65.536 bytes</a:t>
            </a:r>
            <a:endParaRPr lang="en-US" sz="2000"/>
          </a:p>
        </p:txBody>
      </p:sp>
      <p:pic>
        <p:nvPicPr>
          <p:cNvPr id="1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3384756"/>
            <a:ext cx="838200" cy="1087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0075" y="3341202"/>
            <a:ext cx="847725"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5" name="Straight Arrow Connector 14"/>
          <p:cNvCxnSpPr>
            <a:endCxn id="4098" idx="1"/>
          </p:cNvCxnSpPr>
          <p:nvPr/>
        </p:nvCxnSpPr>
        <p:spPr>
          <a:xfrm flipV="1">
            <a:off x="1600200" y="3912702"/>
            <a:ext cx="2809875" cy="156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Content Placeholder 11"/>
          <p:cNvSpPr txBox="1">
            <a:spLocks/>
          </p:cNvSpPr>
          <p:nvPr/>
        </p:nvSpPr>
        <p:spPr>
          <a:xfrm>
            <a:off x="640080" y="2286000"/>
            <a:ext cx="8153400" cy="1341120"/>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endParaRPr lang="en-US"/>
          </a:p>
        </p:txBody>
      </p:sp>
      <p:sp>
        <p:nvSpPr>
          <p:cNvPr id="18" name="Oval 17"/>
          <p:cNvSpPr/>
          <p:nvPr/>
        </p:nvSpPr>
        <p:spPr>
          <a:xfrm>
            <a:off x="1447800" y="3341202"/>
            <a:ext cx="121920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vi-VN" sz="1400"/>
              <a:t>gói tin IP lớn</a:t>
            </a:r>
            <a:endParaRPr lang="en-US" sz="1400"/>
          </a:p>
        </p:txBody>
      </p:sp>
      <p:sp>
        <p:nvSpPr>
          <p:cNvPr id="20" name="Content Placeholder 11"/>
          <p:cNvSpPr txBox="1">
            <a:spLocks/>
          </p:cNvSpPr>
          <p:nvPr/>
        </p:nvSpPr>
        <p:spPr>
          <a:xfrm>
            <a:off x="923925" y="1938615"/>
            <a:ext cx="6972300" cy="914400"/>
          </a:xfrm>
          <a:prstGeom prst="rect">
            <a:avLst/>
          </a:prstGeom>
        </p:spPr>
        <p:txBody>
          <a:bodyPr vert="horz">
            <a:normAutofit lnSpcReduction="10000"/>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lvl="0"/>
            <a:r>
              <a:rPr lang="vi-VN" sz="2000"/>
              <a:t>Quá trình chia nhỏ có thể thực hiện với gói IP lớn hơn 65.536 bytes. Nhưng hệ điều hành không thể nhận biết được độ lớn của gói tin này </a:t>
            </a:r>
            <a:endParaRPr lang="en-US" sz="2000"/>
          </a:p>
        </p:txBody>
      </p:sp>
      <p:sp>
        <p:nvSpPr>
          <p:cNvPr id="21" name="Content Placeholder 11"/>
          <p:cNvSpPr txBox="1">
            <a:spLocks/>
          </p:cNvSpPr>
          <p:nvPr/>
        </p:nvSpPr>
        <p:spPr>
          <a:xfrm>
            <a:off x="1085850" y="1915694"/>
            <a:ext cx="6972300" cy="914400"/>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lvl="0"/>
            <a:r>
              <a:rPr lang="vi-VN" sz="2000"/>
              <a:t>và sẽ bị khởi động lại hay đơn giản là sẽ bị gián đoạn giao tiếp  </a:t>
            </a:r>
            <a:endParaRPr lang="en-US" sz="2000"/>
          </a:p>
        </p:txBody>
      </p:sp>
      <p:sp>
        <p:nvSpPr>
          <p:cNvPr id="19" name="Rectangle 18"/>
          <p:cNvSpPr/>
          <p:nvPr/>
        </p:nvSpPr>
        <p:spPr>
          <a:xfrm>
            <a:off x="6661355" y="3585471"/>
            <a:ext cx="1644445" cy="77927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atin typeface="Times New Roman" pitchFamily="18" charset="0"/>
                <a:cs typeface="Times New Roman" pitchFamily="18" charset="0"/>
              </a:rPr>
              <a:t>Khởi động lại/ gián đoạn giao tiếp</a:t>
            </a:r>
          </a:p>
        </p:txBody>
      </p:sp>
      <p:cxnSp>
        <p:nvCxnSpPr>
          <p:cNvPr id="23" name="Straight Arrow Connector 22"/>
          <p:cNvCxnSpPr>
            <a:stCxn id="4098" idx="3"/>
            <a:endCxn id="19" idx="1"/>
          </p:cNvCxnSpPr>
          <p:nvPr/>
        </p:nvCxnSpPr>
        <p:spPr>
          <a:xfrm>
            <a:off x="5257800" y="3912702"/>
            <a:ext cx="1403555" cy="6240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Cloud Callout 28"/>
          <p:cNvSpPr/>
          <p:nvPr/>
        </p:nvSpPr>
        <p:spPr>
          <a:xfrm>
            <a:off x="5410200" y="2956561"/>
            <a:ext cx="1251155" cy="586740"/>
          </a:xfrm>
          <a:prstGeom prst="cloudCallout">
            <a:avLst>
              <a:gd name="adj1" fmla="val -75513"/>
              <a:gd name="adj2" fmla="val 7158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t>??:D??</a:t>
            </a:r>
          </a:p>
        </p:txBody>
      </p:sp>
      <p:sp>
        <p:nvSpPr>
          <p:cNvPr id="31" name="Content Placeholder 11"/>
          <p:cNvSpPr txBox="1">
            <a:spLocks/>
          </p:cNvSpPr>
          <p:nvPr/>
        </p:nvSpPr>
        <p:spPr>
          <a:xfrm>
            <a:off x="808088" y="1909118"/>
            <a:ext cx="6972300" cy="914400"/>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lvl="0"/>
            <a:r>
              <a:rPr lang="vi-VN" sz="2000"/>
              <a:t>Quá trình chia nhỏ gói tin IP thành những phần nhỏ được thực hiện ở layer II</a:t>
            </a:r>
            <a:r>
              <a:rPr lang="en-US" sz="2000"/>
              <a:t>.</a:t>
            </a:r>
            <a:r>
              <a:rPr lang="vi-VN" sz="2000"/>
              <a:t> </a:t>
            </a:r>
            <a:endParaRPr lang="en-US" sz="2000"/>
          </a:p>
        </p:txBody>
      </p:sp>
    </p:spTree>
    <p:extLst>
      <p:ext uri="{BB962C8B-B14F-4D97-AF65-F5344CB8AC3E}">
        <p14:creationId xmlns:p14="http://schemas.microsoft.com/office/powerpoint/2010/main" val="163545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par>
                                <p:cTn id="11" presetID="10" presetClass="entr" presetSubtype="0" fill="hold" nodeType="withEffect">
                                  <p:stCondLst>
                                    <p:cond delay="0"/>
                                  </p:stCondLst>
                                  <p:childTnLst>
                                    <p:set>
                                      <p:cBhvr>
                                        <p:cTn id="12" dur="1" fill="hold">
                                          <p:stCondLst>
                                            <p:cond delay="0"/>
                                          </p:stCondLst>
                                        </p:cTn>
                                        <p:tgtEl>
                                          <p:spTgt spid="4098"/>
                                        </p:tgtEl>
                                        <p:attrNameLst>
                                          <p:attrName>style.visibility</p:attrName>
                                        </p:attrNameLst>
                                      </p:cBhvr>
                                      <p:to>
                                        <p:strVal val="visible"/>
                                      </p:to>
                                    </p:set>
                                    <p:animEffect transition="in" filter="fade">
                                      <p:cBhvr>
                                        <p:cTn id="13" dur="500"/>
                                        <p:tgtEl>
                                          <p:spTgt spid="4098"/>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12">
                                            <p:txEl>
                                              <p:pRg st="0" end="0"/>
                                            </p:txEl>
                                          </p:spTgt>
                                        </p:tgtEl>
                                        <p:attrNameLst>
                                          <p:attrName>style.visibility</p:attrName>
                                        </p:attrNameLst>
                                      </p:cBhvr>
                                      <p:to>
                                        <p:strVal val="visible"/>
                                      </p:to>
                                    </p:set>
                                    <p:animEffect transition="in" filter="fade">
                                      <p:cBhvr>
                                        <p:cTn id="18" dur="1000"/>
                                        <p:tgtEl>
                                          <p:spTgt spid="12">
                                            <p:txEl>
                                              <p:pRg st="0" end="0"/>
                                            </p:txEl>
                                          </p:spTgt>
                                        </p:tgtEl>
                                      </p:cBhvr>
                                    </p:animEffect>
                                    <p:anim calcmode="lin" valueType="num">
                                      <p:cBhvr>
                                        <p:cTn id="19" dur="1000" fill="hold"/>
                                        <p:tgtEl>
                                          <p:spTgt spid="12">
                                            <p:txEl>
                                              <p:pRg st="0" end="0"/>
                                            </p:txEl>
                                          </p:spTgt>
                                        </p:tgtEl>
                                        <p:attrNameLst>
                                          <p:attrName>ppt_x</p:attrName>
                                        </p:attrNameLst>
                                      </p:cBhvr>
                                      <p:tavLst>
                                        <p:tav tm="0">
                                          <p:val>
                                            <p:strVal val="#ppt_x"/>
                                          </p:val>
                                        </p:tav>
                                        <p:tav tm="100000">
                                          <p:val>
                                            <p:strVal val="#ppt_x"/>
                                          </p:val>
                                        </p:tav>
                                      </p:tavLst>
                                    </p:anim>
                                    <p:anim calcmode="lin" valueType="num">
                                      <p:cBhvr>
                                        <p:cTn id="20" dur="1000" fill="hold"/>
                                        <p:tgtEl>
                                          <p:spTgt spid="12">
                                            <p:txEl>
                                              <p:pRg st="0" end="0"/>
                                            </p:txEl>
                                          </p:spTgt>
                                        </p:tgtEl>
                                        <p:attrNameLst>
                                          <p:attrName>ppt_y</p:attrName>
                                        </p:attrNameLst>
                                      </p:cBhvr>
                                      <p:tavLst>
                                        <p:tav tm="0">
                                          <p:val>
                                            <p:strVal val="#ppt_y+.1"/>
                                          </p:val>
                                        </p:tav>
                                        <p:tav tm="100000">
                                          <p:val>
                                            <p:strVal val="#ppt_y"/>
                                          </p:val>
                                        </p:tav>
                                      </p:tavLst>
                                    </p:anim>
                                  </p:childTnLst>
                                </p:cTn>
                              </p:par>
                              <p:par>
                                <p:cTn id="21" presetID="10" presetClass="entr" presetSubtype="0" fill="hold" grpId="1" nodeType="with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fade">
                                      <p:cBhvr>
                                        <p:cTn id="23" dur="1000"/>
                                        <p:tgtEl>
                                          <p:spTgt spid="18"/>
                                        </p:tgtEl>
                                      </p:cBhvr>
                                    </p:animEffect>
                                  </p:childTnLst>
                                </p:cTn>
                              </p:par>
                            </p:childTnLst>
                          </p:cTn>
                        </p:par>
                        <p:par>
                          <p:cTn id="24" fill="hold">
                            <p:stCondLst>
                              <p:cond delay="1000"/>
                            </p:stCondLst>
                            <p:childTnLst>
                              <p:par>
                                <p:cTn id="25" presetID="63" presetClass="path" presetSubtype="0" accel="50000" decel="50000" fill="hold" grpId="0" nodeType="afterEffect">
                                  <p:stCondLst>
                                    <p:cond delay="0"/>
                                  </p:stCondLst>
                                  <p:childTnLst>
                                    <p:animMotion origin="layout" path="M 2.77556E-17 -1.85185E-6 L 0.225 0.00162 " pathEditMode="relative" rAng="0" ptsTypes="AA">
                                      <p:cBhvr>
                                        <p:cTn id="26" dur="2000" fill="hold"/>
                                        <p:tgtEl>
                                          <p:spTgt spid="18"/>
                                        </p:tgtEl>
                                        <p:attrNameLst>
                                          <p:attrName>ppt_x</p:attrName>
                                          <p:attrName>ppt_y</p:attrName>
                                        </p:attrNameLst>
                                      </p:cBhvr>
                                      <p:rCtr x="11250" y="69"/>
                                    </p:animMotion>
                                  </p:childTnLst>
                                </p:cTn>
                              </p:par>
                            </p:childTnLst>
                          </p:cTn>
                        </p:par>
                      </p:childTnLst>
                    </p:cTn>
                  </p:par>
                  <p:par>
                    <p:cTn id="27" fill="hold">
                      <p:stCondLst>
                        <p:cond delay="indefinite"/>
                      </p:stCondLst>
                      <p:childTnLst>
                        <p:par>
                          <p:cTn id="28" fill="hold">
                            <p:stCondLst>
                              <p:cond delay="0"/>
                            </p:stCondLst>
                            <p:childTnLst>
                              <p:par>
                                <p:cTn id="29" presetID="47" presetClass="exit" presetSubtype="0" fill="hold" grpId="1" nodeType="clickEffect">
                                  <p:stCondLst>
                                    <p:cond delay="0"/>
                                  </p:stCondLst>
                                  <p:childTnLst>
                                    <p:animEffect transition="out" filter="fade">
                                      <p:cBhvr>
                                        <p:cTn id="30" dur="1000"/>
                                        <p:tgtEl>
                                          <p:spTgt spid="12">
                                            <p:txEl>
                                              <p:pRg st="0" end="0"/>
                                            </p:txEl>
                                          </p:spTgt>
                                        </p:tgtEl>
                                      </p:cBhvr>
                                    </p:animEffect>
                                    <p:anim calcmode="lin" valueType="num">
                                      <p:cBhvr>
                                        <p:cTn id="31" dur="1000"/>
                                        <p:tgtEl>
                                          <p:spTgt spid="12">
                                            <p:txEl>
                                              <p:pRg st="0" end="0"/>
                                            </p:txEl>
                                          </p:spTgt>
                                        </p:tgtEl>
                                        <p:attrNameLst>
                                          <p:attrName>ppt_x</p:attrName>
                                        </p:attrNameLst>
                                      </p:cBhvr>
                                      <p:tavLst>
                                        <p:tav tm="0">
                                          <p:val>
                                            <p:strVal val="ppt_x"/>
                                          </p:val>
                                        </p:tav>
                                        <p:tav tm="100000">
                                          <p:val>
                                            <p:strVal val="ppt_x"/>
                                          </p:val>
                                        </p:tav>
                                      </p:tavLst>
                                    </p:anim>
                                    <p:anim calcmode="lin" valueType="num">
                                      <p:cBhvr>
                                        <p:cTn id="32" dur="1000"/>
                                        <p:tgtEl>
                                          <p:spTgt spid="12">
                                            <p:txEl>
                                              <p:pRg st="0" end="0"/>
                                            </p:txEl>
                                          </p:spTgt>
                                        </p:tgtEl>
                                        <p:attrNameLst>
                                          <p:attrName>ppt_y</p:attrName>
                                        </p:attrNameLst>
                                      </p:cBhvr>
                                      <p:tavLst>
                                        <p:tav tm="0">
                                          <p:val>
                                            <p:strVal val="ppt_y"/>
                                          </p:val>
                                        </p:tav>
                                        <p:tav tm="100000">
                                          <p:val>
                                            <p:strVal val="ppt_y-.1"/>
                                          </p:val>
                                        </p:tav>
                                      </p:tavLst>
                                    </p:anim>
                                    <p:set>
                                      <p:cBhvr>
                                        <p:cTn id="33" dur="1" fill="hold">
                                          <p:stCondLst>
                                            <p:cond delay="999"/>
                                          </p:stCondLst>
                                        </p:cTn>
                                        <p:tgtEl>
                                          <p:spTgt spid="12">
                                            <p:txEl>
                                              <p:pRg st="0" end="0"/>
                                            </p:txEl>
                                          </p:spTgt>
                                        </p:tgtEl>
                                        <p:attrNameLst>
                                          <p:attrName>style.visibility</p:attrName>
                                        </p:attrNameLst>
                                      </p:cBhvr>
                                      <p:to>
                                        <p:strVal val="hidden"/>
                                      </p:to>
                                    </p:set>
                                  </p:childTnLst>
                                </p:cTn>
                              </p:par>
                            </p:childTnLst>
                          </p:cTn>
                        </p:par>
                        <p:par>
                          <p:cTn id="34" fill="hold">
                            <p:stCondLst>
                              <p:cond delay="1000"/>
                            </p:stCondLst>
                            <p:childTnLst>
                              <p:par>
                                <p:cTn id="35" presetID="42" presetClass="entr" presetSubtype="0" fill="hold" grpId="0" nodeType="afterEffect">
                                  <p:stCondLst>
                                    <p:cond delay="0"/>
                                  </p:stCondLst>
                                  <p:childTnLst>
                                    <p:set>
                                      <p:cBhvr>
                                        <p:cTn id="36" dur="1" fill="hold">
                                          <p:stCondLst>
                                            <p:cond delay="0"/>
                                          </p:stCondLst>
                                        </p:cTn>
                                        <p:tgtEl>
                                          <p:spTgt spid="31"/>
                                        </p:tgtEl>
                                        <p:attrNameLst>
                                          <p:attrName>style.visibility</p:attrName>
                                        </p:attrNameLst>
                                      </p:cBhvr>
                                      <p:to>
                                        <p:strVal val="visible"/>
                                      </p:to>
                                    </p:set>
                                    <p:animEffect transition="in" filter="fade">
                                      <p:cBhvr>
                                        <p:cTn id="37" dur="1000"/>
                                        <p:tgtEl>
                                          <p:spTgt spid="31"/>
                                        </p:tgtEl>
                                      </p:cBhvr>
                                    </p:animEffect>
                                    <p:anim calcmode="lin" valueType="num">
                                      <p:cBhvr>
                                        <p:cTn id="38" dur="1000" fill="hold"/>
                                        <p:tgtEl>
                                          <p:spTgt spid="31"/>
                                        </p:tgtEl>
                                        <p:attrNameLst>
                                          <p:attrName>ppt_x</p:attrName>
                                        </p:attrNameLst>
                                      </p:cBhvr>
                                      <p:tavLst>
                                        <p:tav tm="0">
                                          <p:val>
                                            <p:strVal val="#ppt_x"/>
                                          </p:val>
                                        </p:tav>
                                        <p:tav tm="100000">
                                          <p:val>
                                            <p:strVal val="#ppt_x"/>
                                          </p:val>
                                        </p:tav>
                                      </p:tavLst>
                                    </p:anim>
                                    <p:anim calcmode="lin" valueType="num">
                                      <p:cBhvr>
                                        <p:cTn id="39"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7" presetClass="exit" presetSubtype="0" fill="hold" grpId="1" nodeType="clickEffect">
                                  <p:stCondLst>
                                    <p:cond delay="0"/>
                                  </p:stCondLst>
                                  <p:childTnLst>
                                    <p:animEffect transition="out" filter="fade">
                                      <p:cBhvr>
                                        <p:cTn id="43" dur="1000"/>
                                        <p:tgtEl>
                                          <p:spTgt spid="31"/>
                                        </p:tgtEl>
                                      </p:cBhvr>
                                    </p:animEffect>
                                    <p:anim calcmode="lin" valueType="num">
                                      <p:cBhvr>
                                        <p:cTn id="44" dur="1000"/>
                                        <p:tgtEl>
                                          <p:spTgt spid="31"/>
                                        </p:tgtEl>
                                        <p:attrNameLst>
                                          <p:attrName>ppt_x</p:attrName>
                                        </p:attrNameLst>
                                      </p:cBhvr>
                                      <p:tavLst>
                                        <p:tav tm="0">
                                          <p:val>
                                            <p:strVal val="ppt_x"/>
                                          </p:val>
                                        </p:tav>
                                        <p:tav tm="100000">
                                          <p:val>
                                            <p:strVal val="ppt_x"/>
                                          </p:val>
                                        </p:tav>
                                      </p:tavLst>
                                    </p:anim>
                                    <p:anim calcmode="lin" valueType="num">
                                      <p:cBhvr>
                                        <p:cTn id="45" dur="1000"/>
                                        <p:tgtEl>
                                          <p:spTgt spid="31"/>
                                        </p:tgtEl>
                                        <p:attrNameLst>
                                          <p:attrName>ppt_y</p:attrName>
                                        </p:attrNameLst>
                                      </p:cBhvr>
                                      <p:tavLst>
                                        <p:tav tm="0">
                                          <p:val>
                                            <p:strVal val="ppt_y"/>
                                          </p:val>
                                        </p:tav>
                                        <p:tav tm="100000">
                                          <p:val>
                                            <p:strVal val="ppt_y-.1"/>
                                          </p:val>
                                        </p:tav>
                                      </p:tavLst>
                                    </p:anim>
                                    <p:set>
                                      <p:cBhvr>
                                        <p:cTn id="46" dur="1" fill="hold">
                                          <p:stCondLst>
                                            <p:cond delay="999"/>
                                          </p:stCondLst>
                                        </p:cTn>
                                        <p:tgtEl>
                                          <p:spTgt spid="31"/>
                                        </p:tgtEl>
                                        <p:attrNameLst>
                                          <p:attrName>style.visibility</p:attrName>
                                        </p:attrNameLst>
                                      </p:cBhvr>
                                      <p:to>
                                        <p:strVal val="hidden"/>
                                      </p:to>
                                    </p:set>
                                  </p:childTnLst>
                                </p:cTn>
                              </p:par>
                            </p:childTnLst>
                          </p:cTn>
                        </p:par>
                        <p:par>
                          <p:cTn id="47" fill="hold">
                            <p:stCondLst>
                              <p:cond delay="1000"/>
                            </p:stCondLst>
                            <p:childTnLst>
                              <p:par>
                                <p:cTn id="48" presetID="42" presetClass="entr" presetSubtype="0" fill="hold" grpId="0" nodeType="afterEffect">
                                  <p:stCondLst>
                                    <p:cond delay="0"/>
                                  </p:stCondLst>
                                  <p:childTnLst>
                                    <p:set>
                                      <p:cBhvr>
                                        <p:cTn id="49" dur="1" fill="hold">
                                          <p:stCondLst>
                                            <p:cond delay="0"/>
                                          </p:stCondLst>
                                        </p:cTn>
                                        <p:tgtEl>
                                          <p:spTgt spid="20"/>
                                        </p:tgtEl>
                                        <p:attrNameLst>
                                          <p:attrName>style.visibility</p:attrName>
                                        </p:attrNameLst>
                                      </p:cBhvr>
                                      <p:to>
                                        <p:strVal val="visible"/>
                                      </p:to>
                                    </p:set>
                                    <p:animEffect transition="in" filter="fade">
                                      <p:cBhvr>
                                        <p:cTn id="50" dur="1000"/>
                                        <p:tgtEl>
                                          <p:spTgt spid="20"/>
                                        </p:tgtEl>
                                      </p:cBhvr>
                                    </p:animEffect>
                                    <p:anim calcmode="lin" valueType="num">
                                      <p:cBhvr>
                                        <p:cTn id="51" dur="1000" fill="hold"/>
                                        <p:tgtEl>
                                          <p:spTgt spid="20"/>
                                        </p:tgtEl>
                                        <p:attrNameLst>
                                          <p:attrName>ppt_x</p:attrName>
                                        </p:attrNameLst>
                                      </p:cBhvr>
                                      <p:tavLst>
                                        <p:tav tm="0">
                                          <p:val>
                                            <p:strVal val="#ppt_x"/>
                                          </p:val>
                                        </p:tav>
                                        <p:tav tm="100000">
                                          <p:val>
                                            <p:strVal val="#ppt_x"/>
                                          </p:val>
                                        </p:tav>
                                      </p:tavLst>
                                    </p:anim>
                                    <p:anim calcmode="lin" valueType="num">
                                      <p:cBhvr>
                                        <p:cTn id="52" dur="1000" fill="hold"/>
                                        <p:tgtEl>
                                          <p:spTgt spid="20"/>
                                        </p:tgtEl>
                                        <p:attrNameLst>
                                          <p:attrName>ppt_y</p:attrName>
                                        </p:attrNameLst>
                                      </p:cBhvr>
                                      <p:tavLst>
                                        <p:tav tm="0">
                                          <p:val>
                                            <p:strVal val="#ppt_y+.1"/>
                                          </p:val>
                                        </p:tav>
                                        <p:tav tm="100000">
                                          <p:val>
                                            <p:strVal val="#ppt_y"/>
                                          </p:val>
                                        </p:tav>
                                      </p:tavLst>
                                    </p:anim>
                                  </p:childTnLst>
                                </p:cTn>
                              </p:par>
                              <p:par>
                                <p:cTn id="53" presetID="42" presetClass="entr" presetSubtype="0" fill="hold" grpId="0" nodeType="withEffect">
                                  <p:stCondLst>
                                    <p:cond delay="0"/>
                                  </p:stCondLst>
                                  <p:childTnLst>
                                    <p:set>
                                      <p:cBhvr>
                                        <p:cTn id="54" dur="1" fill="hold">
                                          <p:stCondLst>
                                            <p:cond delay="0"/>
                                          </p:stCondLst>
                                        </p:cTn>
                                        <p:tgtEl>
                                          <p:spTgt spid="29"/>
                                        </p:tgtEl>
                                        <p:attrNameLst>
                                          <p:attrName>style.visibility</p:attrName>
                                        </p:attrNameLst>
                                      </p:cBhvr>
                                      <p:to>
                                        <p:strVal val="visible"/>
                                      </p:to>
                                    </p:set>
                                    <p:animEffect transition="in" filter="fade">
                                      <p:cBhvr>
                                        <p:cTn id="55" dur="1000"/>
                                        <p:tgtEl>
                                          <p:spTgt spid="29"/>
                                        </p:tgtEl>
                                      </p:cBhvr>
                                    </p:animEffect>
                                    <p:anim calcmode="lin" valueType="num">
                                      <p:cBhvr>
                                        <p:cTn id="56" dur="1000" fill="hold"/>
                                        <p:tgtEl>
                                          <p:spTgt spid="29"/>
                                        </p:tgtEl>
                                        <p:attrNameLst>
                                          <p:attrName>ppt_x</p:attrName>
                                        </p:attrNameLst>
                                      </p:cBhvr>
                                      <p:tavLst>
                                        <p:tav tm="0">
                                          <p:val>
                                            <p:strVal val="#ppt_x"/>
                                          </p:val>
                                        </p:tav>
                                        <p:tav tm="100000">
                                          <p:val>
                                            <p:strVal val="#ppt_x"/>
                                          </p:val>
                                        </p:tav>
                                      </p:tavLst>
                                    </p:anim>
                                    <p:anim calcmode="lin" valueType="num">
                                      <p:cBhvr>
                                        <p:cTn id="57"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47" presetClass="exit" presetSubtype="0" fill="hold" grpId="1" nodeType="clickEffect">
                                  <p:stCondLst>
                                    <p:cond delay="0"/>
                                  </p:stCondLst>
                                  <p:childTnLst>
                                    <p:animEffect transition="out" filter="fade">
                                      <p:cBhvr>
                                        <p:cTn id="61" dur="1000"/>
                                        <p:tgtEl>
                                          <p:spTgt spid="20"/>
                                        </p:tgtEl>
                                      </p:cBhvr>
                                    </p:animEffect>
                                    <p:anim calcmode="lin" valueType="num">
                                      <p:cBhvr>
                                        <p:cTn id="62" dur="1000"/>
                                        <p:tgtEl>
                                          <p:spTgt spid="20"/>
                                        </p:tgtEl>
                                        <p:attrNameLst>
                                          <p:attrName>ppt_x</p:attrName>
                                        </p:attrNameLst>
                                      </p:cBhvr>
                                      <p:tavLst>
                                        <p:tav tm="0">
                                          <p:val>
                                            <p:strVal val="ppt_x"/>
                                          </p:val>
                                        </p:tav>
                                        <p:tav tm="100000">
                                          <p:val>
                                            <p:strVal val="ppt_x"/>
                                          </p:val>
                                        </p:tav>
                                      </p:tavLst>
                                    </p:anim>
                                    <p:anim calcmode="lin" valueType="num">
                                      <p:cBhvr>
                                        <p:cTn id="63" dur="1000"/>
                                        <p:tgtEl>
                                          <p:spTgt spid="20"/>
                                        </p:tgtEl>
                                        <p:attrNameLst>
                                          <p:attrName>ppt_y</p:attrName>
                                        </p:attrNameLst>
                                      </p:cBhvr>
                                      <p:tavLst>
                                        <p:tav tm="0">
                                          <p:val>
                                            <p:strVal val="ppt_y"/>
                                          </p:val>
                                        </p:tav>
                                        <p:tav tm="100000">
                                          <p:val>
                                            <p:strVal val="ppt_y-.1"/>
                                          </p:val>
                                        </p:tav>
                                      </p:tavLst>
                                    </p:anim>
                                    <p:set>
                                      <p:cBhvr>
                                        <p:cTn id="64" dur="1" fill="hold">
                                          <p:stCondLst>
                                            <p:cond delay="999"/>
                                          </p:stCondLst>
                                        </p:cTn>
                                        <p:tgtEl>
                                          <p:spTgt spid="20"/>
                                        </p:tgtEl>
                                        <p:attrNameLst>
                                          <p:attrName>style.visibility</p:attrName>
                                        </p:attrNameLst>
                                      </p:cBhvr>
                                      <p:to>
                                        <p:strVal val="hidden"/>
                                      </p:to>
                                    </p:set>
                                  </p:childTnLst>
                                </p:cTn>
                              </p:par>
                              <p:par>
                                <p:cTn id="65" presetID="42" presetClass="entr" presetSubtype="0" fill="hold" grpId="0" nodeType="withEffect">
                                  <p:stCondLst>
                                    <p:cond delay="0"/>
                                  </p:stCondLst>
                                  <p:childTnLst>
                                    <p:set>
                                      <p:cBhvr>
                                        <p:cTn id="66" dur="1" fill="hold">
                                          <p:stCondLst>
                                            <p:cond delay="0"/>
                                          </p:stCondLst>
                                        </p:cTn>
                                        <p:tgtEl>
                                          <p:spTgt spid="21"/>
                                        </p:tgtEl>
                                        <p:attrNameLst>
                                          <p:attrName>style.visibility</p:attrName>
                                        </p:attrNameLst>
                                      </p:cBhvr>
                                      <p:to>
                                        <p:strVal val="visible"/>
                                      </p:to>
                                    </p:set>
                                    <p:animEffect transition="in" filter="fade">
                                      <p:cBhvr>
                                        <p:cTn id="67" dur="1000"/>
                                        <p:tgtEl>
                                          <p:spTgt spid="21"/>
                                        </p:tgtEl>
                                      </p:cBhvr>
                                    </p:animEffect>
                                    <p:anim calcmode="lin" valueType="num">
                                      <p:cBhvr>
                                        <p:cTn id="68" dur="1000" fill="hold"/>
                                        <p:tgtEl>
                                          <p:spTgt spid="21"/>
                                        </p:tgtEl>
                                        <p:attrNameLst>
                                          <p:attrName>ppt_x</p:attrName>
                                        </p:attrNameLst>
                                      </p:cBhvr>
                                      <p:tavLst>
                                        <p:tav tm="0">
                                          <p:val>
                                            <p:strVal val="#ppt_x"/>
                                          </p:val>
                                        </p:tav>
                                        <p:tav tm="100000">
                                          <p:val>
                                            <p:strVal val="#ppt_x"/>
                                          </p:val>
                                        </p:tav>
                                      </p:tavLst>
                                    </p:anim>
                                    <p:anim calcmode="lin" valueType="num">
                                      <p:cBhvr>
                                        <p:cTn id="69" dur="1000" fill="hold"/>
                                        <p:tgtEl>
                                          <p:spTgt spid="21"/>
                                        </p:tgtEl>
                                        <p:attrNameLst>
                                          <p:attrName>ppt_y</p:attrName>
                                        </p:attrNameLst>
                                      </p:cBhvr>
                                      <p:tavLst>
                                        <p:tav tm="0">
                                          <p:val>
                                            <p:strVal val="#ppt_y+.1"/>
                                          </p:val>
                                        </p:tav>
                                        <p:tav tm="100000">
                                          <p:val>
                                            <p:strVal val="#ppt_y"/>
                                          </p:val>
                                        </p:tav>
                                      </p:tavLst>
                                    </p:anim>
                                  </p:childTnLst>
                                </p:cTn>
                              </p:par>
                              <p:par>
                                <p:cTn id="70" presetID="2" presetClass="entr" presetSubtype="2" fill="hold" grpId="0" nodeType="withEffect">
                                  <p:stCondLst>
                                    <p:cond delay="0"/>
                                  </p:stCondLst>
                                  <p:childTnLst>
                                    <p:set>
                                      <p:cBhvr>
                                        <p:cTn id="71" dur="1" fill="hold">
                                          <p:stCondLst>
                                            <p:cond delay="0"/>
                                          </p:stCondLst>
                                        </p:cTn>
                                        <p:tgtEl>
                                          <p:spTgt spid="19"/>
                                        </p:tgtEl>
                                        <p:attrNameLst>
                                          <p:attrName>style.visibility</p:attrName>
                                        </p:attrNameLst>
                                      </p:cBhvr>
                                      <p:to>
                                        <p:strVal val="visible"/>
                                      </p:to>
                                    </p:set>
                                    <p:anim calcmode="lin" valueType="num">
                                      <p:cBhvr additive="base">
                                        <p:cTn id="72" dur="500" fill="hold"/>
                                        <p:tgtEl>
                                          <p:spTgt spid="19"/>
                                        </p:tgtEl>
                                        <p:attrNameLst>
                                          <p:attrName>ppt_x</p:attrName>
                                        </p:attrNameLst>
                                      </p:cBhvr>
                                      <p:tavLst>
                                        <p:tav tm="0">
                                          <p:val>
                                            <p:strVal val="1+#ppt_w/2"/>
                                          </p:val>
                                        </p:tav>
                                        <p:tav tm="100000">
                                          <p:val>
                                            <p:strVal val="#ppt_x"/>
                                          </p:val>
                                        </p:tav>
                                      </p:tavLst>
                                    </p:anim>
                                    <p:anim calcmode="lin" valueType="num">
                                      <p:cBhvr additive="base">
                                        <p:cTn id="73" dur="500" fill="hold"/>
                                        <p:tgtEl>
                                          <p:spTgt spid="19"/>
                                        </p:tgtEl>
                                        <p:attrNameLst>
                                          <p:attrName>ppt_y</p:attrName>
                                        </p:attrNameLst>
                                      </p:cBhvr>
                                      <p:tavLst>
                                        <p:tav tm="0">
                                          <p:val>
                                            <p:strVal val="#ppt_y"/>
                                          </p:val>
                                        </p:tav>
                                        <p:tav tm="100000">
                                          <p:val>
                                            <p:strVal val="#ppt_y"/>
                                          </p:val>
                                        </p:tav>
                                      </p:tavLst>
                                    </p:anim>
                                  </p:childTnLst>
                                </p:cTn>
                              </p:par>
                              <p:par>
                                <p:cTn id="74" presetID="2" presetClass="entr" presetSubtype="2" fill="hold" nodeType="withEffect">
                                  <p:stCondLst>
                                    <p:cond delay="0"/>
                                  </p:stCondLst>
                                  <p:childTnLst>
                                    <p:set>
                                      <p:cBhvr>
                                        <p:cTn id="75" dur="1" fill="hold">
                                          <p:stCondLst>
                                            <p:cond delay="0"/>
                                          </p:stCondLst>
                                        </p:cTn>
                                        <p:tgtEl>
                                          <p:spTgt spid="23"/>
                                        </p:tgtEl>
                                        <p:attrNameLst>
                                          <p:attrName>style.visibility</p:attrName>
                                        </p:attrNameLst>
                                      </p:cBhvr>
                                      <p:to>
                                        <p:strVal val="visible"/>
                                      </p:to>
                                    </p:set>
                                    <p:anim calcmode="lin" valueType="num">
                                      <p:cBhvr additive="base">
                                        <p:cTn id="76" dur="500" fill="hold"/>
                                        <p:tgtEl>
                                          <p:spTgt spid="23"/>
                                        </p:tgtEl>
                                        <p:attrNameLst>
                                          <p:attrName>ppt_x</p:attrName>
                                        </p:attrNameLst>
                                      </p:cBhvr>
                                      <p:tavLst>
                                        <p:tav tm="0">
                                          <p:val>
                                            <p:strVal val="1+#ppt_w/2"/>
                                          </p:val>
                                        </p:tav>
                                        <p:tav tm="100000">
                                          <p:val>
                                            <p:strVal val="#ppt_x"/>
                                          </p:val>
                                        </p:tav>
                                      </p:tavLst>
                                    </p:anim>
                                    <p:anim calcmode="lin" valueType="num">
                                      <p:cBhvr additive="base">
                                        <p:cTn id="77" dur="500" fill="hold"/>
                                        <p:tgtEl>
                                          <p:spTgt spid="23"/>
                                        </p:tgtEl>
                                        <p:attrNameLst>
                                          <p:attrName>ppt_y</p:attrName>
                                        </p:attrNameLst>
                                      </p:cBhvr>
                                      <p:tavLst>
                                        <p:tav tm="0">
                                          <p:val>
                                            <p:strVal val="#ppt_y"/>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16" presetClass="entr" presetSubtype="21" fill="hold" grpId="0" nodeType="clickEffect">
                                  <p:stCondLst>
                                    <p:cond delay="0"/>
                                  </p:stCondLst>
                                  <p:childTnLst>
                                    <p:set>
                                      <p:cBhvr>
                                        <p:cTn id="81" dur="1" fill="hold">
                                          <p:stCondLst>
                                            <p:cond delay="0"/>
                                          </p:stCondLst>
                                        </p:cTn>
                                        <p:tgtEl>
                                          <p:spTgt spid="11">
                                            <p:txEl>
                                              <p:pRg st="0" end="0"/>
                                            </p:txEl>
                                          </p:spTgt>
                                        </p:tgtEl>
                                        <p:attrNameLst>
                                          <p:attrName>style.visibility</p:attrName>
                                        </p:attrNameLst>
                                      </p:cBhvr>
                                      <p:to>
                                        <p:strVal val="visible"/>
                                      </p:to>
                                    </p:set>
                                    <p:animEffect transition="in" filter="barn(inVertical)">
                                      <p:cBhvr>
                                        <p:cTn id="82" dur="500"/>
                                        <p:tgtEl>
                                          <p:spTgt spid="11">
                                            <p:txEl>
                                              <p:pRg st="0" end="0"/>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6" presetClass="entr" presetSubtype="21" fill="hold" grpId="0" nodeType="clickEffect">
                                  <p:stCondLst>
                                    <p:cond delay="0"/>
                                  </p:stCondLst>
                                  <p:childTnLst>
                                    <p:set>
                                      <p:cBhvr>
                                        <p:cTn id="86" dur="1" fill="hold">
                                          <p:stCondLst>
                                            <p:cond delay="0"/>
                                          </p:stCondLst>
                                        </p:cTn>
                                        <p:tgtEl>
                                          <p:spTgt spid="11">
                                            <p:txEl>
                                              <p:pRg st="1" end="1"/>
                                            </p:txEl>
                                          </p:spTgt>
                                        </p:tgtEl>
                                        <p:attrNameLst>
                                          <p:attrName>style.visibility</p:attrName>
                                        </p:attrNameLst>
                                      </p:cBhvr>
                                      <p:to>
                                        <p:strVal val="visible"/>
                                      </p:to>
                                    </p:set>
                                    <p:animEffect transition="in" filter="barn(inVertical)">
                                      <p:cBhvr>
                                        <p:cTn id="87" dur="500"/>
                                        <p:tgtEl>
                                          <p:spTgt spid="11">
                                            <p:txEl>
                                              <p:pRg st="1" end="1"/>
                                            </p:txEl>
                                          </p:spTgt>
                                        </p:tgtEl>
                                      </p:cBhvr>
                                    </p:animEffect>
                                  </p:childTnLst>
                                </p:cTn>
                              </p:par>
                              <p:par>
                                <p:cTn id="88" presetID="16" presetClass="entr" presetSubtype="21" fill="hold" grpId="0" nodeType="withEffect">
                                  <p:stCondLst>
                                    <p:cond delay="0"/>
                                  </p:stCondLst>
                                  <p:childTnLst>
                                    <p:set>
                                      <p:cBhvr>
                                        <p:cTn id="89" dur="1" fill="hold">
                                          <p:stCondLst>
                                            <p:cond delay="0"/>
                                          </p:stCondLst>
                                        </p:cTn>
                                        <p:tgtEl>
                                          <p:spTgt spid="11">
                                            <p:txEl>
                                              <p:pRg st="2" end="2"/>
                                            </p:txEl>
                                          </p:spTgt>
                                        </p:tgtEl>
                                        <p:attrNameLst>
                                          <p:attrName>style.visibility</p:attrName>
                                        </p:attrNameLst>
                                      </p:cBhvr>
                                      <p:to>
                                        <p:strVal val="visible"/>
                                      </p:to>
                                    </p:set>
                                    <p:animEffect transition="in" filter="barn(inVertical)">
                                      <p:cBhvr>
                                        <p:cTn id="90" dur="500"/>
                                        <p:tgtEl>
                                          <p:spTgt spid="11">
                                            <p:txEl>
                                              <p:pRg st="2" end="2"/>
                                            </p:txEl>
                                          </p:spTgt>
                                        </p:tgtEl>
                                      </p:cBhvr>
                                    </p:animEffect>
                                  </p:childTnLst>
                                </p:cTn>
                              </p:par>
                            </p:childTnLst>
                          </p:cTn>
                        </p:par>
                      </p:childTnLst>
                    </p:cTn>
                  </p:par>
                  <p:par>
                    <p:cTn id="91" fill="hold">
                      <p:stCondLst>
                        <p:cond delay="indefinite"/>
                      </p:stCondLst>
                      <p:childTnLst>
                        <p:par>
                          <p:cTn id="92" fill="hold">
                            <p:stCondLst>
                              <p:cond delay="0"/>
                            </p:stCondLst>
                            <p:childTnLst>
                              <p:par>
                                <p:cTn id="93" presetID="16" presetClass="entr" presetSubtype="21" fill="hold" grpId="0" nodeType="clickEffect">
                                  <p:stCondLst>
                                    <p:cond delay="0"/>
                                  </p:stCondLst>
                                  <p:childTnLst>
                                    <p:set>
                                      <p:cBhvr>
                                        <p:cTn id="94" dur="1" fill="hold">
                                          <p:stCondLst>
                                            <p:cond delay="0"/>
                                          </p:stCondLst>
                                        </p:cTn>
                                        <p:tgtEl>
                                          <p:spTgt spid="11">
                                            <p:txEl>
                                              <p:pRg st="3" end="3"/>
                                            </p:txEl>
                                          </p:spTgt>
                                        </p:tgtEl>
                                        <p:attrNameLst>
                                          <p:attrName>style.visibility</p:attrName>
                                        </p:attrNameLst>
                                      </p:cBhvr>
                                      <p:to>
                                        <p:strVal val="visible"/>
                                      </p:to>
                                    </p:set>
                                    <p:animEffect transition="in" filter="barn(inVertical)">
                                      <p:cBhvr>
                                        <p:cTn id="95" dur="500"/>
                                        <p:tgtEl>
                                          <p:spTgt spid="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P spid="12" grpId="0" build="p"/>
      <p:bldP spid="12" grpId="1" build="p"/>
      <p:bldP spid="18" grpId="0" animBg="1"/>
      <p:bldP spid="18" grpId="1" animBg="1"/>
      <p:bldP spid="20" grpId="0"/>
      <p:bldP spid="20" grpId="1"/>
      <p:bldP spid="21" grpId="0"/>
      <p:bldP spid="19" grpId="0" animBg="1"/>
      <p:bldP spid="29" grpId="0" animBg="1"/>
      <p:bldP spid="31" grpId="0"/>
      <p:bldP spid="31" grpId="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762000"/>
            <a:ext cx="8686800" cy="5562600"/>
          </a:xfrm>
          <a:prstGeom prst="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grpSp>
        <p:nvGrpSpPr>
          <p:cNvPr id="5" name="Group 4"/>
          <p:cNvGrpSpPr/>
          <p:nvPr/>
        </p:nvGrpSpPr>
        <p:grpSpPr>
          <a:xfrm>
            <a:off x="640080" y="176760"/>
            <a:ext cx="6294120" cy="737640"/>
            <a:chOff x="411480" y="2489700"/>
            <a:chExt cx="5760720" cy="560880"/>
          </a:xfrm>
        </p:grpSpPr>
        <p:sp>
          <p:nvSpPr>
            <p:cNvPr id="6" name="Rounded Rectangle 5"/>
            <p:cNvSpPr/>
            <p:nvPr/>
          </p:nvSpPr>
          <p:spPr>
            <a:xfrm>
              <a:off x="411480" y="2489700"/>
              <a:ext cx="5760720" cy="560880"/>
            </a:xfrm>
            <a:prstGeom prst="roundRect">
              <a:avLst/>
            </a:pr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7" name="Rounded Rectangle 5"/>
            <p:cNvSpPr/>
            <p:nvPr/>
          </p:nvSpPr>
          <p:spPr>
            <a:xfrm>
              <a:off x="438860" y="2517080"/>
              <a:ext cx="5705960" cy="50612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7742" tIns="0" rIns="217742" bIns="0" numCol="1" spcCol="1270" anchor="ctr" anchorCtr="0">
              <a:noAutofit/>
            </a:bodyPr>
            <a:lstStyle/>
            <a:p>
              <a:pPr lvl="0" defTabSz="844550">
                <a:lnSpc>
                  <a:spcPct val="90000"/>
                </a:lnSpc>
                <a:spcBef>
                  <a:spcPct val="0"/>
                </a:spcBef>
                <a:spcAft>
                  <a:spcPct val="35000"/>
                </a:spcAft>
              </a:pPr>
              <a:r>
                <a:rPr lang="vi-VN" sz="2400" b="1"/>
                <a:t>D. Các hình thức tấn công DoS cơ bản</a:t>
              </a:r>
              <a:endParaRPr lang="en-US" sz="2400" kern="1200"/>
            </a:p>
          </p:txBody>
        </p:sp>
      </p:grpSp>
      <p:sp>
        <p:nvSpPr>
          <p:cNvPr id="2" name="Title 1"/>
          <p:cNvSpPr>
            <a:spLocks noGrp="1"/>
          </p:cNvSpPr>
          <p:nvPr>
            <p:ph type="title"/>
          </p:nvPr>
        </p:nvSpPr>
        <p:spPr/>
        <p:txBody>
          <a:bodyPr/>
          <a:lstStyle/>
          <a:p>
            <a:r>
              <a:rPr lang="en-US"/>
              <a:t>4.Teardrop</a:t>
            </a:r>
          </a:p>
        </p:txBody>
      </p:sp>
      <p:sp>
        <p:nvSpPr>
          <p:cNvPr id="3" name="Content Placeholder 2"/>
          <p:cNvSpPr>
            <a:spLocks noGrp="1"/>
          </p:cNvSpPr>
          <p:nvPr>
            <p:ph idx="1"/>
          </p:nvPr>
        </p:nvSpPr>
        <p:spPr/>
        <p:txBody>
          <a:bodyPr>
            <a:normAutofit lnSpcReduction="10000"/>
          </a:bodyPr>
          <a:lstStyle/>
          <a:p>
            <a:r>
              <a:rPr lang="vi-VN"/>
              <a:t> Trong mạng chuyển mạch gói, dữ liệu được chia thành nhiều gói tin nhỏ, mỗi gói tin có một giá trị offset riêng và có thể truyền đi theo nhiều con đường khác nhau để tới đích. Tại đích, nhờ vào giá trị offset của từng gói tin mà dữ liệu lại được kết hợp lại như ban đầu.</a:t>
            </a:r>
          </a:p>
          <a:p>
            <a:r>
              <a:rPr lang="vi-VN"/>
              <a:t> 	Lợi dụng điều này, hacker có thể tạo ra nhiều gói tin có giá trị offset trùng lặp nhau gửi đến mục tiêu muốn tấn công</a:t>
            </a:r>
          </a:p>
          <a:p>
            <a:r>
              <a:rPr lang="vi-VN"/>
              <a:t> 	Kết quả: máy tính đích không thể sắp xếp được những gói tin này và dẫn tới bị treo máy vì bị “vắt kiệt” khả năng xử lý</a:t>
            </a:r>
          </a:p>
          <a:p>
            <a:endParaRPr lang="en-US"/>
          </a:p>
        </p:txBody>
      </p:sp>
    </p:spTree>
    <p:extLst>
      <p:ext uri="{BB962C8B-B14F-4D97-AF65-F5344CB8AC3E}">
        <p14:creationId xmlns:p14="http://schemas.microsoft.com/office/powerpoint/2010/main" val="86302399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7620000" cy="1371600"/>
          </a:xfrm>
        </p:spPr>
        <p:txBody>
          <a:bodyPr>
            <a:normAutofit fontScale="90000"/>
          </a:bodyPr>
          <a:lstStyle/>
          <a:p>
            <a:r>
              <a:rPr lang="vi-VN" sz="4000" b="1"/>
              <a:t>CÁC DẠNG TẤN CÔNG TỪ CHỐI DỊCH VỤ</a:t>
            </a:r>
            <a:br>
              <a:rPr lang="en-US" sz="4000"/>
            </a:br>
            <a:endParaRPr lang="en-US" sz="4000"/>
          </a:p>
        </p:txBody>
      </p:sp>
      <p:sp>
        <p:nvSpPr>
          <p:cNvPr id="3" name="Content Placeholder 2"/>
          <p:cNvSpPr>
            <a:spLocks noGrp="1"/>
          </p:cNvSpPr>
          <p:nvPr>
            <p:ph idx="1"/>
          </p:nvPr>
        </p:nvSpPr>
        <p:spPr>
          <a:xfrm>
            <a:off x="457200" y="1752600"/>
            <a:ext cx="7620000" cy="4648200"/>
          </a:xfrm>
        </p:spPr>
        <p:txBody>
          <a:bodyPr/>
          <a:lstStyle/>
          <a:p>
            <a:pPr marL="628650" indent="-514350">
              <a:buFont typeface="+mj-lt"/>
              <a:buAutoNum type="romanUcPeriod"/>
            </a:pPr>
            <a:r>
              <a:rPr lang="vi-VN" b="1"/>
              <a:t>Tấn công từ chối dịch vụ (DoS)</a:t>
            </a:r>
            <a:endParaRPr lang="en-US" b="1"/>
          </a:p>
          <a:p>
            <a:pPr marL="628650" indent="-514350">
              <a:buFont typeface="+mj-lt"/>
              <a:buAutoNum type="romanUcPeriod"/>
            </a:pPr>
            <a:r>
              <a:rPr lang="vi-VN" b="1"/>
              <a:t>Tấn công từ chối dịch vụ phân tán (DDoS)</a:t>
            </a:r>
            <a:endParaRPr lang="en-US" b="1"/>
          </a:p>
          <a:p>
            <a:pPr marL="628650" indent="-514350">
              <a:buFont typeface="+mj-lt"/>
              <a:buAutoNum type="romanUcPeriod"/>
            </a:pPr>
            <a:r>
              <a:rPr lang="vi-VN" b="1"/>
              <a:t>DRDoS (Distributed Reflection Denial of Service) </a:t>
            </a:r>
            <a:endParaRPr lang="en-US" b="1"/>
          </a:p>
          <a:p>
            <a:pPr marL="628650" indent="-514350">
              <a:buFont typeface="+mj-lt"/>
              <a:buAutoNum type="romanUcPeriod"/>
            </a:pPr>
            <a:endParaRPr lang="en-US"/>
          </a:p>
        </p:txBody>
      </p:sp>
    </p:spTree>
    <p:extLst>
      <p:ext uri="{BB962C8B-B14F-4D97-AF65-F5344CB8AC3E}">
        <p14:creationId xmlns:p14="http://schemas.microsoft.com/office/powerpoint/2010/main" val="335280667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762000"/>
            <a:ext cx="8686800" cy="5562600"/>
          </a:xfrm>
          <a:prstGeom prst="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grpSp>
        <p:nvGrpSpPr>
          <p:cNvPr id="5" name="Group 4"/>
          <p:cNvGrpSpPr/>
          <p:nvPr/>
        </p:nvGrpSpPr>
        <p:grpSpPr>
          <a:xfrm>
            <a:off x="640080" y="176760"/>
            <a:ext cx="6294120" cy="737640"/>
            <a:chOff x="411480" y="2489700"/>
            <a:chExt cx="5760720" cy="560880"/>
          </a:xfrm>
        </p:grpSpPr>
        <p:sp>
          <p:nvSpPr>
            <p:cNvPr id="6" name="Rounded Rectangle 5"/>
            <p:cNvSpPr/>
            <p:nvPr/>
          </p:nvSpPr>
          <p:spPr>
            <a:xfrm>
              <a:off x="411480" y="2489700"/>
              <a:ext cx="5760720" cy="560880"/>
            </a:xfrm>
            <a:prstGeom prst="roundRect">
              <a:avLst/>
            </a:pr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7" name="Rounded Rectangle 5"/>
            <p:cNvSpPr/>
            <p:nvPr/>
          </p:nvSpPr>
          <p:spPr>
            <a:xfrm>
              <a:off x="438860" y="2517080"/>
              <a:ext cx="5705960" cy="50612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7742" tIns="0" rIns="217742" bIns="0" numCol="1" spcCol="1270" anchor="ctr" anchorCtr="0">
              <a:noAutofit/>
            </a:bodyPr>
            <a:lstStyle/>
            <a:p>
              <a:pPr lvl="0" defTabSz="844550">
                <a:lnSpc>
                  <a:spcPct val="90000"/>
                </a:lnSpc>
                <a:spcBef>
                  <a:spcPct val="0"/>
                </a:spcBef>
                <a:spcAft>
                  <a:spcPct val="35000"/>
                </a:spcAft>
              </a:pPr>
              <a:r>
                <a:rPr lang="vi-VN" sz="2400" b="1"/>
                <a:t>D. Các hình thức tấn công DoS cơ bản</a:t>
              </a:r>
              <a:endParaRPr lang="en-US" sz="2400" kern="1200"/>
            </a:p>
          </p:txBody>
        </p:sp>
      </p:grpSp>
      <p:sp>
        <p:nvSpPr>
          <p:cNvPr id="2" name="Title 1"/>
          <p:cNvSpPr>
            <a:spLocks noGrp="1"/>
          </p:cNvSpPr>
          <p:nvPr>
            <p:ph type="title"/>
          </p:nvPr>
        </p:nvSpPr>
        <p:spPr>
          <a:xfrm>
            <a:off x="457200" y="704088"/>
            <a:ext cx="8229600" cy="819912"/>
          </a:xfrm>
        </p:spPr>
        <p:txBody>
          <a:bodyPr>
            <a:normAutofit/>
          </a:bodyPr>
          <a:lstStyle/>
          <a:p>
            <a:r>
              <a:rPr lang="en-US" sz="3200"/>
              <a:t>5.	SYN Attack</a:t>
            </a:r>
          </a:p>
        </p:txBody>
      </p:sp>
      <p:pic>
        <p:nvPicPr>
          <p:cNvPr id="8" name="image8.png"/>
          <p:cNvPicPr>
            <a:picLocks noGrp="1"/>
          </p:cNvPicPr>
          <p:nvPr>
            <p:ph idx="1"/>
          </p:nvPr>
        </p:nvPicPr>
        <p:blipFill>
          <a:blip r:embed="rId2"/>
          <a:srcRect/>
          <a:stretch>
            <a:fillRect/>
          </a:stretch>
        </p:blipFill>
        <p:spPr>
          <a:xfrm>
            <a:off x="457200" y="1943100"/>
            <a:ext cx="2762250" cy="4381500"/>
          </a:xfrm>
          <a:prstGeom prst="rect">
            <a:avLst/>
          </a:prstGeom>
          <a:ln/>
        </p:spPr>
      </p:pic>
      <p:sp>
        <p:nvSpPr>
          <p:cNvPr id="9" name="Content Placeholder 2"/>
          <p:cNvSpPr txBox="1">
            <a:spLocks/>
          </p:cNvSpPr>
          <p:nvPr/>
        </p:nvSpPr>
        <p:spPr>
          <a:xfrm>
            <a:off x="3505200" y="1935480"/>
            <a:ext cx="5181600" cy="4389120"/>
          </a:xfrm>
          <a:prstGeom prst="rect">
            <a:avLst/>
          </a:prstGeom>
        </p:spPr>
        <p:txBody>
          <a:bodyPr vert="horz">
            <a:normAutofit fontScale="92500" lnSpcReduction="10000"/>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vi-VN"/>
              <a:t>Kẻ tấn công gửi các yêu cầu (request ảo) TCP SYN tới máy chủ bị tấn công. Để xử lý lượng gói tin SYN này hệ thống cần tốn một lượng bộ nhớ cho kết nối  </a:t>
            </a:r>
            <a:endParaRPr lang="en-US"/>
          </a:p>
          <a:p>
            <a:r>
              <a:rPr lang="vi-VN"/>
              <a:t>Khi có rất nhiều gói SYN ảo tới máy chủ và chiếm hết các yêu cầu xử lý của máy chủ. Một người dùng bình thường kết nối tới máy chủ ban đầu thực hiện request TCP SYN và lúc này máy chủ không còn khả năng đáp lại - kết nối không thực hiện được</a:t>
            </a:r>
            <a:endParaRPr lang="en-US"/>
          </a:p>
          <a:p>
            <a:endParaRPr lang="en-US"/>
          </a:p>
        </p:txBody>
      </p:sp>
    </p:spTree>
    <p:extLst>
      <p:ext uri="{BB962C8B-B14F-4D97-AF65-F5344CB8AC3E}">
        <p14:creationId xmlns:p14="http://schemas.microsoft.com/office/powerpoint/2010/main" val="149020980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 calcmode="lin" valueType="num">
                                      <p:cBhvr additive="base">
                                        <p:cTn id="12" dur="50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13" dur="500" fill="hold"/>
                                        <p:tgtEl>
                                          <p:spTgt spid="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9">
                                            <p:txEl>
                                              <p:pRg st="1" end="1"/>
                                            </p:txEl>
                                          </p:spTgt>
                                        </p:tgtEl>
                                        <p:attrNameLst>
                                          <p:attrName>style.visibility</p:attrName>
                                        </p:attrNameLst>
                                      </p:cBhvr>
                                      <p:to>
                                        <p:strVal val="visible"/>
                                      </p:to>
                                    </p:set>
                                    <p:anim calcmode="lin" valueType="num">
                                      <p:cBhvr additive="base">
                                        <p:cTn id="18" dur="500" fill="hold"/>
                                        <p:tgtEl>
                                          <p:spTgt spid="9">
                                            <p:txEl>
                                              <p:pRg st="1" end="1"/>
                                            </p:txEl>
                                          </p:spTgt>
                                        </p:tgtEl>
                                        <p:attrNameLst>
                                          <p:attrName>ppt_x</p:attrName>
                                        </p:attrNameLst>
                                      </p:cBhvr>
                                      <p:tavLst>
                                        <p:tav tm="0">
                                          <p:val>
                                            <p:strVal val="1+#ppt_w/2"/>
                                          </p:val>
                                        </p:tav>
                                        <p:tav tm="100000">
                                          <p:val>
                                            <p:strVal val="#ppt_x"/>
                                          </p:val>
                                        </p:tav>
                                      </p:tavLst>
                                    </p:anim>
                                    <p:anim calcmode="lin" valueType="num">
                                      <p:cBhvr additive="base">
                                        <p:cTn id="19" dur="500" fill="hold"/>
                                        <p:tgtEl>
                                          <p:spTgt spid="9">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762000"/>
            <a:ext cx="8686800" cy="5562600"/>
          </a:xfrm>
          <a:prstGeom prst="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grpSp>
        <p:nvGrpSpPr>
          <p:cNvPr id="5" name="Group 4"/>
          <p:cNvGrpSpPr/>
          <p:nvPr/>
        </p:nvGrpSpPr>
        <p:grpSpPr>
          <a:xfrm>
            <a:off x="640080" y="176760"/>
            <a:ext cx="6294120" cy="737640"/>
            <a:chOff x="411480" y="2489700"/>
            <a:chExt cx="5760720" cy="560880"/>
          </a:xfrm>
        </p:grpSpPr>
        <p:sp>
          <p:nvSpPr>
            <p:cNvPr id="6" name="Rounded Rectangle 5"/>
            <p:cNvSpPr/>
            <p:nvPr/>
          </p:nvSpPr>
          <p:spPr>
            <a:xfrm>
              <a:off x="411480" y="2489700"/>
              <a:ext cx="5760720" cy="560880"/>
            </a:xfrm>
            <a:prstGeom prst="roundRect">
              <a:avLst/>
            </a:pr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7" name="Rounded Rectangle 5"/>
            <p:cNvSpPr/>
            <p:nvPr/>
          </p:nvSpPr>
          <p:spPr>
            <a:xfrm>
              <a:off x="438860" y="2517080"/>
              <a:ext cx="5705960" cy="50612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7742" tIns="0" rIns="217742" bIns="0" numCol="1" spcCol="1270" anchor="ctr" anchorCtr="0">
              <a:noAutofit/>
            </a:bodyPr>
            <a:lstStyle/>
            <a:p>
              <a:pPr lvl="0" defTabSz="844550">
                <a:lnSpc>
                  <a:spcPct val="90000"/>
                </a:lnSpc>
                <a:spcBef>
                  <a:spcPct val="0"/>
                </a:spcBef>
                <a:spcAft>
                  <a:spcPct val="35000"/>
                </a:spcAft>
              </a:pPr>
              <a:r>
                <a:rPr lang="vi-VN" sz="2400" b="1"/>
                <a:t>D. Các hình thức tấn công DoS cơ bản</a:t>
              </a:r>
              <a:endParaRPr lang="en-US" sz="2400" kern="1200"/>
            </a:p>
          </p:txBody>
        </p:sp>
      </p:grpSp>
      <p:sp>
        <p:nvSpPr>
          <p:cNvPr id="2" name="Title 1"/>
          <p:cNvSpPr>
            <a:spLocks noGrp="1"/>
          </p:cNvSpPr>
          <p:nvPr>
            <p:ph type="title"/>
          </p:nvPr>
        </p:nvSpPr>
        <p:spPr>
          <a:xfrm>
            <a:off x="457200" y="704088"/>
            <a:ext cx="8229600" cy="819912"/>
          </a:xfrm>
        </p:spPr>
        <p:txBody>
          <a:bodyPr>
            <a:normAutofit/>
          </a:bodyPr>
          <a:lstStyle/>
          <a:p>
            <a:r>
              <a:rPr lang="en-US" sz="3200"/>
              <a:t>5.	SYN Attack</a:t>
            </a:r>
          </a:p>
        </p:txBody>
      </p:sp>
      <p:sp>
        <p:nvSpPr>
          <p:cNvPr id="3" name="Content Placeholder 2"/>
          <p:cNvSpPr>
            <a:spLocks noGrp="1"/>
          </p:cNvSpPr>
          <p:nvPr>
            <p:ph idx="1"/>
          </p:nvPr>
        </p:nvSpPr>
        <p:spPr>
          <a:xfrm>
            <a:off x="640080" y="3543300"/>
            <a:ext cx="8046720" cy="2781300"/>
          </a:xfrm>
        </p:spPr>
        <p:txBody>
          <a:bodyPr>
            <a:normAutofit fontScale="77500" lnSpcReduction="20000"/>
          </a:bodyPr>
          <a:lstStyle/>
          <a:p>
            <a:pPr lvl="0"/>
            <a:r>
              <a:rPr lang="vi-VN"/>
              <a:t>Bước 1: Client (máy khách) sẽ gửi các gói tin (packet chứa SYN = 1) đến máy chủ để yêu cầu kết nối</a:t>
            </a:r>
            <a:endParaRPr lang="en-US"/>
          </a:p>
          <a:p>
            <a:pPr lvl="0"/>
            <a:r>
              <a:rPr lang="vi-VN"/>
              <a:t>Bước 2: Khi nhận được gói tin này server sẽ gửi lại gói tin SYN/ACK để thông báo cho client biết là đã nhận được yêu cầu kết nối và chuẩn bị tài nguyên cho việc yêu cầu này. Server sẽ dành một phần tài nguyên hệ thống như bộ nhớ đệm (cache) để nhận và truyền dữ liệu. Ngoài ra, các thông tin khác của client như địa chỉ IP và cổng (port) cũng được ghi nhận </a:t>
            </a:r>
            <a:endParaRPr lang="en-US"/>
          </a:p>
          <a:p>
            <a:pPr lvl="0"/>
            <a:r>
              <a:rPr lang="vi-VN"/>
              <a:t>Bước 3: Cuối cùng, client hoàn tất việc bắt tay ba lần bằng cách hồi âm lại gói tin chứa ACK cho server và tiến hành kết nối</a:t>
            </a:r>
            <a:endParaRPr lang="en-US"/>
          </a:p>
        </p:txBody>
      </p:sp>
      <p:pic>
        <p:nvPicPr>
          <p:cNvPr id="10" name="image15.png"/>
          <p:cNvPicPr/>
          <p:nvPr/>
        </p:nvPicPr>
        <p:blipFill>
          <a:blip r:embed="rId2"/>
          <a:srcRect/>
          <a:stretch>
            <a:fillRect/>
          </a:stretch>
        </p:blipFill>
        <p:spPr>
          <a:xfrm>
            <a:off x="381000" y="1447800"/>
            <a:ext cx="7924800" cy="2095500"/>
          </a:xfrm>
          <a:prstGeom prst="rect">
            <a:avLst/>
          </a:prstGeom>
          <a:ln/>
        </p:spPr>
      </p:pic>
    </p:spTree>
    <p:extLst>
      <p:ext uri="{BB962C8B-B14F-4D97-AF65-F5344CB8AC3E}">
        <p14:creationId xmlns:p14="http://schemas.microsoft.com/office/powerpoint/2010/main" val="469504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barn(inVertical)">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barn(inVertical)">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barn(inVertical)">
                                      <p:cBhvr>
                                        <p:cTn id="24"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762000"/>
            <a:ext cx="8686800" cy="5562600"/>
          </a:xfrm>
          <a:prstGeom prst="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grpSp>
        <p:nvGrpSpPr>
          <p:cNvPr id="5" name="Group 4"/>
          <p:cNvGrpSpPr/>
          <p:nvPr/>
        </p:nvGrpSpPr>
        <p:grpSpPr>
          <a:xfrm>
            <a:off x="640080" y="176760"/>
            <a:ext cx="6294120" cy="737640"/>
            <a:chOff x="411480" y="2489700"/>
            <a:chExt cx="5760720" cy="560880"/>
          </a:xfrm>
        </p:grpSpPr>
        <p:sp>
          <p:nvSpPr>
            <p:cNvPr id="6" name="Rounded Rectangle 5"/>
            <p:cNvSpPr/>
            <p:nvPr/>
          </p:nvSpPr>
          <p:spPr>
            <a:xfrm>
              <a:off x="411480" y="2489700"/>
              <a:ext cx="5760720" cy="560880"/>
            </a:xfrm>
            <a:prstGeom prst="roundRect">
              <a:avLst/>
            </a:pr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7" name="Rounded Rectangle 5"/>
            <p:cNvSpPr/>
            <p:nvPr/>
          </p:nvSpPr>
          <p:spPr>
            <a:xfrm>
              <a:off x="438860" y="2517080"/>
              <a:ext cx="5705960" cy="50612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7742" tIns="0" rIns="217742" bIns="0" numCol="1" spcCol="1270" anchor="ctr" anchorCtr="0">
              <a:noAutofit/>
            </a:bodyPr>
            <a:lstStyle/>
            <a:p>
              <a:pPr lvl="0" defTabSz="844550">
                <a:lnSpc>
                  <a:spcPct val="90000"/>
                </a:lnSpc>
                <a:spcBef>
                  <a:spcPct val="0"/>
                </a:spcBef>
                <a:spcAft>
                  <a:spcPct val="35000"/>
                </a:spcAft>
              </a:pPr>
              <a:r>
                <a:rPr lang="vi-VN" sz="2400" b="1"/>
                <a:t>D. Các hình thức tấn công DoS cơ bản</a:t>
              </a:r>
              <a:endParaRPr lang="en-US" sz="2400" kern="1200"/>
            </a:p>
          </p:txBody>
        </p:sp>
      </p:grpSp>
      <p:sp>
        <p:nvSpPr>
          <p:cNvPr id="2" name="Title 1"/>
          <p:cNvSpPr>
            <a:spLocks noGrp="1"/>
          </p:cNvSpPr>
          <p:nvPr>
            <p:ph type="title"/>
          </p:nvPr>
        </p:nvSpPr>
        <p:spPr>
          <a:xfrm>
            <a:off x="457200" y="704088"/>
            <a:ext cx="8229600" cy="819912"/>
          </a:xfrm>
        </p:spPr>
        <p:txBody>
          <a:bodyPr>
            <a:normAutofit/>
          </a:bodyPr>
          <a:lstStyle/>
          <a:p>
            <a:r>
              <a:rPr lang="en-US" sz="3200"/>
              <a:t>5.	SYN Attack</a:t>
            </a:r>
          </a:p>
        </p:txBody>
      </p:sp>
      <p:sp>
        <p:nvSpPr>
          <p:cNvPr id="3" name="Content Placeholder 2"/>
          <p:cNvSpPr>
            <a:spLocks noGrp="1"/>
          </p:cNvSpPr>
          <p:nvPr>
            <p:ph idx="1"/>
          </p:nvPr>
        </p:nvSpPr>
        <p:spPr>
          <a:xfrm>
            <a:off x="457200" y="3733800"/>
            <a:ext cx="8229600" cy="2590800"/>
          </a:xfrm>
        </p:spPr>
        <p:txBody>
          <a:bodyPr>
            <a:normAutofit lnSpcReduction="10000"/>
          </a:bodyPr>
          <a:lstStyle/>
          <a:p>
            <a:pPr lvl="0"/>
            <a:r>
              <a:rPr lang="vi-VN"/>
              <a:t>Do TCP là thủ tục tin cậy trong việc giao nhận (end-to-end) nên trong lần bắt tay thứ hai, server gửi các gói tin SYN/ACK trả lời lại client mà không nhận lại được hồi âm của client để thực hiện kết nối thì nó vẫn bảo lưu nguồn tài nguyên chuẩn bị kết nối đó và lặp lại việc gửi gói tin SYN/ACK cho client đến khi nào nhận được hồi đáp của máy client</a:t>
            </a:r>
            <a:endParaRPr lang="en-US"/>
          </a:p>
          <a:p>
            <a:endParaRPr lang="en-US"/>
          </a:p>
        </p:txBody>
      </p:sp>
      <p:pic>
        <p:nvPicPr>
          <p:cNvPr id="9" name="image14.png"/>
          <p:cNvPicPr/>
          <p:nvPr/>
        </p:nvPicPr>
        <p:blipFill>
          <a:blip r:embed="rId2"/>
          <a:srcRect/>
          <a:stretch>
            <a:fillRect/>
          </a:stretch>
        </p:blipFill>
        <p:spPr>
          <a:xfrm>
            <a:off x="457200" y="1600200"/>
            <a:ext cx="8382000" cy="1943100"/>
          </a:xfrm>
          <a:prstGeom prst="rect">
            <a:avLst/>
          </a:prstGeom>
          <a:ln/>
        </p:spPr>
      </p:pic>
    </p:spTree>
    <p:extLst>
      <p:ext uri="{BB962C8B-B14F-4D97-AF65-F5344CB8AC3E}">
        <p14:creationId xmlns:p14="http://schemas.microsoft.com/office/powerpoint/2010/main" val="342452833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circle(in)">
                                      <p:cBhvr>
                                        <p:cTn id="14"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762000"/>
            <a:ext cx="8686800" cy="5562600"/>
          </a:xfrm>
          <a:prstGeom prst="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grpSp>
        <p:nvGrpSpPr>
          <p:cNvPr id="5" name="Group 4"/>
          <p:cNvGrpSpPr/>
          <p:nvPr/>
        </p:nvGrpSpPr>
        <p:grpSpPr>
          <a:xfrm>
            <a:off x="640080" y="176760"/>
            <a:ext cx="6294120" cy="737640"/>
            <a:chOff x="411480" y="2489700"/>
            <a:chExt cx="5760720" cy="560880"/>
          </a:xfrm>
        </p:grpSpPr>
        <p:sp>
          <p:nvSpPr>
            <p:cNvPr id="6" name="Rounded Rectangle 5"/>
            <p:cNvSpPr/>
            <p:nvPr/>
          </p:nvSpPr>
          <p:spPr>
            <a:xfrm>
              <a:off x="411480" y="2489700"/>
              <a:ext cx="5760720" cy="560880"/>
            </a:xfrm>
            <a:prstGeom prst="roundRect">
              <a:avLst/>
            </a:pr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7" name="Rounded Rectangle 5"/>
            <p:cNvSpPr/>
            <p:nvPr/>
          </p:nvSpPr>
          <p:spPr>
            <a:xfrm>
              <a:off x="438860" y="2517080"/>
              <a:ext cx="5705960" cy="50612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7742" tIns="0" rIns="217742" bIns="0" numCol="1" spcCol="1270" anchor="ctr" anchorCtr="0">
              <a:noAutofit/>
            </a:bodyPr>
            <a:lstStyle/>
            <a:p>
              <a:pPr lvl="0" defTabSz="844550">
                <a:lnSpc>
                  <a:spcPct val="90000"/>
                </a:lnSpc>
                <a:spcBef>
                  <a:spcPct val="0"/>
                </a:spcBef>
                <a:spcAft>
                  <a:spcPct val="35000"/>
                </a:spcAft>
              </a:pPr>
              <a:r>
                <a:rPr lang="vi-VN" sz="2400" b="1"/>
                <a:t>D. Các hình thức tấn công DoS cơ bản</a:t>
              </a:r>
              <a:endParaRPr lang="en-US" sz="2400" kern="1200"/>
            </a:p>
          </p:txBody>
        </p:sp>
      </p:grpSp>
      <p:sp>
        <p:nvSpPr>
          <p:cNvPr id="2" name="Title 1"/>
          <p:cNvSpPr>
            <a:spLocks noGrp="1"/>
          </p:cNvSpPr>
          <p:nvPr>
            <p:ph type="title"/>
          </p:nvPr>
        </p:nvSpPr>
        <p:spPr>
          <a:xfrm>
            <a:off x="457200" y="704088"/>
            <a:ext cx="8229600" cy="819912"/>
          </a:xfrm>
        </p:spPr>
        <p:txBody>
          <a:bodyPr>
            <a:normAutofit/>
          </a:bodyPr>
          <a:lstStyle/>
          <a:p>
            <a:r>
              <a:rPr lang="en-US" sz="3200"/>
              <a:t>5.	SYN Attack</a:t>
            </a:r>
          </a:p>
        </p:txBody>
      </p:sp>
      <p:sp>
        <p:nvSpPr>
          <p:cNvPr id="3" name="Content Placeholder 2"/>
          <p:cNvSpPr>
            <a:spLocks noGrp="1"/>
          </p:cNvSpPr>
          <p:nvPr>
            <p:ph idx="1"/>
          </p:nvPr>
        </p:nvSpPr>
        <p:spPr>
          <a:xfrm>
            <a:off x="4648200" y="1935480"/>
            <a:ext cx="4038600" cy="4389120"/>
          </a:xfrm>
        </p:spPr>
        <p:txBody>
          <a:bodyPr>
            <a:normAutofit lnSpcReduction="10000"/>
          </a:bodyPr>
          <a:lstStyle/>
          <a:p>
            <a:pPr lvl="0"/>
            <a:r>
              <a:rPr lang="vi-VN"/>
              <a:t>Nếu quá trình đó kéo dài, server sẽ nhanh chóng trở nên quá tải, dẫn đến tình trạng crash (treo) nên các yêu cầu hợp lệ sẽ bị từ chối không thể đáp ứng được. Có thể hình dung quá trình này cũng giống như khi máy tính cá nhân (PC) hay bị “treo” khi mở cùng lúc quá nhiều chương trình</a:t>
            </a:r>
            <a:endParaRPr lang="en-US"/>
          </a:p>
          <a:p>
            <a:endParaRPr lang="en-US"/>
          </a:p>
        </p:txBody>
      </p:sp>
      <p:pic>
        <p:nvPicPr>
          <p:cNvPr id="10" name="image1.png"/>
          <p:cNvPicPr/>
          <p:nvPr/>
        </p:nvPicPr>
        <p:blipFill>
          <a:blip r:embed="rId2"/>
          <a:srcRect/>
          <a:stretch>
            <a:fillRect/>
          </a:stretch>
        </p:blipFill>
        <p:spPr>
          <a:xfrm>
            <a:off x="228600" y="1676400"/>
            <a:ext cx="4572000" cy="4495800"/>
          </a:xfrm>
          <a:prstGeom prst="rect">
            <a:avLst/>
          </a:prstGeom>
          <a:ln/>
        </p:spPr>
      </p:pic>
    </p:spTree>
    <p:extLst>
      <p:ext uri="{BB962C8B-B14F-4D97-AF65-F5344CB8AC3E}">
        <p14:creationId xmlns:p14="http://schemas.microsoft.com/office/powerpoint/2010/main" val="3174371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229600" cy="1981200"/>
          </a:xfrm>
        </p:spPr>
        <p:txBody>
          <a:bodyPr>
            <a:normAutofit fontScale="90000"/>
          </a:bodyPr>
          <a:lstStyle/>
          <a:p>
            <a:r>
              <a:rPr lang="vi-VN" b="1"/>
              <a:t>II - Tấn công từ chối dịch vụ phân tán (DDoS)</a:t>
            </a:r>
            <a:br>
              <a:rPr lang="en-US" b="1"/>
            </a:br>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43508987"/>
              </p:ext>
            </p:extLst>
          </p:nvPr>
        </p:nvGraphicFramePr>
        <p:xfrm>
          <a:off x="152400" y="1447800"/>
          <a:ext cx="8839200" cy="5181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2766425"/>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
                                            <p:graphicEl>
                                              <a:dgm id="{8131A92B-59F8-473D-9B50-469CC6865DEA}"/>
                                            </p:graphicEl>
                                          </p:spTgt>
                                        </p:tgtEl>
                                        <p:attrNameLst>
                                          <p:attrName>style.visibility</p:attrName>
                                        </p:attrNameLst>
                                      </p:cBhvr>
                                      <p:to>
                                        <p:strVal val="visible"/>
                                      </p:to>
                                    </p:set>
                                    <p:anim calcmode="lin" valueType="num">
                                      <p:cBhvr additive="base">
                                        <p:cTn id="7" dur="500" fill="hold"/>
                                        <p:tgtEl>
                                          <p:spTgt spid="4">
                                            <p:graphicEl>
                                              <a:dgm id="{8131A92B-59F8-473D-9B50-469CC6865DEA}"/>
                                            </p:graphicEl>
                                          </p:spTgt>
                                        </p:tgtEl>
                                        <p:attrNameLst>
                                          <p:attrName>ppt_x</p:attrName>
                                        </p:attrNameLst>
                                      </p:cBhvr>
                                      <p:tavLst>
                                        <p:tav tm="0">
                                          <p:val>
                                            <p:strVal val="1+#ppt_w/2"/>
                                          </p:val>
                                        </p:tav>
                                        <p:tav tm="100000">
                                          <p:val>
                                            <p:strVal val="#ppt_x"/>
                                          </p:val>
                                        </p:tav>
                                      </p:tavLst>
                                    </p:anim>
                                    <p:anim calcmode="lin" valueType="num">
                                      <p:cBhvr additive="base">
                                        <p:cTn id="8" dur="500" fill="hold"/>
                                        <p:tgtEl>
                                          <p:spTgt spid="4">
                                            <p:graphicEl>
                                              <a:dgm id="{8131A92B-59F8-473D-9B50-469CC6865DEA}"/>
                                            </p:graphic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4">
                                            <p:graphicEl>
                                              <a:dgm id="{4157EE31-8FF5-44AC-86F2-C62325A9EC5D}"/>
                                            </p:graphicEl>
                                          </p:spTgt>
                                        </p:tgtEl>
                                        <p:attrNameLst>
                                          <p:attrName>style.visibility</p:attrName>
                                        </p:attrNameLst>
                                      </p:cBhvr>
                                      <p:to>
                                        <p:strVal val="visible"/>
                                      </p:to>
                                    </p:set>
                                    <p:anim calcmode="lin" valueType="num">
                                      <p:cBhvr additive="base">
                                        <p:cTn id="11" dur="500" fill="hold"/>
                                        <p:tgtEl>
                                          <p:spTgt spid="4">
                                            <p:graphicEl>
                                              <a:dgm id="{4157EE31-8FF5-44AC-86F2-C62325A9EC5D}"/>
                                            </p:graphic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4">
                                            <p:graphicEl>
                                              <a:dgm id="{4157EE31-8FF5-44AC-86F2-C62325A9EC5D}"/>
                                            </p:graphic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4">
                                            <p:graphicEl>
                                              <a:dgm id="{AED6469B-86DF-45BA-9F97-4E928CDF39F3}"/>
                                            </p:graphicEl>
                                          </p:spTgt>
                                        </p:tgtEl>
                                        <p:attrNameLst>
                                          <p:attrName>style.visibility</p:attrName>
                                        </p:attrNameLst>
                                      </p:cBhvr>
                                      <p:to>
                                        <p:strVal val="visible"/>
                                      </p:to>
                                    </p:set>
                                    <p:anim calcmode="lin" valueType="num">
                                      <p:cBhvr additive="base">
                                        <p:cTn id="17" dur="500" fill="hold"/>
                                        <p:tgtEl>
                                          <p:spTgt spid="4">
                                            <p:graphicEl>
                                              <a:dgm id="{AED6469B-86DF-45BA-9F97-4E928CDF39F3}"/>
                                            </p:graphic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4">
                                            <p:graphicEl>
                                              <a:dgm id="{AED6469B-86DF-45BA-9F97-4E928CDF39F3}"/>
                                            </p:graphicEl>
                                          </p:spTgt>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4">
                                            <p:graphicEl>
                                              <a:dgm id="{F05E6AC3-5E0B-49C3-B102-2B4B78BF902E}"/>
                                            </p:graphicEl>
                                          </p:spTgt>
                                        </p:tgtEl>
                                        <p:attrNameLst>
                                          <p:attrName>style.visibility</p:attrName>
                                        </p:attrNameLst>
                                      </p:cBhvr>
                                      <p:to>
                                        <p:strVal val="visible"/>
                                      </p:to>
                                    </p:set>
                                    <p:anim calcmode="lin" valueType="num">
                                      <p:cBhvr additive="base">
                                        <p:cTn id="21" dur="500" fill="hold"/>
                                        <p:tgtEl>
                                          <p:spTgt spid="4">
                                            <p:graphicEl>
                                              <a:dgm id="{F05E6AC3-5E0B-49C3-B102-2B4B78BF902E}"/>
                                            </p:graphic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4">
                                            <p:graphicEl>
                                              <a:dgm id="{F05E6AC3-5E0B-49C3-B102-2B4B78BF902E}"/>
                                            </p:graphicEl>
                                          </p:spTgt>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2" fill="hold" grpId="0" nodeType="clickEffect">
                                  <p:stCondLst>
                                    <p:cond delay="0"/>
                                  </p:stCondLst>
                                  <p:childTnLst>
                                    <p:set>
                                      <p:cBhvr>
                                        <p:cTn id="26" dur="1" fill="hold">
                                          <p:stCondLst>
                                            <p:cond delay="0"/>
                                          </p:stCondLst>
                                        </p:cTn>
                                        <p:tgtEl>
                                          <p:spTgt spid="4">
                                            <p:graphicEl>
                                              <a:dgm id="{5DE3ED85-1AB7-4C00-985A-9AD135DAC211}"/>
                                            </p:graphicEl>
                                          </p:spTgt>
                                        </p:tgtEl>
                                        <p:attrNameLst>
                                          <p:attrName>style.visibility</p:attrName>
                                        </p:attrNameLst>
                                      </p:cBhvr>
                                      <p:to>
                                        <p:strVal val="visible"/>
                                      </p:to>
                                    </p:set>
                                    <p:anim calcmode="lin" valueType="num">
                                      <p:cBhvr additive="base">
                                        <p:cTn id="27" dur="500" fill="hold"/>
                                        <p:tgtEl>
                                          <p:spTgt spid="4">
                                            <p:graphicEl>
                                              <a:dgm id="{5DE3ED85-1AB7-4C00-985A-9AD135DAC211}"/>
                                            </p:graphic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4">
                                            <p:graphicEl>
                                              <a:dgm id="{5DE3ED85-1AB7-4C00-985A-9AD135DAC211}"/>
                                            </p:graphicEl>
                                          </p:spTgt>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4">
                                            <p:graphicEl>
                                              <a:dgm id="{256D532F-14C7-45C4-B623-416A0C92865F}"/>
                                            </p:graphicEl>
                                          </p:spTgt>
                                        </p:tgtEl>
                                        <p:attrNameLst>
                                          <p:attrName>style.visibility</p:attrName>
                                        </p:attrNameLst>
                                      </p:cBhvr>
                                      <p:to>
                                        <p:strVal val="visible"/>
                                      </p:to>
                                    </p:set>
                                    <p:anim calcmode="lin" valueType="num">
                                      <p:cBhvr additive="base">
                                        <p:cTn id="31" dur="500" fill="hold"/>
                                        <p:tgtEl>
                                          <p:spTgt spid="4">
                                            <p:graphicEl>
                                              <a:dgm id="{256D532F-14C7-45C4-B623-416A0C92865F}"/>
                                            </p:graphic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4">
                                            <p:graphicEl>
                                              <a:dgm id="{256D532F-14C7-45C4-B623-416A0C92865F}"/>
                                            </p:graphic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4">
                                            <p:graphicEl>
                                              <a:dgm id="{D3A9BC42-D571-4C3E-AC98-E63A023CF24B}"/>
                                            </p:graphicEl>
                                          </p:spTgt>
                                        </p:tgtEl>
                                        <p:attrNameLst>
                                          <p:attrName>style.visibility</p:attrName>
                                        </p:attrNameLst>
                                      </p:cBhvr>
                                      <p:to>
                                        <p:strVal val="visible"/>
                                      </p:to>
                                    </p:set>
                                    <p:anim calcmode="lin" valueType="num">
                                      <p:cBhvr additive="base">
                                        <p:cTn id="37" dur="500" fill="hold"/>
                                        <p:tgtEl>
                                          <p:spTgt spid="4">
                                            <p:graphicEl>
                                              <a:dgm id="{D3A9BC42-D571-4C3E-AC98-E63A023CF24B}"/>
                                            </p:graphic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4">
                                            <p:graphicEl>
                                              <a:dgm id="{D3A9BC42-D571-4C3E-AC98-E63A023CF24B}"/>
                                            </p:graphicEl>
                                          </p:spTgt>
                                        </p:tgtEl>
                                        <p:attrNameLst>
                                          <p:attrName>ppt_y</p:attrName>
                                        </p:attrNameLst>
                                      </p:cBhvr>
                                      <p:tavLst>
                                        <p:tav tm="0">
                                          <p:val>
                                            <p:strVal val="#ppt_y"/>
                                          </p:val>
                                        </p:tav>
                                        <p:tav tm="100000">
                                          <p:val>
                                            <p:strVal val="#ppt_y"/>
                                          </p:val>
                                        </p:tav>
                                      </p:tavLst>
                                    </p:anim>
                                  </p:childTnLst>
                                </p:cTn>
                              </p:par>
                              <p:par>
                                <p:cTn id="39" presetID="2" presetClass="entr" presetSubtype="2" fill="hold" grpId="0" nodeType="withEffect">
                                  <p:stCondLst>
                                    <p:cond delay="0"/>
                                  </p:stCondLst>
                                  <p:childTnLst>
                                    <p:set>
                                      <p:cBhvr>
                                        <p:cTn id="40" dur="1" fill="hold">
                                          <p:stCondLst>
                                            <p:cond delay="0"/>
                                          </p:stCondLst>
                                        </p:cTn>
                                        <p:tgtEl>
                                          <p:spTgt spid="4">
                                            <p:graphicEl>
                                              <a:dgm id="{18B6E3C1-F749-43D0-B0A7-634C39C45D88}"/>
                                            </p:graphicEl>
                                          </p:spTgt>
                                        </p:tgtEl>
                                        <p:attrNameLst>
                                          <p:attrName>style.visibility</p:attrName>
                                        </p:attrNameLst>
                                      </p:cBhvr>
                                      <p:to>
                                        <p:strVal val="visible"/>
                                      </p:to>
                                    </p:set>
                                    <p:anim calcmode="lin" valueType="num">
                                      <p:cBhvr additive="base">
                                        <p:cTn id="41" dur="500" fill="hold"/>
                                        <p:tgtEl>
                                          <p:spTgt spid="4">
                                            <p:graphicEl>
                                              <a:dgm id="{18B6E3C1-F749-43D0-B0A7-634C39C45D88}"/>
                                            </p:graphic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4">
                                            <p:graphicEl>
                                              <a:dgm id="{18B6E3C1-F749-43D0-B0A7-634C39C45D88}"/>
                                            </p:graphicEl>
                                          </p:spTgt>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2" fill="hold" grpId="0" nodeType="clickEffect">
                                  <p:stCondLst>
                                    <p:cond delay="0"/>
                                  </p:stCondLst>
                                  <p:childTnLst>
                                    <p:set>
                                      <p:cBhvr>
                                        <p:cTn id="46" dur="1" fill="hold">
                                          <p:stCondLst>
                                            <p:cond delay="0"/>
                                          </p:stCondLst>
                                        </p:cTn>
                                        <p:tgtEl>
                                          <p:spTgt spid="4">
                                            <p:graphicEl>
                                              <a:dgm id="{755AAE6F-BFFB-4BD5-8A8B-B444B68DEB69}"/>
                                            </p:graphicEl>
                                          </p:spTgt>
                                        </p:tgtEl>
                                        <p:attrNameLst>
                                          <p:attrName>style.visibility</p:attrName>
                                        </p:attrNameLst>
                                      </p:cBhvr>
                                      <p:to>
                                        <p:strVal val="visible"/>
                                      </p:to>
                                    </p:set>
                                    <p:anim calcmode="lin" valueType="num">
                                      <p:cBhvr additive="base">
                                        <p:cTn id="47" dur="500" fill="hold"/>
                                        <p:tgtEl>
                                          <p:spTgt spid="4">
                                            <p:graphicEl>
                                              <a:dgm id="{755AAE6F-BFFB-4BD5-8A8B-B444B68DEB69}"/>
                                            </p:graphicEl>
                                          </p:spTgt>
                                        </p:tgtEl>
                                        <p:attrNameLst>
                                          <p:attrName>ppt_x</p:attrName>
                                        </p:attrNameLst>
                                      </p:cBhvr>
                                      <p:tavLst>
                                        <p:tav tm="0">
                                          <p:val>
                                            <p:strVal val="1+#ppt_w/2"/>
                                          </p:val>
                                        </p:tav>
                                        <p:tav tm="100000">
                                          <p:val>
                                            <p:strVal val="#ppt_x"/>
                                          </p:val>
                                        </p:tav>
                                      </p:tavLst>
                                    </p:anim>
                                    <p:anim calcmode="lin" valueType="num">
                                      <p:cBhvr additive="base">
                                        <p:cTn id="48" dur="500" fill="hold"/>
                                        <p:tgtEl>
                                          <p:spTgt spid="4">
                                            <p:graphicEl>
                                              <a:dgm id="{755AAE6F-BFFB-4BD5-8A8B-B444B68DEB69}"/>
                                            </p:graphicEl>
                                          </p:spTgt>
                                        </p:tgtEl>
                                        <p:attrNameLst>
                                          <p:attrName>ppt_y</p:attrName>
                                        </p:attrNameLst>
                                      </p:cBhvr>
                                      <p:tavLst>
                                        <p:tav tm="0">
                                          <p:val>
                                            <p:strVal val="#ppt_y"/>
                                          </p:val>
                                        </p:tav>
                                        <p:tav tm="100000">
                                          <p:val>
                                            <p:strVal val="#ppt_y"/>
                                          </p:val>
                                        </p:tav>
                                      </p:tavLst>
                                    </p:anim>
                                  </p:childTnLst>
                                </p:cTn>
                              </p:par>
                              <p:par>
                                <p:cTn id="49" presetID="2" presetClass="entr" presetSubtype="2" fill="hold" grpId="0" nodeType="withEffect">
                                  <p:stCondLst>
                                    <p:cond delay="0"/>
                                  </p:stCondLst>
                                  <p:childTnLst>
                                    <p:set>
                                      <p:cBhvr>
                                        <p:cTn id="50" dur="1" fill="hold">
                                          <p:stCondLst>
                                            <p:cond delay="0"/>
                                          </p:stCondLst>
                                        </p:cTn>
                                        <p:tgtEl>
                                          <p:spTgt spid="4">
                                            <p:graphicEl>
                                              <a:dgm id="{0C7F6806-53BC-4B96-8852-47352E93C69B}"/>
                                            </p:graphicEl>
                                          </p:spTgt>
                                        </p:tgtEl>
                                        <p:attrNameLst>
                                          <p:attrName>style.visibility</p:attrName>
                                        </p:attrNameLst>
                                      </p:cBhvr>
                                      <p:to>
                                        <p:strVal val="visible"/>
                                      </p:to>
                                    </p:set>
                                    <p:anim calcmode="lin" valueType="num">
                                      <p:cBhvr additive="base">
                                        <p:cTn id="51" dur="500" fill="hold"/>
                                        <p:tgtEl>
                                          <p:spTgt spid="4">
                                            <p:graphicEl>
                                              <a:dgm id="{0C7F6806-53BC-4B96-8852-47352E93C69B}"/>
                                            </p:graphicEl>
                                          </p:spTgt>
                                        </p:tgtEl>
                                        <p:attrNameLst>
                                          <p:attrName>ppt_x</p:attrName>
                                        </p:attrNameLst>
                                      </p:cBhvr>
                                      <p:tavLst>
                                        <p:tav tm="0">
                                          <p:val>
                                            <p:strVal val="1+#ppt_w/2"/>
                                          </p:val>
                                        </p:tav>
                                        <p:tav tm="100000">
                                          <p:val>
                                            <p:strVal val="#ppt_x"/>
                                          </p:val>
                                        </p:tav>
                                      </p:tavLst>
                                    </p:anim>
                                    <p:anim calcmode="lin" valueType="num">
                                      <p:cBhvr additive="base">
                                        <p:cTn id="52" dur="500" fill="hold"/>
                                        <p:tgtEl>
                                          <p:spTgt spid="4">
                                            <p:graphicEl>
                                              <a:dgm id="{0C7F6806-53BC-4B96-8852-47352E93C69B}"/>
                                            </p:graphicEl>
                                          </p:spTgt>
                                        </p:tgtEl>
                                        <p:attrNameLst>
                                          <p:attrName>ppt_y</p:attrName>
                                        </p:attrNameLst>
                                      </p:cBhvr>
                                      <p:tavLst>
                                        <p:tav tm="0">
                                          <p:val>
                                            <p:strVal val="#ppt_y"/>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2" fill="hold" grpId="0" nodeType="clickEffect">
                                  <p:stCondLst>
                                    <p:cond delay="0"/>
                                  </p:stCondLst>
                                  <p:childTnLst>
                                    <p:set>
                                      <p:cBhvr>
                                        <p:cTn id="56" dur="1" fill="hold">
                                          <p:stCondLst>
                                            <p:cond delay="0"/>
                                          </p:stCondLst>
                                        </p:cTn>
                                        <p:tgtEl>
                                          <p:spTgt spid="4">
                                            <p:graphicEl>
                                              <a:dgm id="{C118619E-57DC-403A-8DD1-AABD3B92A73C}"/>
                                            </p:graphicEl>
                                          </p:spTgt>
                                        </p:tgtEl>
                                        <p:attrNameLst>
                                          <p:attrName>style.visibility</p:attrName>
                                        </p:attrNameLst>
                                      </p:cBhvr>
                                      <p:to>
                                        <p:strVal val="visible"/>
                                      </p:to>
                                    </p:set>
                                    <p:anim calcmode="lin" valueType="num">
                                      <p:cBhvr additive="base">
                                        <p:cTn id="57" dur="500" fill="hold"/>
                                        <p:tgtEl>
                                          <p:spTgt spid="4">
                                            <p:graphicEl>
                                              <a:dgm id="{C118619E-57DC-403A-8DD1-AABD3B92A73C}"/>
                                            </p:graphicEl>
                                          </p:spTgt>
                                        </p:tgtEl>
                                        <p:attrNameLst>
                                          <p:attrName>ppt_x</p:attrName>
                                        </p:attrNameLst>
                                      </p:cBhvr>
                                      <p:tavLst>
                                        <p:tav tm="0">
                                          <p:val>
                                            <p:strVal val="1+#ppt_w/2"/>
                                          </p:val>
                                        </p:tav>
                                        <p:tav tm="100000">
                                          <p:val>
                                            <p:strVal val="#ppt_x"/>
                                          </p:val>
                                        </p:tav>
                                      </p:tavLst>
                                    </p:anim>
                                    <p:anim calcmode="lin" valueType="num">
                                      <p:cBhvr additive="base">
                                        <p:cTn id="58" dur="500" fill="hold"/>
                                        <p:tgtEl>
                                          <p:spTgt spid="4">
                                            <p:graphicEl>
                                              <a:dgm id="{C118619E-57DC-403A-8DD1-AABD3B92A73C}"/>
                                            </p:graphicEl>
                                          </p:spTgt>
                                        </p:tgtEl>
                                        <p:attrNameLst>
                                          <p:attrName>ppt_y</p:attrName>
                                        </p:attrNameLst>
                                      </p:cBhvr>
                                      <p:tavLst>
                                        <p:tav tm="0">
                                          <p:val>
                                            <p:strVal val="#ppt_y"/>
                                          </p:val>
                                        </p:tav>
                                        <p:tav tm="100000">
                                          <p:val>
                                            <p:strVal val="#ppt_y"/>
                                          </p:val>
                                        </p:tav>
                                      </p:tavLst>
                                    </p:anim>
                                  </p:childTnLst>
                                </p:cTn>
                              </p:par>
                              <p:par>
                                <p:cTn id="59" presetID="2" presetClass="entr" presetSubtype="2" fill="hold" grpId="0" nodeType="withEffect">
                                  <p:stCondLst>
                                    <p:cond delay="0"/>
                                  </p:stCondLst>
                                  <p:childTnLst>
                                    <p:set>
                                      <p:cBhvr>
                                        <p:cTn id="60" dur="1" fill="hold">
                                          <p:stCondLst>
                                            <p:cond delay="0"/>
                                          </p:stCondLst>
                                        </p:cTn>
                                        <p:tgtEl>
                                          <p:spTgt spid="4">
                                            <p:graphicEl>
                                              <a:dgm id="{52C446C8-9E3B-4E61-85A5-5C8F19F1DE83}"/>
                                            </p:graphicEl>
                                          </p:spTgt>
                                        </p:tgtEl>
                                        <p:attrNameLst>
                                          <p:attrName>style.visibility</p:attrName>
                                        </p:attrNameLst>
                                      </p:cBhvr>
                                      <p:to>
                                        <p:strVal val="visible"/>
                                      </p:to>
                                    </p:set>
                                    <p:anim calcmode="lin" valueType="num">
                                      <p:cBhvr additive="base">
                                        <p:cTn id="61" dur="500" fill="hold"/>
                                        <p:tgtEl>
                                          <p:spTgt spid="4">
                                            <p:graphicEl>
                                              <a:dgm id="{52C446C8-9E3B-4E61-85A5-5C8F19F1DE83}"/>
                                            </p:graphic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4">
                                            <p:graphicEl>
                                              <a:dgm id="{52C446C8-9E3B-4E61-85A5-5C8F19F1DE83}"/>
                                            </p:graphicEl>
                                          </p:spTgt>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2" fill="hold" grpId="0" nodeType="clickEffect">
                                  <p:stCondLst>
                                    <p:cond delay="0"/>
                                  </p:stCondLst>
                                  <p:childTnLst>
                                    <p:set>
                                      <p:cBhvr>
                                        <p:cTn id="66" dur="1" fill="hold">
                                          <p:stCondLst>
                                            <p:cond delay="0"/>
                                          </p:stCondLst>
                                        </p:cTn>
                                        <p:tgtEl>
                                          <p:spTgt spid="4">
                                            <p:graphicEl>
                                              <a:dgm id="{419BF12D-1B4B-438D-AC0C-0FD9EDC546BD}"/>
                                            </p:graphicEl>
                                          </p:spTgt>
                                        </p:tgtEl>
                                        <p:attrNameLst>
                                          <p:attrName>style.visibility</p:attrName>
                                        </p:attrNameLst>
                                      </p:cBhvr>
                                      <p:to>
                                        <p:strVal val="visible"/>
                                      </p:to>
                                    </p:set>
                                    <p:anim calcmode="lin" valueType="num">
                                      <p:cBhvr additive="base">
                                        <p:cTn id="67" dur="500" fill="hold"/>
                                        <p:tgtEl>
                                          <p:spTgt spid="4">
                                            <p:graphicEl>
                                              <a:dgm id="{419BF12D-1B4B-438D-AC0C-0FD9EDC546BD}"/>
                                            </p:graphicEl>
                                          </p:spTgt>
                                        </p:tgtEl>
                                        <p:attrNameLst>
                                          <p:attrName>ppt_x</p:attrName>
                                        </p:attrNameLst>
                                      </p:cBhvr>
                                      <p:tavLst>
                                        <p:tav tm="0">
                                          <p:val>
                                            <p:strVal val="1+#ppt_w/2"/>
                                          </p:val>
                                        </p:tav>
                                        <p:tav tm="100000">
                                          <p:val>
                                            <p:strVal val="#ppt_x"/>
                                          </p:val>
                                        </p:tav>
                                      </p:tavLst>
                                    </p:anim>
                                    <p:anim calcmode="lin" valueType="num">
                                      <p:cBhvr additive="base">
                                        <p:cTn id="68" dur="500" fill="hold"/>
                                        <p:tgtEl>
                                          <p:spTgt spid="4">
                                            <p:graphicEl>
                                              <a:dgm id="{419BF12D-1B4B-438D-AC0C-0FD9EDC546BD}"/>
                                            </p:graphicEl>
                                          </p:spTgt>
                                        </p:tgtEl>
                                        <p:attrNameLst>
                                          <p:attrName>ppt_y</p:attrName>
                                        </p:attrNameLst>
                                      </p:cBhvr>
                                      <p:tavLst>
                                        <p:tav tm="0">
                                          <p:val>
                                            <p:strVal val="#ppt_y"/>
                                          </p:val>
                                        </p:tav>
                                        <p:tav tm="100000">
                                          <p:val>
                                            <p:strVal val="#ppt_y"/>
                                          </p:val>
                                        </p:tav>
                                      </p:tavLst>
                                    </p:anim>
                                  </p:childTnLst>
                                </p:cTn>
                              </p:par>
                              <p:par>
                                <p:cTn id="69" presetID="2" presetClass="entr" presetSubtype="2" fill="hold" grpId="0" nodeType="withEffect">
                                  <p:stCondLst>
                                    <p:cond delay="0"/>
                                  </p:stCondLst>
                                  <p:childTnLst>
                                    <p:set>
                                      <p:cBhvr>
                                        <p:cTn id="70" dur="1" fill="hold">
                                          <p:stCondLst>
                                            <p:cond delay="0"/>
                                          </p:stCondLst>
                                        </p:cTn>
                                        <p:tgtEl>
                                          <p:spTgt spid="4">
                                            <p:graphicEl>
                                              <a:dgm id="{CB7C0489-6537-497A-8331-37B185FFDD92}"/>
                                            </p:graphicEl>
                                          </p:spTgt>
                                        </p:tgtEl>
                                        <p:attrNameLst>
                                          <p:attrName>style.visibility</p:attrName>
                                        </p:attrNameLst>
                                      </p:cBhvr>
                                      <p:to>
                                        <p:strVal val="visible"/>
                                      </p:to>
                                    </p:set>
                                    <p:anim calcmode="lin" valueType="num">
                                      <p:cBhvr additive="base">
                                        <p:cTn id="71" dur="500" fill="hold"/>
                                        <p:tgtEl>
                                          <p:spTgt spid="4">
                                            <p:graphicEl>
                                              <a:dgm id="{CB7C0489-6537-497A-8331-37B185FFDD92}"/>
                                            </p:graphicEl>
                                          </p:spTgt>
                                        </p:tgtEl>
                                        <p:attrNameLst>
                                          <p:attrName>ppt_x</p:attrName>
                                        </p:attrNameLst>
                                      </p:cBhvr>
                                      <p:tavLst>
                                        <p:tav tm="0">
                                          <p:val>
                                            <p:strVal val="1+#ppt_w/2"/>
                                          </p:val>
                                        </p:tav>
                                        <p:tav tm="100000">
                                          <p:val>
                                            <p:strVal val="#ppt_x"/>
                                          </p:val>
                                        </p:tav>
                                      </p:tavLst>
                                    </p:anim>
                                    <p:anim calcmode="lin" valueType="num">
                                      <p:cBhvr additive="base">
                                        <p:cTn id="72" dur="500" fill="hold"/>
                                        <p:tgtEl>
                                          <p:spTgt spid="4">
                                            <p:graphicEl>
                                              <a:dgm id="{CB7C0489-6537-497A-8331-37B185FFDD92}"/>
                                            </p:graphic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435767"/>
            <a:ext cx="8839200" cy="6193632"/>
          </a:xfrm>
          <a:prstGeom prst="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grpSp>
        <p:nvGrpSpPr>
          <p:cNvPr id="5" name="Group 4"/>
          <p:cNvGrpSpPr/>
          <p:nvPr/>
        </p:nvGrpSpPr>
        <p:grpSpPr>
          <a:xfrm>
            <a:off x="594360" y="33336"/>
            <a:ext cx="6187440" cy="804863"/>
            <a:chOff x="441960" y="872099"/>
            <a:chExt cx="6187440" cy="590400"/>
          </a:xfrm>
        </p:grpSpPr>
        <p:sp>
          <p:nvSpPr>
            <p:cNvPr id="6" name="Rounded Rectangle 5"/>
            <p:cNvSpPr/>
            <p:nvPr/>
          </p:nvSpPr>
          <p:spPr>
            <a:xfrm>
              <a:off x="441960" y="872099"/>
              <a:ext cx="6187440" cy="59040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 name="Rounded Rectangle 5"/>
            <p:cNvSpPr/>
            <p:nvPr/>
          </p:nvSpPr>
          <p:spPr>
            <a:xfrm>
              <a:off x="470781" y="900920"/>
              <a:ext cx="6129798" cy="53275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33871" tIns="0" rIns="233871" bIns="0" numCol="1" spcCol="1270" anchor="ctr" anchorCtr="0">
              <a:noAutofit/>
            </a:bodyPr>
            <a:lstStyle/>
            <a:p>
              <a:pPr lvl="0" algn="l" defTabSz="889000">
                <a:lnSpc>
                  <a:spcPct val="90000"/>
                </a:lnSpc>
                <a:spcBef>
                  <a:spcPct val="0"/>
                </a:spcBef>
                <a:spcAft>
                  <a:spcPct val="35000"/>
                </a:spcAft>
              </a:pPr>
              <a:r>
                <a:rPr lang="en-US" sz="2800" b="1" kern="1200"/>
                <a:t>A. </a:t>
              </a:r>
              <a:r>
                <a:rPr lang="vi-VN" sz="2800" b="1" kern="1200"/>
                <a:t>Giới thiệu chung DDoS</a:t>
              </a:r>
              <a:endParaRPr lang="en-US" sz="2800" kern="1200"/>
            </a:p>
          </p:txBody>
        </p:sp>
      </p:grpSp>
      <p:pic>
        <p:nvPicPr>
          <p:cNvPr id="8" name="image7.png"/>
          <p:cNvPicPr/>
          <p:nvPr/>
        </p:nvPicPr>
        <p:blipFill>
          <a:blip r:embed="rId2"/>
          <a:srcRect/>
          <a:stretch>
            <a:fillRect/>
          </a:stretch>
        </p:blipFill>
        <p:spPr>
          <a:xfrm>
            <a:off x="1066800" y="1094183"/>
            <a:ext cx="6858000" cy="4876800"/>
          </a:xfrm>
          <a:prstGeom prst="rect">
            <a:avLst/>
          </a:prstGeom>
          <a:ln/>
        </p:spPr>
      </p:pic>
    </p:spTree>
    <p:extLst>
      <p:ext uri="{BB962C8B-B14F-4D97-AF65-F5344CB8AC3E}">
        <p14:creationId xmlns:p14="http://schemas.microsoft.com/office/powerpoint/2010/main" val="2070948222"/>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435767"/>
            <a:ext cx="8839200" cy="6193632"/>
          </a:xfrm>
          <a:prstGeom prst="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 name="Title 1"/>
          <p:cNvSpPr>
            <a:spLocks noGrp="1"/>
          </p:cNvSpPr>
          <p:nvPr>
            <p:ph type="title"/>
          </p:nvPr>
        </p:nvSpPr>
        <p:spPr>
          <a:xfrm>
            <a:off x="471487" y="990600"/>
            <a:ext cx="8229600" cy="1143000"/>
          </a:xfrm>
        </p:spPr>
        <p:txBody>
          <a:bodyPr>
            <a:normAutofit/>
          </a:bodyPr>
          <a:lstStyle/>
          <a:p>
            <a:r>
              <a:rPr lang="en-US" sz="3200"/>
              <a:t>Tấn công Distributed Denial of Service (DDoS) hay </a:t>
            </a:r>
            <a:r>
              <a:rPr lang="vi-VN" sz="3200" b="1"/>
              <a:t>Tấn công từ chối dịch vụ phân tán</a:t>
            </a:r>
            <a:r>
              <a:rPr lang="vi-VN" sz="3200"/>
              <a:t> </a:t>
            </a:r>
            <a:endParaRPr lang="en-US" sz="3200"/>
          </a:p>
        </p:txBody>
      </p:sp>
      <p:sp>
        <p:nvSpPr>
          <p:cNvPr id="3" name="Content Placeholder 2"/>
          <p:cNvSpPr>
            <a:spLocks noGrp="1"/>
          </p:cNvSpPr>
          <p:nvPr>
            <p:ph idx="1"/>
          </p:nvPr>
        </p:nvSpPr>
        <p:spPr>
          <a:xfrm>
            <a:off x="457200" y="2404823"/>
            <a:ext cx="8229600" cy="2255520"/>
          </a:xfrm>
        </p:spPr>
        <p:txBody>
          <a:bodyPr/>
          <a:lstStyle/>
          <a:p>
            <a:pPr lvl="0">
              <a:buFont typeface="Courier New" pitchFamily="49" charset="0"/>
              <a:buChar char="o"/>
            </a:pPr>
            <a:r>
              <a:rPr lang="vi-VN"/>
              <a:t>là một dạng tấn công từ nhiều máy tính tới một đích gây ra từ chối các yêu cầu hợp lệ của các user bình thường.</a:t>
            </a:r>
            <a:endParaRPr lang="en-US"/>
          </a:p>
          <a:p>
            <a:pPr lvl="0">
              <a:buFont typeface="Courier New" pitchFamily="49" charset="0"/>
              <a:buChar char="o"/>
            </a:pPr>
            <a:r>
              <a:rPr lang="vi-VN"/>
              <a:t>Bằng cách tạo ra những gói tin cực nhiều đến một đích cụ thể có thể gây tình trạng tương tự như hệ thống bị shutdown.</a:t>
            </a:r>
            <a:endParaRPr lang="en-US"/>
          </a:p>
          <a:p>
            <a:pPr>
              <a:buFont typeface="Courier New" pitchFamily="49" charset="0"/>
              <a:buChar char="o"/>
            </a:pPr>
            <a:endParaRPr lang="en-US"/>
          </a:p>
        </p:txBody>
      </p:sp>
      <p:grpSp>
        <p:nvGrpSpPr>
          <p:cNvPr id="5" name="Group 4"/>
          <p:cNvGrpSpPr/>
          <p:nvPr/>
        </p:nvGrpSpPr>
        <p:grpSpPr>
          <a:xfrm>
            <a:off x="594360" y="33336"/>
            <a:ext cx="6187440" cy="804863"/>
            <a:chOff x="441960" y="872099"/>
            <a:chExt cx="6187440" cy="590400"/>
          </a:xfrm>
        </p:grpSpPr>
        <p:sp>
          <p:nvSpPr>
            <p:cNvPr id="6" name="Rounded Rectangle 5"/>
            <p:cNvSpPr/>
            <p:nvPr/>
          </p:nvSpPr>
          <p:spPr>
            <a:xfrm>
              <a:off x="441960" y="872099"/>
              <a:ext cx="6187440" cy="59040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 name="Rounded Rectangle 5"/>
            <p:cNvSpPr/>
            <p:nvPr/>
          </p:nvSpPr>
          <p:spPr>
            <a:xfrm>
              <a:off x="470781" y="900920"/>
              <a:ext cx="6129798" cy="53275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33871" tIns="0" rIns="233871" bIns="0" numCol="1" spcCol="1270" anchor="ctr" anchorCtr="0">
              <a:noAutofit/>
            </a:bodyPr>
            <a:lstStyle/>
            <a:p>
              <a:pPr lvl="0" algn="l" defTabSz="889000">
                <a:lnSpc>
                  <a:spcPct val="90000"/>
                </a:lnSpc>
                <a:spcBef>
                  <a:spcPct val="0"/>
                </a:spcBef>
                <a:spcAft>
                  <a:spcPct val="35000"/>
                </a:spcAft>
              </a:pPr>
              <a:r>
                <a:rPr lang="en-US" sz="2800" b="1" kern="1200"/>
                <a:t>A. </a:t>
              </a:r>
              <a:r>
                <a:rPr lang="vi-VN" sz="2800" b="1" kern="1200"/>
                <a:t>Giới thiệu chung DDoS</a:t>
              </a:r>
              <a:endParaRPr lang="en-US" sz="2800" kern="1200"/>
            </a:p>
          </p:txBody>
        </p:sp>
      </p:grpSp>
    </p:spTree>
    <p:extLst>
      <p:ext uri="{BB962C8B-B14F-4D97-AF65-F5344CB8AC3E}">
        <p14:creationId xmlns:p14="http://schemas.microsoft.com/office/powerpoint/2010/main" val="159799815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435767"/>
            <a:ext cx="8839200" cy="6193632"/>
          </a:xfrm>
          <a:prstGeom prst="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grpSp>
        <p:nvGrpSpPr>
          <p:cNvPr id="5" name="Group 4"/>
          <p:cNvGrpSpPr/>
          <p:nvPr/>
        </p:nvGrpSpPr>
        <p:grpSpPr>
          <a:xfrm>
            <a:off x="594360" y="33336"/>
            <a:ext cx="6187440" cy="804863"/>
            <a:chOff x="441960" y="872099"/>
            <a:chExt cx="6187440" cy="590400"/>
          </a:xfrm>
        </p:grpSpPr>
        <p:sp>
          <p:nvSpPr>
            <p:cNvPr id="6" name="Rounded Rectangle 5"/>
            <p:cNvSpPr/>
            <p:nvPr/>
          </p:nvSpPr>
          <p:spPr>
            <a:xfrm>
              <a:off x="441960" y="872099"/>
              <a:ext cx="6187440" cy="59040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 name="Rounded Rectangle 5"/>
            <p:cNvSpPr/>
            <p:nvPr/>
          </p:nvSpPr>
          <p:spPr>
            <a:xfrm>
              <a:off x="470781" y="900920"/>
              <a:ext cx="6129798" cy="53275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33871" tIns="0" rIns="233871" bIns="0" numCol="1" spcCol="1270" anchor="ctr" anchorCtr="0">
              <a:noAutofit/>
            </a:bodyPr>
            <a:lstStyle/>
            <a:p>
              <a:pPr lvl="0" algn="l" defTabSz="889000">
                <a:lnSpc>
                  <a:spcPct val="90000"/>
                </a:lnSpc>
                <a:spcBef>
                  <a:spcPct val="0"/>
                </a:spcBef>
                <a:spcAft>
                  <a:spcPct val="35000"/>
                </a:spcAft>
              </a:pPr>
              <a:r>
                <a:rPr lang="en-US" sz="2800" b="1" kern="1200"/>
                <a:t>A. </a:t>
              </a:r>
              <a:r>
                <a:rPr lang="vi-VN" sz="2800" b="1" kern="1200"/>
                <a:t>Giới thiệu chung DDoS</a:t>
              </a:r>
              <a:endParaRPr lang="en-US" sz="2800" kern="1200"/>
            </a:p>
          </p:txBody>
        </p:sp>
      </p:grpSp>
      <p:sp>
        <p:nvSpPr>
          <p:cNvPr id="10" name="Title 1"/>
          <p:cNvSpPr txBox="1">
            <a:spLocks/>
          </p:cNvSpPr>
          <p:nvPr/>
        </p:nvSpPr>
        <p:spPr>
          <a:xfrm>
            <a:off x="623181" y="1371600"/>
            <a:ext cx="8229600" cy="1143000"/>
          </a:xfrm>
          <a:prstGeom prst="rect">
            <a:avLst/>
          </a:prstGeom>
        </p:spPr>
        <p:txBody>
          <a:bodyPr vert="horz" lIns="0" rIns="0" bIns="0" anchor="b">
            <a:no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sz="3200"/>
              <a:t>Dưới </a:t>
            </a:r>
            <a:r>
              <a:rPr lang="vi-VN" sz="3200"/>
              <a:t>góc độ chuyên môn thì có thể chia các biến thể này thành hai loại dựa trên mục đích tấn công </a:t>
            </a:r>
            <a:r>
              <a:rPr lang="en-US" sz="3200"/>
              <a:t>:</a:t>
            </a:r>
          </a:p>
        </p:txBody>
      </p:sp>
      <p:sp>
        <p:nvSpPr>
          <p:cNvPr id="11" name="Content Placeholder 2"/>
          <p:cNvSpPr txBox="1">
            <a:spLocks/>
          </p:cNvSpPr>
          <p:nvPr/>
        </p:nvSpPr>
        <p:spPr>
          <a:xfrm>
            <a:off x="457200" y="2819400"/>
            <a:ext cx="8229600" cy="4389120"/>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a:buFont typeface="Courier New" pitchFamily="49" charset="0"/>
              <a:buChar char="o"/>
            </a:pPr>
            <a:r>
              <a:rPr lang="vi-VN"/>
              <a:t>Làm cạn kiệt băng thông. </a:t>
            </a:r>
            <a:endParaRPr lang="en-US"/>
          </a:p>
          <a:p>
            <a:pPr marL="0" indent="0">
              <a:buNone/>
            </a:pPr>
            <a:endParaRPr lang="en-US"/>
          </a:p>
          <a:p>
            <a:pPr>
              <a:buFont typeface="Courier New" pitchFamily="49" charset="0"/>
              <a:buChar char="o"/>
            </a:pPr>
            <a:r>
              <a:rPr lang="vi-VN"/>
              <a:t>Làm cạn kiệt tài nguyên hệ thống.</a:t>
            </a:r>
            <a:endParaRPr lang="en-US"/>
          </a:p>
        </p:txBody>
      </p:sp>
    </p:spTree>
    <p:extLst>
      <p:ext uri="{BB962C8B-B14F-4D97-AF65-F5344CB8AC3E}">
        <p14:creationId xmlns:p14="http://schemas.microsoft.com/office/powerpoint/2010/main" val="284906801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xEl>
                                              <p:pRg st="2" end="2"/>
                                            </p:txEl>
                                          </p:spTgt>
                                        </p:tgtEl>
                                        <p:attrNameLst>
                                          <p:attrName>style.visibility</p:attrName>
                                        </p:attrNameLst>
                                      </p:cBhvr>
                                      <p:to>
                                        <p:strVal val="visible"/>
                                      </p:to>
                                    </p:set>
                                    <p:animEffect transition="in" filter="fade">
                                      <p:cBhvr>
                                        <p:cTn id="12" dur="500"/>
                                        <p:tgtEl>
                                          <p:spTgt spid="1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435767"/>
            <a:ext cx="8839200" cy="6193632"/>
          </a:xfrm>
          <a:prstGeom prst="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 name="Title 1"/>
          <p:cNvSpPr>
            <a:spLocks noGrp="1"/>
          </p:cNvSpPr>
          <p:nvPr>
            <p:ph type="title"/>
          </p:nvPr>
        </p:nvSpPr>
        <p:spPr>
          <a:xfrm>
            <a:off x="594360" y="1295400"/>
            <a:ext cx="8229600" cy="1143000"/>
          </a:xfrm>
        </p:spPr>
        <p:txBody>
          <a:bodyPr>
            <a:noAutofit/>
          </a:bodyPr>
          <a:lstStyle/>
          <a:p>
            <a:r>
              <a:rPr lang="en-US" sz="3200"/>
              <a:t>Một cuộc tấn công từ chối dịch vụ cụ thể bao gồm cả việc thực thi malware nhằm: </a:t>
            </a:r>
            <a:br>
              <a:rPr lang="en-US" sz="3200"/>
            </a:br>
            <a:endParaRPr lang="en-US" sz="3200"/>
          </a:p>
        </p:txBody>
      </p:sp>
      <p:sp>
        <p:nvSpPr>
          <p:cNvPr id="3" name="Content Placeholder 2"/>
          <p:cNvSpPr>
            <a:spLocks noGrp="1"/>
          </p:cNvSpPr>
          <p:nvPr>
            <p:ph idx="1"/>
          </p:nvPr>
        </p:nvSpPr>
        <p:spPr>
          <a:xfrm>
            <a:off x="457200" y="2667000"/>
            <a:ext cx="8229600" cy="3200400"/>
          </a:xfrm>
        </p:spPr>
        <p:txBody>
          <a:bodyPr>
            <a:normAutofit/>
          </a:bodyPr>
          <a:lstStyle/>
          <a:p>
            <a:pPr>
              <a:buFont typeface="Wingdings" pitchFamily="2" charset="2"/>
              <a:buChar char="v"/>
            </a:pPr>
            <a:r>
              <a:rPr lang="vi-VN"/>
              <a:t> </a:t>
            </a:r>
            <a:r>
              <a:rPr lang="en-US"/>
              <a:t>  </a:t>
            </a:r>
            <a:r>
              <a:rPr lang="vi-VN"/>
              <a:t>Làm quá tải năng lực xử lý</a:t>
            </a:r>
          </a:p>
          <a:p>
            <a:pPr>
              <a:buFont typeface="Wingdings" pitchFamily="2" charset="2"/>
              <a:buChar char="v"/>
            </a:pPr>
            <a:r>
              <a:rPr lang="en-US"/>
              <a:t>   </a:t>
            </a:r>
            <a:r>
              <a:rPr lang="vi-VN"/>
              <a:t>Những lỗi gọi tức thì trong microcod</a:t>
            </a:r>
            <a:r>
              <a:rPr lang="en-US"/>
              <a:t>e</a:t>
            </a:r>
            <a:endParaRPr lang="vi-VN"/>
          </a:p>
          <a:p>
            <a:pPr>
              <a:buFont typeface="Wingdings" pitchFamily="2" charset="2"/>
              <a:buChar char="v"/>
            </a:pPr>
            <a:r>
              <a:rPr lang="en-US"/>
              <a:t>   </a:t>
            </a:r>
            <a:r>
              <a:rPr lang="vi-VN"/>
              <a:t>Những lỗi gọi tức thì trong chuỗi chỉ thị.</a:t>
            </a:r>
          </a:p>
          <a:p>
            <a:pPr>
              <a:buFont typeface="Wingdings" pitchFamily="2" charset="2"/>
              <a:buChar char="v"/>
            </a:pPr>
            <a:r>
              <a:rPr lang="en-US"/>
              <a:t>   </a:t>
            </a:r>
            <a:r>
              <a:rPr lang="vi-VN"/>
              <a:t>Những lỗi có thể khai thác được ở hệ điều hành dẫn. </a:t>
            </a:r>
          </a:p>
          <a:p>
            <a:pPr>
              <a:buFont typeface="Wingdings" pitchFamily="2" charset="2"/>
              <a:buChar char="v"/>
            </a:pPr>
            <a:r>
              <a:rPr lang="en-US"/>
              <a:t>   </a:t>
            </a:r>
            <a:r>
              <a:rPr lang="vi-VN"/>
              <a:t>Gây crash hệ thống</a:t>
            </a:r>
          </a:p>
          <a:p>
            <a:pPr>
              <a:buFont typeface="Wingdings" pitchFamily="2" charset="2"/>
              <a:buChar char="v"/>
            </a:pPr>
            <a:r>
              <a:rPr lang="en-US"/>
              <a:t>   </a:t>
            </a:r>
            <a:r>
              <a:rPr lang="vi-VN"/>
              <a:t>Tấn công từ chối dịch vụ  iFrame</a:t>
            </a:r>
            <a:endParaRPr lang="en-US"/>
          </a:p>
        </p:txBody>
      </p:sp>
      <p:grpSp>
        <p:nvGrpSpPr>
          <p:cNvPr id="5" name="Group 4"/>
          <p:cNvGrpSpPr/>
          <p:nvPr/>
        </p:nvGrpSpPr>
        <p:grpSpPr>
          <a:xfrm>
            <a:off x="594360" y="33336"/>
            <a:ext cx="6187440" cy="804863"/>
            <a:chOff x="441960" y="872099"/>
            <a:chExt cx="6187440" cy="590400"/>
          </a:xfrm>
        </p:grpSpPr>
        <p:sp>
          <p:nvSpPr>
            <p:cNvPr id="6" name="Rounded Rectangle 5"/>
            <p:cNvSpPr/>
            <p:nvPr/>
          </p:nvSpPr>
          <p:spPr>
            <a:xfrm>
              <a:off x="441960" y="872099"/>
              <a:ext cx="6187440" cy="59040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 name="Rounded Rectangle 5"/>
            <p:cNvSpPr/>
            <p:nvPr/>
          </p:nvSpPr>
          <p:spPr>
            <a:xfrm>
              <a:off x="470781" y="900920"/>
              <a:ext cx="6129798" cy="53275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33871" tIns="0" rIns="233871" bIns="0" numCol="1" spcCol="1270" anchor="ctr" anchorCtr="0">
              <a:noAutofit/>
            </a:bodyPr>
            <a:lstStyle/>
            <a:p>
              <a:pPr lvl="0" algn="l" defTabSz="889000">
                <a:lnSpc>
                  <a:spcPct val="90000"/>
                </a:lnSpc>
                <a:spcBef>
                  <a:spcPct val="0"/>
                </a:spcBef>
                <a:spcAft>
                  <a:spcPct val="35000"/>
                </a:spcAft>
              </a:pPr>
              <a:r>
                <a:rPr lang="en-US" sz="2800" b="1" kern="1200"/>
                <a:t>A. </a:t>
              </a:r>
              <a:r>
                <a:rPr lang="vi-VN" sz="2800" b="1" kern="1200"/>
                <a:t>Giới thiệu chung DDoS</a:t>
              </a:r>
              <a:endParaRPr lang="en-US" sz="2800" kern="1200"/>
            </a:p>
          </p:txBody>
        </p:sp>
      </p:grpSp>
    </p:spTree>
    <p:extLst>
      <p:ext uri="{BB962C8B-B14F-4D97-AF65-F5344CB8AC3E}">
        <p14:creationId xmlns:p14="http://schemas.microsoft.com/office/powerpoint/2010/main" val="211888202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1000"/>
                                        <p:tgtEl>
                                          <p:spTgt spid="3">
                                            <p:txEl>
                                              <p:pRg st="1" end="1"/>
                                            </p:txEl>
                                          </p:spTgt>
                                        </p:tgtEl>
                                      </p:cBhvr>
                                    </p:animEffect>
                                    <p:anim calcmode="lin" valueType="num">
                                      <p:cBhvr>
                                        <p:cTn id="14"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1000"/>
                                        <p:tgtEl>
                                          <p:spTgt spid="3">
                                            <p:txEl>
                                              <p:pRg st="3" end="3"/>
                                            </p:txEl>
                                          </p:spTgt>
                                        </p:tgtEl>
                                      </p:cBhvr>
                                    </p:animEffect>
                                    <p:anim calcmode="lin" valueType="num">
                                      <p:cBhvr>
                                        <p:cTn id="2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grpId="0" nodeType="after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par>
                          <p:cTn id="34" fill="hold">
                            <p:stCondLst>
                              <p:cond delay="5000"/>
                            </p:stCondLst>
                            <p:childTnLst>
                              <p:par>
                                <p:cTn id="35" presetID="42" presetClass="entr" presetSubtype="0" fill="hold" grpId="0" nodeType="after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1000"/>
                                        <p:tgtEl>
                                          <p:spTgt spid="3">
                                            <p:txEl>
                                              <p:pRg st="5" end="5"/>
                                            </p:txEl>
                                          </p:spTgt>
                                        </p:tgtEl>
                                      </p:cBhvr>
                                    </p:animEffect>
                                    <p:anim calcmode="lin" valueType="num">
                                      <p:cBhvr>
                                        <p:cTn id="3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435767"/>
            <a:ext cx="8839200" cy="6193632"/>
          </a:xfrm>
          <a:prstGeom prst="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3" name="Content Placeholder 2"/>
          <p:cNvSpPr>
            <a:spLocks noGrp="1"/>
          </p:cNvSpPr>
          <p:nvPr>
            <p:ph idx="1"/>
          </p:nvPr>
        </p:nvSpPr>
        <p:spPr>
          <a:xfrm>
            <a:off x="457200" y="990600"/>
            <a:ext cx="8229600" cy="5334000"/>
          </a:xfrm>
        </p:spPr>
        <p:txBody>
          <a:bodyPr>
            <a:normAutofit fontScale="92500" lnSpcReduction="20000"/>
          </a:bodyPr>
          <a:lstStyle/>
          <a:p>
            <a:pPr lvl="0"/>
            <a:r>
              <a:rPr lang="vi-VN"/>
              <a:t>Nó được tấn công từ một hệ thống các máy tính cực lớn trên Internet và thường dựa vào các dịch vụ có sẵn trên các máy tính trong mạng botnet.</a:t>
            </a:r>
            <a:endParaRPr lang="en-US"/>
          </a:p>
          <a:p>
            <a:pPr lvl="0"/>
            <a:r>
              <a:rPr lang="vi-VN"/>
              <a:t>Các dịch vụ tấn công được điều khiển từ những "primary victim" trong khi các máy tính bị chiếm quyền sử dụng trong mạng Bot  được sử dụng để tấn công thường được gọi là "secondary victims".</a:t>
            </a:r>
            <a:endParaRPr lang="en-US"/>
          </a:p>
          <a:p>
            <a:pPr lvl="0"/>
            <a:r>
              <a:rPr lang="vi-VN"/>
              <a:t>Là dạng tấn công rất khó có thể phát hiện bởi tấn công này được sinh ra từ nhiều địa chỉ IP trên Internet. </a:t>
            </a:r>
            <a:endParaRPr lang="en-US"/>
          </a:p>
          <a:p>
            <a:pPr lvl="0"/>
            <a:r>
              <a:rPr lang="vi-VN"/>
              <a:t>Nếu một địa chỉ IP tấn công một công ty, nó có thể được chặn  bởi  Firewall. Nếu nó từ 30.000 địa chỉ IP khác, thì điều này là vô cùng khó khăn </a:t>
            </a:r>
            <a:endParaRPr lang="en-US"/>
          </a:p>
          <a:p>
            <a:pPr lvl="0"/>
            <a:r>
              <a:rPr lang="vi-VN"/>
              <a:t>.- Thủ phạm có thể gây nhiều ảnh hưởng bởi tấn công từ chối  dịch vụ DoS và điều này càng nguy hiểm hơn khi chúng sử dụng một hệ thống mạng Bot trên internet thực hiện tấn công DoS và</a:t>
            </a:r>
            <a:r>
              <a:rPr lang="en-US"/>
              <a:t> </a:t>
            </a:r>
            <a:r>
              <a:rPr lang="vi-VN"/>
              <a:t>được gọi là tấn công DDoS.</a:t>
            </a:r>
            <a:endParaRPr lang="en-US"/>
          </a:p>
          <a:p>
            <a:endParaRPr lang="en-US"/>
          </a:p>
        </p:txBody>
      </p:sp>
      <p:grpSp>
        <p:nvGrpSpPr>
          <p:cNvPr id="5" name="Group 4"/>
          <p:cNvGrpSpPr/>
          <p:nvPr/>
        </p:nvGrpSpPr>
        <p:grpSpPr>
          <a:xfrm>
            <a:off x="594360" y="33336"/>
            <a:ext cx="6187440" cy="804863"/>
            <a:chOff x="441960" y="872099"/>
            <a:chExt cx="6187440" cy="590400"/>
          </a:xfrm>
        </p:grpSpPr>
        <p:sp>
          <p:nvSpPr>
            <p:cNvPr id="6" name="Rounded Rectangle 5"/>
            <p:cNvSpPr/>
            <p:nvPr/>
          </p:nvSpPr>
          <p:spPr>
            <a:xfrm>
              <a:off x="441960" y="872099"/>
              <a:ext cx="6187440" cy="59040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 name="Rounded Rectangle 5"/>
            <p:cNvSpPr/>
            <p:nvPr/>
          </p:nvSpPr>
          <p:spPr>
            <a:xfrm>
              <a:off x="470781" y="900920"/>
              <a:ext cx="6129798" cy="53275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33871" tIns="0" rIns="233871" bIns="0" numCol="1" spcCol="1270" anchor="ctr" anchorCtr="0">
              <a:noAutofit/>
            </a:bodyPr>
            <a:lstStyle/>
            <a:p>
              <a:pPr lvl="0" defTabSz="889000">
                <a:lnSpc>
                  <a:spcPct val="90000"/>
                </a:lnSpc>
                <a:spcBef>
                  <a:spcPct val="0"/>
                </a:spcBef>
                <a:spcAft>
                  <a:spcPct val="35000"/>
                </a:spcAft>
              </a:pPr>
              <a:r>
                <a:rPr lang="vi-VN" sz="2800" b="1"/>
                <a:t>B.Các đặc tính của tấn công DDoS</a:t>
              </a:r>
              <a:endParaRPr lang="en-US" sz="2800" kern="1200"/>
            </a:p>
          </p:txBody>
        </p:sp>
      </p:grpSp>
    </p:spTree>
    <p:extLst>
      <p:ext uri="{BB962C8B-B14F-4D97-AF65-F5344CB8AC3E}">
        <p14:creationId xmlns:p14="http://schemas.microsoft.com/office/powerpoint/2010/main" val="86217947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b="1"/>
              <a:t>I.</a:t>
            </a:r>
            <a:r>
              <a:rPr lang="vi-VN" sz="4400" b="1"/>
              <a:t>Tấn công từ chối dịch vụ (DoS)</a:t>
            </a:r>
            <a:br>
              <a:rPr lang="en-US" b="1"/>
            </a:br>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997236"/>
              </p:ext>
            </p:extLst>
          </p:nvPr>
        </p:nvGraphicFramePr>
        <p:xfrm>
          <a:off x="457200" y="1676400"/>
          <a:ext cx="8229600" cy="4876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64861493"/>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
                                            <p:graphicEl>
                                              <a:dgm id="{4DF90CAC-7D80-4A87-9768-81550371BF93}"/>
                                            </p:graphicEl>
                                          </p:spTgt>
                                        </p:tgtEl>
                                        <p:attrNameLst>
                                          <p:attrName>style.visibility</p:attrName>
                                        </p:attrNameLst>
                                      </p:cBhvr>
                                      <p:to>
                                        <p:strVal val="visible"/>
                                      </p:to>
                                    </p:set>
                                    <p:anim calcmode="lin" valueType="num">
                                      <p:cBhvr additive="base">
                                        <p:cTn id="7" dur="500" fill="hold"/>
                                        <p:tgtEl>
                                          <p:spTgt spid="4">
                                            <p:graphicEl>
                                              <a:dgm id="{4DF90CAC-7D80-4A87-9768-81550371BF93}"/>
                                            </p:graphicEl>
                                          </p:spTgt>
                                        </p:tgtEl>
                                        <p:attrNameLst>
                                          <p:attrName>ppt_x</p:attrName>
                                        </p:attrNameLst>
                                      </p:cBhvr>
                                      <p:tavLst>
                                        <p:tav tm="0">
                                          <p:val>
                                            <p:strVal val="1+#ppt_w/2"/>
                                          </p:val>
                                        </p:tav>
                                        <p:tav tm="100000">
                                          <p:val>
                                            <p:strVal val="#ppt_x"/>
                                          </p:val>
                                        </p:tav>
                                      </p:tavLst>
                                    </p:anim>
                                    <p:anim calcmode="lin" valueType="num">
                                      <p:cBhvr additive="base">
                                        <p:cTn id="8" dur="500" fill="hold"/>
                                        <p:tgtEl>
                                          <p:spTgt spid="4">
                                            <p:graphicEl>
                                              <a:dgm id="{4DF90CAC-7D80-4A87-9768-81550371BF93}"/>
                                            </p:graphic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4">
                                            <p:graphicEl>
                                              <a:dgm id="{495AB6BE-02C0-48E5-BB61-7E3492C57A35}"/>
                                            </p:graphicEl>
                                          </p:spTgt>
                                        </p:tgtEl>
                                        <p:attrNameLst>
                                          <p:attrName>style.visibility</p:attrName>
                                        </p:attrNameLst>
                                      </p:cBhvr>
                                      <p:to>
                                        <p:strVal val="visible"/>
                                      </p:to>
                                    </p:set>
                                    <p:anim calcmode="lin" valueType="num">
                                      <p:cBhvr additive="base">
                                        <p:cTn id="11" dur="500" fill="hold"/>
                                        <p:tgtEl>
                                          <p:spTgt spid="4">
                                            <p:graphicEl>
                                              <a:dgm id="{495AB6BE-02C0-48E5-BB61-7E3492C57A35}"/>
                                            </p:graphic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4">
                                            <p:graphicEl>
                                              <a:dgm id="{495AB6BE-02C0-48E5-BB61-7E3492C57A35}"/>
                                            </p:graphicEl>
                                          </p:spTgt>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2" fill="hold" grpId="0" nodeType="afterEffect">
                                  <p:stCondLst>
                                    <p:cond delay="0"/>
                                  </p:stCondLst>
                                  <p:childTnLst>
                                    <p:set>
                                      <p:cBhvr>
                                        <p:cTn id="15" dur="1" fill="hold">
                                          <p:stCondLst>
                                            <p:cond delay="0"/>
                                          </p:stCondLst>
                                        </p:cTn>
                                        <p:tgtEl>
                                          <p:spTgt spid="4">
                                            <p:graphicEl>
                                              <a:dgm id="{AFEBABDC-2AFD-4334-841F-9308F08FAC48}"/>
                                            </p:graphicEl>
                                          </p:spTgt>
                                        </p:tgtEl>
                                        <p:attrNameLst>
                                          <p:attrName>style.visibility</p:attrName>
                                        </p:attrNameLst>
                                      </p:cBhvr>
                                      <p:to>
                                        <p:strVal val="visible"/>
                                      </p:to>
                                    </p:set>
                                    <p:anim calcmode="lin" valueType="num">
                                      <p:cBhvr additive="base">
                                        <p:cTn id="16" dur="500" fill="hold"/>
                                        <p:tgtEl>
                                          <p:spTgt spid="4">
                                            <p:graphicEl>
                                              <a:dgm id="{AFEBABDC-2AFD-4334-841F-9308F08FAC48}"/>
                                            </p:graphicEl>
                                          </p:spTgt>
                                        </p:tgtEl>
                                        <p:attrNameLst>
                                          <p:attrName>ppt_x</p:attrName>
                                        </p:attrNameLst>
                                      </p:cBhvr>
                                      <p:tavLst>
                                        <p:tav tm="0">
                                          <p:val>
                                            <p:strVal val="1+#ppt_w/2"/>
                                          </p:val>
                                        </p:tav>
                                        <p:tav tm="100000">
                                          <p:val>
                                            <p:strVal val="#ppt_x"/>
                                          </p:val>
                                        </p:tav>
                                      </p:tavLst>
                                    </p:anim>
                                    <p:anim calcmode="lin" valueType="num">
                                      <p:cBhvr additive="base">
                                        <p:cTn id="17" dur="500" fill="hold"/>
                                        <p:tgtEl>
                                          <p:spTgt spid="4">
                                            <p:graphicEl>
                                              <a:dgm id="{AFEBABDC-2AFD-4334-841F-9308F08FAC48}"/>
                                            </p:graphicEl>
                                          </p:spTgt>
                                        </p:tgtEl>
                                        <p:attrNameLst>
                                          <p:attrName>ppt_y</p:attrName>
                                        </p:attrNameLst>
                                      </p:cBhvr>
                                      <p:tavLst>
                                        <p:tav tm="0">
                                          <p:val>
                                            <p:strVal val="#ppt_y"/>
                                          </p:val>
                                        </p:tav>
                                        <p:tav tm="100000">
                                          <p:val>
                                            <p:strVal val="#ppt_y"/>
                                          </p:val>
                                        </p:tav>
                                      </p:tavLst>
                                    </p:anim>
                                  </p:childTnLst>
                                </p:cTn>
                              </p:par>
                              <p:par>
                                <p:cTn id="18" presetID="2" presetClass="entr" presetSubtype="2" fill="hold" grpId="0" nodeType="withEffect">
                                  <p:stCondLst>
                                    <p:cond delay="0"/>
                                  </p:stCondLst>
                                  <p:childTnLst>
                                    <p:set>
                                      <p:cBhvr>
                                        <p:cTn id="19" dur="1" fill="hold">
                                          <p:stCondLst>
                                            <p:cond delay="0"/>
                                          </p:stCondLst>
                                        </p:cTn>
                                        <p:tgtEl>
                                          <p:spTgt spid="4">
                                            <p:graphicEl>
                                              <a:dgm id="{EA0D0968-78B8-463F-ADF4-E4BFD31A45AD}"/>
                                            </p:graphicEl>
                                          </p:spTgt>
                                        </p:tgtEl>
                                        <p:attrNameLst>
                                          <p:attrName>style.visibility</p:attrName>
                                        </p:attrNameLst>
                                      </p:cBhvr>
                                      <p:to>
                                        <p:strVal val="visible"/>
                                      </p:to>
                                    </p:set>
                                    <p:anim calcmode="lin" valueType="num">
                                      <p:cBhvr additive="base">
                                        <p:cTn id="20" dur="500" fill="hold"/>
                                        <p:tgtEl>
                                          <p:spTgt spid="4">
                                            <p:graphicEl>
                                              <a:dgm id="{EA0D0968-78B8-463F-ADF4-E4BFD31A45AD}"/>
                                            </p:graphicEl>
                                          </p:spTgt>
                                        </p:tgtEl>
                                        <p:attrNameLst>
                                          <p:attrName>ppt_x</p:attrName>
                                        </p:attrNameLst>
                                      </p:cBhvr>
                                      <p:tavLst>
                                        <p:tav tm="0">
                                          <p:val>
                                            <p:strVal val="1+#ppt_w/2"/>
                                          </p:val>
                                        </p:tav>
                                        <p:tav tm="100000">
                                          <p:val>
                                            <p:strVal val="#ppt_x"/>
                                          </p:val>
                                        </p:tav>
                                      </p:tavLst>
                                    </p:anim>
                                    <p:anim calcmode="lin" valueType="num">
                                      <p:cBhvr additive="base">
                                        <p:cTn id="21" dur="500" fill="hold"/>
                                        <p:tgtEl>
                                          <p:spTgt spid="4">
                                            <p:graphicEl>
                                              <a:dgm id="{EA0D0968-78B8-463F-ADF4-E4BFD31A45AD}"/>
                                            </p:graphicEl>
                                          </p:spTgt>
                                        </p:tgtEl>
                                        <p:attrNameLst>
                                          <p:attrName>ppt_y</p:attrName>
                                        </p:attrNameLst>
                                      </p:cBhvr>
                                      <p:tavLst>
                                        <p:tav tm="0">
                                          <p:val>
                                            <p:strVal val="#ppt_y"/>
                                          </p:val>
                                        </p:tav>
                                        <p:tav tm="100000">
                                          <p:val>
                                            <p:strVal val="#ppt_y"/>
                                          </p:val>
                                        </p:tav>
                                      </p:tavLst>
                                    </p:anim>
                                  </p:childTnLst>
                                </p:cTn>
                              </p:par>
                            </p:childTnLst>
                          </p:cTn>
                        </p:par>
                        <p:par>
                          <p:cTn id="22" fill="hold">
                            <p:stCondLst>
                              <p:cond delay="1000"/>
                            </p:stCondLst>
                            <p:childTnLst>
                              <p:par>
                                <p:cTn id="23" presetID="2" presetClass="entr" presetSubtype="2" fill="hold" grpId="0" nodeType="afterEffect">
                                  <p:stCondLst>
                                    <p:cond delay="0"/>
                                  </p:stCondLst>
                                  <p:childTnLst>
                                    <p:set>
                                      <p:cBhvr>
                                        <p:cTn id="24" dur="1" fill="hold">
                                          <p:stCondLst>
                                            <p:cond delay="0"/>
                                          </p:stCondLst>
                                        </p:cTn>
                                        <p:tgtEl>
                                          <p:spTgt spid="4">
                                            <p:graphicEl>
                                              <a:dgm id="{EC7A7F38-520C-4CDE-B3B6-1B317E3EFBCA}"/>
                                            </p:graphicEl>
                                          </p:spTgt>
                                        </p:tgtEl>
                                        <p:attrNameLst>
                                          <p:attrName>style.visibility</p:attrName>
                                        </p:attrNameLst>
                                      </p:cBhvr>
                                      <p:to>
                                        <p:strVal val="visible"/>
                                      </p:to>
                                    </p:set>
                                    <p:anim calcmode="lin" valueType="num">
                                      <p:cBhvr additive="base">
                                        <p:cTn id="25" dur="500" fill="hold"/>
                                        <p:tgtEl>
                                          <p:spTgt spid="4">
                                            <p:graphicEl>
                                              <a:dgm id="{EC7A7F38-520C-4CDE-B3B6-1B317E3EFBCA}"/>
                                            </p:graphic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4">
                                            <p:graphicEl>
                                              <a:dgm id="{EC7A7F38-520C-4CDE-B3B6-1B317E3EFBCA}"/>
                                            </p:graphicEl>
                                          </p:spTgt>
                                        </p:tgtEl>
                                        <p:attrNameLst>
                                          <p:attrName>ppt_y</p:attrName>
                                        </p:attrNameLst>
                                      </p:cBhvr>
                                      <p:tavLst>
                                        <p:tav tm="0">
                                          <p:val>
                                            <p:strVal val="#ppt_y"/>
                                          </p:val>
                                        </p:tav>
                                        <p:tav tm="100000">
                                          <p:val>
                                            <p:strVal val="#ppt_y"/>
                                          </p:val>
                                        </p:tav>
                                      </p:tavLst>
                                    </p:anim>
                                  </p:childTnLst>
                                </p:cTn>
                              </p:par>
                              <p:par>
                                <p:cTn id="27" presetID="2" presetClass="entr" presetSubtype="2" fill="hold" grpId="0" nodeType="withEffect">
                                  <p:stCondLst>
                                    <p:cond delay="0"/>
                                  </p:stCondLst>
                                  <p:childTnLst>
                                    <p:set>
                                      <p:cBhvr>
                                        <p:cTn id="28" dur="1" fill="hold">
                                          <p:stCondLst>
                                            <p:cond delay="0"/>
                                          </p:stCondLst>
                                        </p:cTn>
                                        <p:tgtEl>
                                          <p:spTgt spid="4">
                                            <p:graphicEl>
                                              <a:dgm id="{2EF8CD60-3198-459F-829E-A41F233FF81D}"/>
                                            </p:graphicEl>
                                          </p:spTgt>
                                        </p:tgtEl>
                                        <p:attrNameLst>
                                          <p:attrName>style.visibility</p:attrName>
                                        </p:attrNameLst>
                                      </p:cBhvr>
                                      <p:to>
                                        <p:strVal val="visible"/>
                                      </p:to>
                                    </p:set>
                                    <p:anim calcmode="lin" valueType="num">
                                      <p:cBhvr additive="base">
                                        <p:cTn id="29" dur="500" fill="hold"/>
                                        <p:tgtEl>
                                          <p:spTgt spid="4">
                                            <p:graphicEl>
                                              <a:dgm id="{2EF8CD60-3198-459F-829E-A41F233FF81D}"/>
                                            </p:graphic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4">
                                            <p:graphicEl>
                                              <a:dgm id="{2EF8CD60-3198-459F-829E-A41F233FF81D}"/>
                                            </p:graphicEl>
                                          </p:spTgt>
                                        </p:tgtEl>
                                        <p:attrNameLst>
                                          <p:attrName>ppt_y</p:attrName>
                                        </p:attrNameLst>
                                      </p:cBhvr>
                                      <p:tavLst>
                                        <p:tav tm="0">
                                          <p:val>
                                            <p:strVal val="#ppt_y"/>
                                          </p:val>
                                        </p:tav>
                                        <p:tav tm="100000">
                                          <p:val>
                                            <p:strVal val="#ppt_y"/>
                                          </p:val>
                                        </p:tav>
                                      </p:tavLst>
                                    </p:anim>
                                  </p:childTnLst>
                                </p:cTn>
                              </p:par>
                            </p:childTnLst>
                          </p:cTn>
                        </p:par>
                        <p:par>
                          <p:cTn id="31" fill="hold">
                            <p:stCondLst>
                              <p:cond delay="1500"/>
                            </p:stCondLst>
                            <p:childTnLst>
                              <p:par>
                                <p:cTn id="32" presetID="2" presetClass="entr" presetSubtype="2" fill="hold" grpId="0" nodeType="afterEffect">
                                  <p:stCondLst>
                                    <p:cond delay="0"/>
                                  </p:stCondLst>
                                  <p:childTnLst>
                                    <p:set>
                                      <p:cBhvr>
                                        <p:cTn id="33" dur="1" fill="hold">
                                          <p:stCondLst>
                                            <p:cond delay="0"/>
                                          </p:stCondLst>
                                        </p:cTn>
                                        <p:tgtEl>
                                          <p:spTgt spid="4">
                                            <p:graphicEl>
                                              <a:dgm id="{386B4530-5397-4084-BE45-0BB846BCE511}"/>
                                            </p:graphicEl>
                                          </p:spTgt>
                                        </p:tgtEl>
                                        <p:attrNameLst>
                                          <p:attrName>style.visibility</p:attrName>
                                        </p:attrNameLst>
                                      </p:cBhvr>
                                      <p:to>
                                        <p:strVal val="visible"/>
                                      </p:to>
                                    </p:set>
                                    <p:anim calcmode="lin" valueType="num">
                                      <p:cBhvr additive="base">
                                        <p:cTn id="34" dur="500" fill="hold"/>
                                        <p:tgtEl>
                                          <p:spTgt spid="4">
                                            <p:graphicEl>
                                              <a:dgm id="{386B4530-5397-4084-BE45-0BB846BCE511}"/>
                                            </p:graphicEl>
                                          </p:spTgt>
                                        </p:tgtEl>
                                        <p:attrNameLst>
                                          <p:attrName>ppt_x</p:attrName>
                                        </p:attrNameLst>
                                      </p:cBhvr>
                                      <p:tavLst>
                                        <p:tav tm="0">
                                          <p:val>
                                            <p:strVal val="1+#ppt_w/2"/>
                                          </p:val>
                                        </p:tav>
                                        <p:tav tm="100000">
                                          <p:val>
                                            <p:strVal val="#ppt_x"/>
                                          </p:val>
                                        </p:tav>
                                      </p:tavLst>
                                    </p:anim>
                                    <p:anim calcmode="lin" valueType="num">
                                      <p:cBhvr additive="base">
                                        <p:cTn id="35" dur="500" fill="hold"/>
                                        <p:tgtEl>
                                          <p:spTgt spid="4">
                                            <p:graphicEl>
                                              <a:dgm id="{386B4530-5397-4084-BE45-0BB846BCE511}"/>
                                            </p:graphicEl>
                                          </p:spTgt>
                                        </p:tgtEl>
                                        <p:attrNameLst>
                                          <p:attrName>ppt_y</p:attrName>
                                        </p:attrNameLst>
                                      </p:cBhvr>
                                      <p:tavLst>
                                        <p:tav tm="0">
                                          <p:val>
                                            <p:strVal val="#ppt_y"/>
                                          </p:val>
                                        </p:tav>
                                        <p:tav tm="100000">
                                          <p:val>
                                            <p:strVal val="#ppt_y"/>
                                          </p:val>
                                        </p:tav>
                                      </p:tavLst>
                                    </p:anim>
                                  </p:childTnLst>
                                </p:cTn>
                              </p:par>
                              <p:par>
                                <p:cTn id="36" presetID="2" presetClass="entr" presetSubtype="2" fill="hold" grpId="0" nodeType="withEffect">
                                  <p:stCondLst>
                                    <p:cond delay="0"/>
                                  </p:stCondLst>
                                  <p:childTnLst>
                                    <p:set>
                                      <p:cBhvr>
                                        <p:cTn id="37" dur="1" fill="hold">
                                          <p:stCondLst>
                                            <p:cond delay="0"/>
                                          </p:stCondLst>
                                        </p:cTn>
                                        <p:tgtEl>
                                          <p:spTgt spid="4">
                                            <p:graphicEl>
                                              <a:dgm id="{92C99308-ACAA-4E6F-9770-CE0BCA8DE1CB}"/>
                                            </p:graphicEl>
                                          </p:spTgt>
                                        </p:tgtEl>
                                        <p:attrNameLst>
                                          <p:attrName>style.visibility</p:attrName>
                                        </p:attrNameLst>
                                      </p:cBhvr>
                                      <p:to>
                                        <p:strVal val="visible"/>
                                      </p:to>
                                    </p:set>
                                    <p:anim calcmode="lin" valueType="num">
                                      <p:cBhvr additive="base">
                                        <p:cTn id="38" dur="500" fill="hold"/>
                                        <p:tgtEl>
                                          <p:spTgt spid="4">
                                            <p:graphicEl>
                                              <a:dgm id="{92C99308-ACAA-4E6F-9770-CE0BCA8DE1CB}"/>
                                            </p:graphicEl>
                                          </p:spTgt>
                                        </p:tgtEl>
                                        <p:attrNameLst>
                                          <p:attrName>ppt_x</p:attrName>
                                        </p:attrNameLst>
                                      </p:cBhvr>
                                      <p:tavLst>
                                        <p:tav tm="0">
                                          <p:val>
                                            <p:strVal val="1+#ppt_w/2"/>
                                          </p:val>
                                        </p:tav>
                                        <p:tav tm="100000">
                                          <p:val>
                                            <p:strVal val="#ppt_x"/>
                                          </p:val>
                                        </p:tav>
                                      </p:tavLst>
                                    </p:anim>
                                    <p:anim calcmode="lin" valueType="num">
                                      <p:cBhvr additive="base">
                                        <p:cTn id="39" dur="500" fill="hold"/>
                                        <p:tgtEl>
                                          <p:spTgt spid="4">
                                            <p:graphicEl>
                                              <a:dgm id="{92C99308-ACAA-4E6F-9770-CE0BCA8DE1CB}"/>
                                            </p:graphic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435767"/>
            <a:ext cx="8839200" cy="6193632"/>
          </a:xfrm>
          <a:prstGeom prst="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3" name="Content Placeholder 2"/>
          <p:cNvSpPr>
            <a:spLocks noGrp="1"/>
          </p:cNvSpPr>
          <p:nvPr>
            <p:ph idx="1"/>
          </p:nvPr>
        </p:nvSpPr>
        <p:spPr>
          <a:xfrm>
            <a:off x="457200" y="1219200"/>
            <a:ext cx="8229600" cy="5105400"/>
          </a:xfrm>
        </p:spPr>
        <p:txBody>
          <a:bodyPr>
            <a:normAutofit fontScale="92500" lnSpcReduction="20000"/>
          </a:bodyPr>
          <a:lstStyle/>
          <a:p>
            <a:pPr lvl="0"/>
            <a:r>
              <a:rPr lang="vi-VN"/>
              <a:t>Các dạng tấn công DDoS thực hiện tìm kiếm các lỗ hổng bảo mật trên các máy tính kết nối tới Internet và khai thác các lỗ hổng bảo mật để xây dựng mạng Botnet gồm nhiều máy tính kết nối tới  Internet. </a:t>
            </a:r>
            <a:endParaRPr lang="en-US"/>
          </a:p>
          <a:p>
            <a:pPr lvl="0"/>
            <a:r>
              <a:rPr lang="vi-VN"/>
              <a:t>Một tấn công DDoS được thực hiện sẽ rất khó để ngăn chặn hoàn toàn. </a:t>
            </a:r>
            <a:endParaRPr lang="en-US"/>
          </a:p>
          <a:p>
            <a:pPr lvl="0"/>
            <a:r>
              <a:rPr lang="vi-VN"/>
              <a:t>Những gói tin đến Firewall có thể chặn lại, nhưng hầu hết chúng  đều đến từ những địa chỉ IP chưa có trong các Access Rule của Firewall và là những gói tin hoàn toàn hợp lệ. </a:t>
            </a:r>
            <a:endParaRPr lang="en-US"/>
          </a:p>
          <a:p>
            <a:pPr lvl="0"/>
            <a:r>
              <a:rPr lang="vi-VN"/>
              <a:t>Nếu địa chỉ nguồn của gói tin có thể bị giả mạo, sau khi bạn không nhận được sự phản hồi từ những địa chỉ nguồn thật thì bạn cần phải thực hiện cấm giao tiếp với địa chỉ nguồn đó.   . </a:t>
            </a:r>
            <a:endParaRPr lang="en-US"/>
          </a:p>
          <a:p>
            <a:pPr lvl="0"/>
            <a:r>
              <a:rPr lang="vi-VN"/>
              <a:t>Tuy nhiên một mạng Botnet bao gồm từ hàng nghìn tới vài trăm  nghìn địa chỉ IP trên Internet và điều đó là vô cùng khó khăn để  ngăn chặn tấn công.</a:t>
            </a:r>
            <a:endParaRPr lang="en-US"/>
          </a:p>
          <a:p>
            <a:endParaRPr lang="en-US"/>
          </a:p>
        </p:txBody>
      </p:sp>
      <p:grpSp>
        <p:nvGrpSpPr>
          <p:cNvPr id="5" name="Group 4"/>
          <p:cNvGrpSpPr/>
          <p:nvPr/>
        </p:nvGrpSpPr>
        <p:grpSpPr>
          <a:xfrm>
            <a:off x="594360" y="33336"/>
            <a:ext cx="6187440" cy="804863"/>
            <a:chOff x="441960" y="872099"/>
            <a:chExt cx="6187440" cy="590400"/>
          </a:xfrm>
        </p:grpSpPr>
        <p:sp>
          <p:nvSpPr>
            <p:cNvPr id="6" name="Rounded Rectangle 5"/>
            <p:cNvSpPr/>
            <p:nvPr/>
          </p:nvSpPr>
          <p:spPr>
            <a:xfrm>
              <a:off x="441960" y="872099"/>
              <a:ext cx="6187440" cy="59040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 name="Rounded Rectangle 5"/>
            <p:cNvSpPr/>
            <p:nvPr/>
          </p:nvSpPr>
          <p:spPr>
            <a:xfrm>
              <a:off x="470781" y="900920"/>
              <a:ext cx="6129798" cy="53275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33871" tIns="0" rIns="233871" bIns="0" numCol="1" spcCol="1270" anchor="ctr" anchorCtr="0">
              <a:noAutofit/>
            </a:bodyPr>
            <a:lstStyle/>
            <a:p>
              <a:pPr lvl="0" defTabSz="889000">
                <a:lnSpc>
                  <a:spcPct val="90000"/>
                </a:lnSpc>
                <a:spcBef>
                  <a:spcPct val="0"/>
                </a:spcBef>
                <a:spcAft>
                  <a:spcPct val="35000"/>
                </a:spcAft>
              </a:pPr>
              <a:r>
                <a:rPr lang="vi-VN" sz="2800" b="1"/>
                <a:t>C.Tấn công DDoS không thể ngăn chặn  hoàn  toàn</a:t>
              </a:r>
              <a:endParaRPr lang="en-US" sz="2800" kern="1200"/>
            </a:p>
          </p:txBody>
        </p:sp>
      </p:grpSp>
    </p:spTree>
    <p:extLst>
      <p:ext uri="{BB962C8B-B14F-4D97-AF65-F5344CB8AC3E}">
        <p14:creationId xmlns:p14="http://schemas.microsoft.com/office/powerpoint/2010/main" val="65554040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7"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7"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 y="435767"/>
            <a:ext cx="8839200" cy="6193632"/>
          </a:xfrm>
          <a:prstGeom prst="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grpSp>
        <p:nvGrpSpPr>
          <p:cNvPr id="6" name="Group 5"/>
          <p:cNvGrpSpPr/>
          <p:nvPr/>
        </p:nvGrpSpPr>
        <p:grpSpPr>
          <a:xfrm>
            <a:off x="594360" y="33336"/>
            <a:ext cx="6187440" cy="804863"/>
            <a:chOff x="441960" y="872099"/>
            <a:chExt cx="6187440" cy="590400"/>
          </a:xfrm>
        </p:grpSpPr>
        <p:sp>
          <p:nvSpPr>
            <p:cNvPr id="7" name="Rounded Rectangle 6"/>
            <p:cNvSpPr/>
            <p:nvPr/>
          </p:nvSpPr>
          <p:spPr>
            <a:xfrm>
              <a:off x="441960" y="872099"/>
              <a:ext cx="6187440" cy="59040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Rounded Rectangle 5"/>
            <p:cNvSpPr/>
            <p:nvPr/>
          </p:nvSpPr>
          <p:spPr>
            <a:xfrm>
              <a:off x="470781" y="900920"/>
              <a:ext cx="6129798" cy="53275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33871" tIns="0" rIns="233871" bIns="0" numCol="1" spcCol="1270" anchor="ctr" anchorCtr="0">
              <a:noAutofit/>
            </a:bodyPr>
            <a:lstStyle/>
            <a:p>
              <a:pPr lvl="0" defTabSz="889000">
                <a:lnSpc>
                  <a:spcPct val="90000"/>
                </a:lnSpc>
                <a:spcBef>
                  <a:spcPct val="0"/>
                </a:spcBef>
                <a:spcAft>
                  <a:spcPct val="35000"/>
                </a:spcAft>
              </a:pPr>
              <a:r>
                <a:rPr lang="vi-VN" sz="2800" b="1"/>
                <a:t>D.Kẻ tấn công khôn ngoan</a:t>
              </a:r>
              <a:endParaRPr lang="en-US" sz="2800" kern="1200"/>
            </a:p>
          </p:txBody>
        </p:sp>
      </p:grpSp>
      <p:sp>
        <p:nvSpPr>
          <p:cNvPr id="2" name="Title 1"/>
          <p:cNvSpPr>
            <a:spLocks noGrp="1"/>
          </p:cNvSpPr>
          <p:nvPr>
            <p:ph type="title"/>
          </p:nvPr>
        </p:nvSpPr>
        <p:spPr>
          <a:xfrm>
            <a:off x="723900" y="1828800"/>
            <a:ext cx="7696200" cy="3657600"/>
          </a:xfrm>
        </p:spPr>
        <p:txBody>
          <a:bodyPr>
            <a:noAutofit/>
          </a:bodyPr>
          <a:lstStyle/>
          <a:p>
            <a:r>
              <a:rPr lang="en-US" sz="3200"/>
              <a:t>	</a:t>
            </a:r>
            <a:r>
              <a:rPr lang="vi-VN" sz="3200"/>
              <a:t>Giờ đây không một kẻ tấn công nào sử dụng luôn địa chỉ IP để điều khiển mạng Botnet tấn công tới đích, mà chúng thường sử dụng một đối tượng trung gian dưới đây là những mô hình tấn công DDoS.</a:t>
            </a:r>
            <a:br>
              <a:rPr lang="en-US" sz="3200"/>
            </a:br>
            <a:endParaRPr lang="en-US" sz="3200"/>
          </a:p>
        </p:txBody>
      </p:sp>
    </p:spTree>
    <p:extLst>
      <p:ext uri="{BB962C8B-B14F-4D97-AF65-F5344CB8AC3E}">
        <p14:creationId xmlns:p14="http://schemas.microsoft.com/office/powerpoint/2010/main" val="205053260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 y="435767"/>
            <a:ext cx="8839200" cy="6193632"/>
          </a:xfrm>
          <a:prstGeom prst="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grpSp>
        <p:nvGrpSpPr>
          <p:cNvPr id="6" name="Group 5"/>
          <p:cNvGrpSpPr/>
          <p:nvPr/>
        </p:nvGrpSpPr>
        <p:grpSpPr>
          <a:xfrm>
            <a:off x="594360" y="33336"/>
            <a:ext cx="6187440" cy="804863"/>
            <a:chOff x="441960" y="872099"/>
            <a:chExt cx="6187440" cy="590400"/>
          </a:xfrm>
        </p:grpSpPr>
        <p:sp>
          <p:nvSpPr>
            <p:cNvPr id="7" name="Rounded Rectangle 6"/>
            <p:cNvSpPr/>
            <p:nvPr/>
          </p:nvSpPr>
          <p:spPr>
            <a:xfrm>
              <a:off x="441960" y="872099"/>
              <a:ext cx="6187440" cy="59040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Rounded Rectangle 5"/>
            <p:cNvSpPr/>
            <p:nvPr/>
          </p:nvSpPr>
          <p:spPr>
            <a:xfrm>
              <a:off x="470781" y="900920"/>
              <a:ext cx="6129798" cy="53275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33871" tIns="0" rIns="233871" bIns="0" numCol="1" spcCol="1270" anchor="ctr" anchorCtr="0">
              <a:noAutofit/>
            </a:bodyPr>
            <a:lstStyle/>
            <a:p>
              <a:pPr lvl="0" defTabSz="889000">
                <a:lnSpc>
                  <a:spcPct val="90000"/>
                </a:lnSpc>
                <a:spcBef>
                  <a:spcPct val="0"/>
                </a:spcBef>
                <a:spcAft>
                  <a:spcPct val="35000"/>
                </a:spcAft>
              </a:pPr>
              <a:r>
                <a:rPr lang="vi-VN" sz="2800" b="1"/>
                <a:t>D.Kẻ tấn công khôn ngoan</a:t>
              </a:r>
              <a:endParaRPr lang="en-US" sz="2800" kern="1200"/>
            </a:p>
          </p:txBody>
        </p:sp>
      </p:grpSp>
      <p:sp>
        <p:nvSpPr>
          <p:cNvPr id="3" name="Title 2"/>
          <p:cNvSpPr>
            <a:spLocks noGrp="1"/>
          </p:cNvSpPr>
          <p:nvPr>
            <p:ph type="title"/>
          </p:nvPr>
        </p:nvSpPr>
        <p:spPr>
          <a:xfrm>
            <a:off x="457200" y="704088"/>
            <a:ext cx="8229600" cy="743712"/>
          </a:xfrm>
        </p:spPr>
        <p:txBody>
          <a:bodyPr>
            <a:normAutofit/>
          </a:bodyPr>
          <a:lstStyle/>
          <a:p>
            <a:r>
              <a:rPr lang="en-US" sz="3200"/>
              <a:t>1.Agent Handler Model:</a:t>
            </a:r>
          </a:p>
        </p:txBody>
      </p:sp>
      <p:sp>
        <p:nvSpPr>
          <p:cNvPr id="9" name="Content Placeholder 2"/>
          <p:cNvSpPr>
            <a:spLocks noGrp="1"/>
          </p:cNvSpPr>
          <p:nvPr>
            <p:ph idx="1"/>
          </p:nvPr>
        </p:nvSpPr>
        <p:spPr>
          <a:xfrm>
            <a:off x="475397" y="1447800"/>
            <a:ext cx="8229600" cy="4389120"/>
          </a:xfrm>
        </p:spPr>
        <p:txBody>
          <a:bodyPr/>
          <a:lstStyle/>
          <a:p>
            <a:r>
              <a:rPr lang="vi-VN"/>
              <a:t> Kẻ tấn công sử dụng các handler để điều khiển tấn công</a:t>
            </a:r>
            <a:endParaRPr lang="en-US"/>
          </a:p>
        </p:txBody>
      </p:sp>
      <p:pic>
        <p:nvPicPr>
          <p:cNvPr id="10" name="image5.png"/>
          <p:cNvPicPr/>
          <p:nvPr/>
        </p:nvPicPr>
        <p:blipFill>
          <a:blip r:embed="rId2"/>
          <a:srcRect/>
          <a:stretch>
            <a:fillRect/>
          </a:stretch>
        </p:blipFill>
        <p:spPr>
          <a:xfrm>
            <a:off x="457200" y="1905000"/>
            <a:ext cx="8229600" cy="4495800"/>
          </a:xfrm>
          <a:prstGeom prst="rect">
            <a:avLst/>
          </a:prstGeom>
          <a:ln/>
        </p:spPr>
      </p:pic>
    </p:spTree>
    <p:extLst>
      <p:ext uri="{BB962C8B-B14F-4D97-AF65-F5344CB8AC3E}">
        <p14:creationId xmlns:p14="http://schemas.microsoft.com/office/powerpoint/2010/main" val="3770793348"/>
      </p:ext>
    </p:extLst>
  </p:cSld>
  <p:clrMapOvr>
    <a:masterClrMapping/>
  </p:clrMapOvr>
  <p:transition spd="slow">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 y="435767"/>
            <a:ext cx="8839200" cy="6193632"/>
          </a:xfrm>
          <a:prstGeom prst="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grpSp>
        <p:nvGrpSpPr>
          <p:cNvPr id="6" name="Group 5"/>
          <p:cNvGrpSpPr/>
          <p:nvPr/>
        </p:nvGrpSpPr>
        <p:grpSpPr>
          <a:xfrm>
            <a:off x="594360" y="33336"/>
            <a:ext cx="6187440" cy="804863"/>
            <a:chOff x="441960" y="872099"/>
            <a:chExt cx="6187440" cy="590400"/>
          </a:xfrm>
        </p:grpSpPr>
        <p:sp>
          <p:nvSpPr>
            <p:cNvPr id="7" name="Rounded Rectangle 6"/>
            <p:cNvSpPr/>
            <p:nvPr/>
          </p:nvSpPr>
          <p:spPr>
            <a:xfrm>
              <a:off x="441960" y="872099"/>
              <a:ext cx="6187440" cy="59040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Rounded Rectangle 5"/>
            <p:cNvSpPr/>
            <p:nvPr/>
          </p:nvSpPr>
          <p:spPr>
            <a:xfrm>
              <a:off x="470781" y="900920"/>
              <a:ext cx="6129798" cy="53275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33871" tIns="0" rIns="233871" bIns="0" numCol="1" spcCol="1270" anchor="ctr" anchorCtr="0">
              <a:noAutofit/>
            </a:bodyPr>
            <a:lstStyle/>
            <a:p>
              <a:pPr lvl="0" defTabSz="889000">
                <a:lnSpc>
                  <a:spcPct val="90000"/>
                </a:lnSpc>
                <a:spcBef>
                  <a:spcPct val="0"/>
                </a:spcBef>
                <a:spcAft>
                  <a:spcPct val="35000"/>
                </a:spcAft>
              </a:pPr>
              <a:r>
                <a:rPr lang="vi-VN" sz="2800" b="1"/>
                <a:t>D.Kẻ tấn công khôn ngoan</a:t>
              </a:r>
              <a:endParaRPr lang="en-US" sz="2800" kern="1200"/>
            </a:p>
          </p:txBody>
        </p:sp>
      </p:grpSp>
      <p:sp>
        <p:nvSpPr>
          <p:cNvPr id="3" name="Title 2"/>
          <p:cNvSpPr>
            <a:spLocks noGrp="1"/>
          </p:cNvSpPr>
          <p:nvPr>
            <p:ph type="title"/>
          </p:nvPr>
        </p:nvSpPr>
        <p:spPr>
          <a:xfrm>
            <a:off x="457200" y="704088"/>
            <a:ext cx="8229600" cy="591312"/>
          </a:xfrm>
        </p:spPr>
        <p:txBody>
          <a:bodyPr>
            <a:normAutofit/>
          </a:bodyPr>
          <a:lstStyle/>
          <a:p>
            <a:r>
              <a:rPr lang="en-US" sz="3200"/>
              <a:t>2.Tấn công DDoS dựa trên nền tảng IRC:</a:t>
            </a:r>
          </a:p>
        </p:txBody>
      </p:sp>
      <p:sp>
        <p:nvSpPr>
          <p:cNvPr id="9" name="Content Placeholder 2"/>
          <p:cNvSpPr>
            <a:spLocks noGrp="1"/>
          </p:cNvSpPr>
          <p:nvPr>
            <p:ph idx="1"/>
          </p:nvPr>
        </p:nvSpPr>
        <p:spPr>
          <a:xfrm>
            <a:off x="457200" y="1447800"/>
            <a:ext cx="8229600" cy="4876800"/>
          </a:xfrm>
        </p:spPr>
        <p:txBody>
          <a:bodyPr/>
          <a:lstStyle/>
          <a:p>
            <a:r>
              <a:rPr lang="vi-VN"/>
              <a:t> Kẻ tấn công sử dụng các mạng IRC để điều khiển, khuếch đại và quản lý kết nối với các máy tính trong mạng Botnet.</a:t>
            </a:r>
            <a:endParaRPr lang="en-US"/>
          </a:p>
        </p:txBody>
      </p:sp>
      <p:pic>
        <p:nvPicPr>
          <p:cNvPr id="10" name="image6.png"/>
          <p:cNvPicPr/>
          <p:nvPr/>
        </p:nvPicPr>
        <p:blipFill>
          <a:blip r:embed="rId2"/>
          <a:srcRect/>
          <a:stretch>
            <a:fillRect/>
          </a:stretch>
        </p:blipFill>
        <p:spPr>
          <a:xfrm>
            <a:off x="457201" y="2667000"/>
            <a:ext cx="8229598" cy="3733799"/>
          </a:xfrm>
          <a:prstGeom prst="rect">
            <a:avLst/>
          </a:prstGeom>
          <a:ln/>
        </p:spPr>
      </p:pic>
    </p:spTree>
    <p:extLst>
      <p:ext uri="{BB962C8B-B14F-4D97-AF65-F5344CB8AC3E}">
        <p14:creationId xmlns:p14="http://schemas.microsoft.com/office/powerpoint/2010/main" val="162310201"/>
      </p:ext>
    </p:extLst>
  </p:cSld>
  <p:clrMapOvr>
    <a:masterClrMapping/>
  </p:clrMapOvr>
  <p:transition spd="slow">
    <p:wip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435767"/>
            <a:ext cx="8839200" cy="6193632"/>
          </a:xfrm>
          <a:prstGeom prst="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 name="Title 1"/>
          <p:cNvSpPr>
            <a:spLocks noGrp="1"/>
          </p:cNvSpPr>
          <p:nvPr>
            <p:ph type="title"/>
          </p:nvPr>
        </p:nvSpPr>
        <p:spPr/>
        <p:txBody>
          <a:bodyPr/>
          <a:lstStyle/>
          <a:p>
            <a:endParaRPr lang="en-US"/>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3518438647"/>
              </p:ext>
            </p:extLst>
          </p:nvPr>
        </p:nvGraphicFramePr>
        <p:xfrm>
          <a:off x="457200" y="1935163"/>
          <a:ext cx="8229600" cy="4389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5" name="Group 4"/>
          <p:cNvGrpSpPr/>
          <p:nvPr/>
        </p:nvGrpSpPr>
        <p:grpSpPr>
          <a:xfrm>
            <a:off x="594360" y="33336"/>
            <a:ext cx="6187440" cy="804863"/>
            <a:chOff x="441960" y="872099"/>
            <a:chExt cx="6187440" cy="590400"/>
          </a:xfrm>
        </p:grpSpPr>
        <p:sp>
          <p:nvSpPr>
            <p:cNvPr id="6" name="Rounded Rectangle 5"/>
            <p:cNvSpPr/>
            <p:nvPr/>
          </p:nvSpPr>
          <p:spPr>
            <a:xfrm>
              <a:off x="441960" y="872099"/>
              <a:ext cx="6187440" cy="59040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 name="Rounded Rectangle 5"/>
            <p:cNvSpPr/>
            <p:nvPr/>
          </p:nvSpPr>
          <p:spPr>
            <a:xfrm>
              <a:off x="470781" y="900920"/>
              <a:ext cx="6129798" cy="53275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33871" tIns="0" rIns="233871" bIns="0" numCol="1" spcCol="1270" anchor="ctr" anchorCtr="0">
              <a:noAutofit/>
            </a:bodyPr>
            <a:lstStyle/>
            <a:p>
              <a:pPr lvl="0" defTabSz="889000">
                <a:lnSpc>
                  <a:spcPct val="90000"/>
                </a:lnSpc>
                <a:spcBef>
                  <a:spcPct val="0"/>
                </a:spcBef>
                <a:spcAft>
                  <a:spcPct val="35000"/>
                </a:spcAft>
              </a:pPr>
              <a:r>
                <a:rPr lang="vi-VN" sz="2800" b="1"/>
                <a:t>E.Phân loại tấn công DDoS</a:t>
              </a:r>
              <a:endParaRPr lang="en-US" sz="2800" kern="1200"/>
            </a:p>
          </p:txBody>
        </p:sp>
      </p:grpSp>
    </p:spTree>
    <p:extLst>
      <p:ext uri="{BB962C8B-B14F-4D97-AF65-F5344CB8AC3E}">
        <p14:creationId xmlns:p14="http://schemas.microsoft.com/office/powerpoint/2010/main" val="356417446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8">
                                            <p:graphicEl>
                                              <a:dgm id="{7564BE32-B736-4441-A0A1-362C6C16E92C}"/>
                                            </p:graphicEl>
                                          </p:spTgt>
                                        </p:tgtEl>
                                        <p:attrNameLst>
                                          <p:attrName>style.visibility</p:attrName>
                                        </p:attrNameLst>
                                      </p:cBhvr>
                                      <p:to>
                                        <p:strVal val="visible"/>
                                      </p:to>
                                    </p:set>
                                    <p:animEffect transition="in" filter="fade">
                                      <p:cBhvr>
                                        <p:cTn id="7" dur="1000"/>
                                        <p:tgtEl>
                                          <p:spTgt spid="8">
                                            <p:graphicEl>
                                              <a:dgm id="{7564BE32-B736-4441-A0A1-362C6C16E92C}"/>
                                            </p:graphicEl>
                                          </p:spTgt>
                                        </p:tgtEl>
                                      </p:cBhvr>
                                    </p:animEffect>
                                    <p:anim calcmode="lin" valueType="num">
                                      <p:cBhvr>
                                        <p:cTn id="8" dur="1000" fill="hold"/>
                                        <p:tgtEl>
                                          <p:spTgt spid="8">
                                            <p:graphicEl>
                                              <a:dgm id="{7564BE32-B736-4441-A0A1-362C6C16E92C}"/>
                                            </p:graphicEl>
                                          </p:spTgt>
                                        </p:tgtEl>
                                        <p:attrNameLst>
                                          <p:attrName>ppt_x</p:attrName>
                                        </p:attrNameLst>
                                      </p:cBhvr>
                                      <p:tavLst>
                                        <p:tav tm="0">
                                          <p:val>
                                            <p:strVal val="#ppt_x"/>
                                          </p:val>
                                        </p:tav>
                                        <p:tav tm="100000">
                                          <p:val>
                                            <p:strVal val="#ppt_x"/>
                                          </p:val>
                                        </p:tav>
                                      </p:tavLst>
                                    </p:anim>
                                    <p:anim calcmode="lin" valueType="num">
                                      <p:cBhvr>
                                        <p:cTn id="9" dur="1000" fill="hold"/>
                                        <p:tgtEl>
                                          <p:spTgt spid="8">
                                            <p:graphicEl>
                                              <a:dgm id="{7564BE32-B736-4441-A0A1-362C6C16E92C}"/>
                                            </p:graphicEl>
                                          </p:spTgt>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8">
                                            <p:graphicEl>
                                              <a:dgm id="{025DAAC5-9716-44F8-A609-76F853254E0E}"/>
                                            </p:graphicEl>
                                          </p:spTgt>
                                        </p:tgtEl>
                                        <p:attrNameLst>
                                          <p:attrName>style.visibility</p:attrName>
                                        </p:attrNameLst>
                                      </p:cBhvr>
                                      <p:to>
                                        <p:strVal val="visible"/>
                                      </p:to>
                                    </p:set>
                                    <p:animEffect transition="in" filter="fade">
                                      <p:cBhvr>
                                        <p:cTn id="12" dur="1000"/>
                                        <p:tgtEl>
                                          <p:spTgt spid="8">
                                            <p:graphicEl>
                                              <a:dgm id="{025DAAC5-9716-44F8-A609-76F853254E0E}"/>
                                            </p:graphicEl>
                                          </p:spTgt>
                                        </p:tgtEl>
                                      </p:cBhvr>
                                    </p:animEffect>
                                    <p:anim calcmode="lin" valueType="num">
                                      <p:cBhvr>
                                        <p:cTn id="13" dur="1000" fill="hold"/>
                                        <p:tgtEl>
                                          <p:spTgt spid="8">
                                            <p:graphicEl>
                                              <a:dgm id="{025DAAC5-9716-44F8-A609-76F853254E0E}"/>
                                            </p:graphicEl>
                                          </p:spTgt>
                                        </p:tgtEl>
                                        <p:attrNameLst>
                                          <p:attrName>ppt_x</p:attrName>
                                        </p:attrNameLst>
                                      </p:cBhvr>
                                      <p:tavLst>
                                        <p:tav tm="0">
                                          <p:val>
                                            <p:strVal val="#ppt_x"/>
                                          </p:val>
                                        </p:tav>
                                        <p:tav tm="100000">
                                          <p:val>
                                            <p:strVal val="#ppt_x"/>
                                          </p:val>
                                        </p:tav>
                                      </p:tavLst>
                                    </p:anim>
                                    <p:anim calcmode="lin" valueType="num">
                                      <p:cBhvr>
                                        <p:cTn id="14" dur="1000" fill="hold"/>
                                        <p:tgtEl>
                                          <p:spTgt spid="8">
                                            <p:graphicEl>
                                              <a:dgm id="{025DAAC5-9716-44F8-A609-76F853254E0E}"/>
                                            </p:graphicEl>
                                          </p:spTgt>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0"/>
                                  </p:stCondLst>
                                  <p:childTnLst>
                                    <p:set>
                                      <p:cBhvr>
                                        <p:cTn id="16" dur="1" fill="hold">
                                          <p:stCondLst>
                                            <p:cond delay="0"/>
                                          </p:stCondLst>
                                        </p:cTn>
                                        <p:tgtEl>
                                          <p:spTgt spid="8">
                                            <p:graphicEl>
                                              <a:dgm id="{C22E0876-B638-41AC-A501-34F2FED720F1}"/>
                                            </p:graphicEl>
                                          </p:spTgt>
                                        </p:tgtEl>
                                        <p:attrNameLst>
                                          <p:attrName>style.visibility</p:attrName>
                                        </p:attrNameLst>
                                      </p:cBhvr>
                                      <p:to>
                                        <p:strVal val="visible"/>
                                      </p:to>
                                    </p:set>
                                    <p:animEffect transition="in" filter="fade">
                                      <p:cBhvr>
                                        <p:cTn id="17" dur="1000"/>
                                        <p:tgtEl>
                                          <p:spTgt spid="8">
                                            <p:graphicEl>
                                              <a:dgm id="{C22E0876-B638-41AC-A501-34F2FED720F1}"/>
                                            </p:graphicEl>
                                          </p:spTgt>
                                        </p:tgtEl>
                                      </p:cBhvr>
                                    </p:animEffect>
                                    <p:anim calcmode="lin" valueType="num">
                                      <p:cBhvr>
                                        <p:cTn id="18" dur="1000" fill="hold"/>
                                        <p:tgtEl>
                                          <p:spTgt spid="8">
                                            <p:graphicEl>
                                              <a:dgm id="{C22E0876-B638-41AC-A501-34F2FED720F1}"/>
                                            </p:graphicEl>
                                          </p:spTgt>
                                        </p:tgtEl>
                                        <p:attrNameLst>
                                          <p:attrName>ppt_x</p:attrName>
                                        </p:attrNameLst>
                                      </p:cBhvr>
                                      <p:tavLst>
                                        <p:tav tm="0">
                                          <p:val>
                                            <p:strVal val="#ppt_x"/>
                                          </p:val>
                                        </p:tav>
                                        <p:tav tm="100000">
                                          <p:val>
                                            <p:strVal val="#ppt_x"/>
                                          </p:val>
                                        </p:tav>
                                      </p:tavLst>
                                    </p:anim>
                                    <p:anim calcmode="lin" valueType="num">
                                      <p:cBhvr>
                                        <p:cTn id="19" dur="1000" fill="hold"/>
                                        <p:tgtEl>
                                          <p:spTgt spid="8">
                                            <p:graphicEl>
                                              <a:dgm id="{C22E0876-B638-41AC-A501-34F2FED720F1}"/>
                                            </p:graphicEl>
                                          </p:spTgt>
                                        </p:tgtEl>
                                        <p:attrNameLst>
                                          <p:attrName>ppt_y</p:attrName>
                                        </p:attrNameLst>
                                      </p:cBhvr>
                                      <p:tavLst>
                                        <p:tav tm="0">
                                          <p:val>
                                            <p:strVal val="#ppt_y-.1"/>
                                          </p:val>
                                        </p:tav>
                                        <p:tav tm="100000">
                                          <p:val>
                                            <p:strVal val="#ppt_y"/>
                                          </p:val>
                                        </p:tav>
                                      </p:tavLst>
                                    </p:anim>
                                  </p:childTnLst>
                                </p:cTn>
                              </p:par>
                              <p:par>
                                <p:cTn id="20" presetID="47" presetClass="entr" presetSubtype="0" fill="hold" grpId="0" nodeType="withEffect">
                                  <p:stCondLst>
                                    <p:cond delay="0"/>
                                  </p:stCondLst>
                                  <p:childTnLst>
                                    <p:set>
                                      <p:cBhvr>
                                        <p:cTn id="21" dur="1" fill="hold">
                                          <p:stCondLst>
                                            <p:cond delay="0"/>
                                          </p:stCondLst>
                                        </p:cTn>
                                        <p:tgtEl>
                                          <p:spTgt spid="8">
                                            <p:graphicEl>
                                              <a:dgm id="{172F5EE4-A8D9-47C8-924F-08E63D519E4E}"/>
                                            </p:graphicEl>
                                          </p:spTgt>
                                        </p:tgtEl>
                                        <p:attrNameLst>
                                          <p:attrName>style.visibility</p:attrName>
                                        </p:attrNameLst>
                                      </p:cBhvr>
                                      <p:to>
                                        <p:strVal val="visible"/>
                                      </p:to>
                                    </p:set>
                                    <p:animEffect transition="in" filter="fade">
                                      <p:cBhvr>
                                        <p:cTn id="22" dur="1000"/>
                                        <p:tgtEl>
                                          <p:spTgt spid="8">
                                            <p:graphicEl>
                                              <a:dgm id="{172F5EE4-A8D9-47C8-924F-08E63D519E4E}"/>
                                            </p:graphicEl>
                                          </p:spTgt>
                                        </p:tgtEl>
                                      </p:cBhvr>
                                    </p:animEffect>
                                    <p:anim calcmode="lin" valueType="num">
                                      <p:cBhvr>
                                        <p:cTn id="23" dur="1000" fill="hold"/>
                                        <p:tgtEl>
                                          <p:spTgt spid="8">
                                            <p:graphicEl>
                                              <a:dgm id="{172F5EE4-A8D9-47C8-924F-08E63D519E4E}"/>
                                            </p:graphicEl>
                                          </p:spTgt>
                                        </p:tgtEl>
                                        <p:attrNameLst>
                                          <p:attrName>ppt_x</p:attrName>
                                        </p:attrNameLst>
                                      </p:cBhvr>
                                      <p:tavLst>
                                        <p:tav tm="0">
                                          <p:val>
                                            <p:strVal val="#ppt_x"/>
                                          </p:val>
                                        </p:tav>
                                        <p:tav tm="100000">
                                          <p:val>
                                            <p:strVal val="#ppt_x"/>
                                          </p:val>
                                        </p:tav>
                                      </p:tavLst>
                                    </p:anim>
                                    <p:anim calcmode="lin" valueType="num">
                                      <p:cBhvr>
                                        <p:cTn id="24" dur="1000" fill="hold"/>
                                        <p:tgtEl>
                                          <p:spTgt spid="8">
                                            <p:graphicEl>
                                              <a:dgm id="{172F5EE4-A8D9-47C8-924F-08E63D519E4E}"/>
                                            </p:graphicEl>
                                          </p:spTgt>
                                        </p:tgtEl>
                                        <p:attrNameLst>
                                          <p:attrName>ppt_y</p:attrName>
                                        </p:attrNameLst>
                                      </p:cBhvr>
                                      <p:tavLst>
                                        <p:tav tm="0">
                                          <p:val>
                                            <p:strVal val="#ppt_y-.1"/>
                                          </p:val>
                                        </p:tav>
                                        <p:tav tm="100000">
                                          <p:val>
                                            <p:strVal val="#ppt_y"/>
                                          </p:val>
                                        </p:tav>
                                      </p:tavLst>
                                    </p:anim>
                                  </p:childTnLst>
                                </p:cTn>
                              </p:par>
                              <p:par>
                                <p:cTn id="25" presetID="47" presetClass="entr" presetSubtype="0" fill="hold" grpId="0" nodeType="withEffect">
                                  <p:stCondLst>
                                    <p:cond delay="0"/>
                                  </p:stCondLst>
                                  <p:childTnLst>
                                    <p:set>
                                      <p:cBhvr>
                                        <p:cTn id="26" dur="1" fill="hold">
                                          <p:stCondLst>
                                            <p:cond delay="0"/>
                                          </p:stCondLst>
                                        </p:cTn>
                                        <p:tgtEl>
                                          <p:spTgt spid="8">
                                            <p:graphicEl>
                                              <a:dgm id="{EADC8121-488E-4445-8B92-E2164F8B2F90}"/>
                                            </p:graphicEl>
                                          </p:spTgt>
                                        </p:tgtEl>
                                        <p:attrNameLst>
                                          <p:attrName>style.visibility</p:attrName>
                                        </p:attrNameLst>
                                      </p:cBhvr>
                                      <p:to>
                                        <p:strVal val="visible"/>
                                      </p:to>
                                    </p:set>
                                    <p:animEffect transition="in" filter="fade">
                                      <p:cBhvr>
                                        <p:cTn id="27" dur="1000"/>
                                        <p:tgtEl>
                                          <p:spTgt spid="8">
                                            <p:graphicEl>
                                              <a:dgm id="{EADC8121-488E-4445-8B92-E2164F8B2F90}"/>
                                            </p:graphicEl>
                                          </p:spTgt>
                                        </p:tgtEl>
                                      </p:cBhvr>
                                    </p:animEffect>
                                    <p:anim calcmode="lin" valueType="num">
                                      <p:cBhvr>
                                        <p:cTn id="28" dur="1000" fill="hold"/>
                                        <p:tgtEl>
                                          <p:spTgt spid="8">
                                            <p:graphicEl>
                                              <a:dgm id="{EADC8121-488E-4445-8B92-E2164F8B2F90}"/>
                                            </p:graphicEl>
                                          </p:spTgt>
                                        </p:tgtEl>
                                        <p:attrNameLst>
                                          <p:attrName>ppt_x</p:attrName>
                                        </p:attrNameLst>
                                      </p:cBhvr>
                                      <p:tavLst>
                                        <p:tav tm="0">
                                          <p:val>
                                            <p:strVal val="#ppt_x"/>
                                          </p:val>
                                        </p:tav>
                                        <p:tav tm="100000">
                                          <p:val>
                                            <p:strVal val="#ppt_x"/>
                                          </p:val>
                                        </p:tav>
                                      </p:tavLst>
                                    </p:anim>
                                    <p:anim calcmode="lin" valueType="num">
                                      <p:cBhvr>
                                        <p:cTn id="29" dur="1000" fill="hold"/>
                                        <p:tgtEl>
                                          <p:spTgt spid="8">
                                            <p:graphicEl>
                                              <a:dgm id="{EADC8121-488E-4445-8B92-E2164F8B2F90}"/>
                                            </p:graphicEl>
                                          </p:spTgt>
                                        </p:tgtEl>
                                        <p:attrNameLst>
                                          <p:attrName>ppt_y</p:attrName>
                                        </p:attrNameLst>
                                      </p:cBhvr>
                                      <p:tavLst>
                                        <p:tav tm="0">
                                          <p:val>
                                            <p:strVal val="#ppt_y-.1"/>
                                          </p:val>
                                        </p:tav>
                                        <p:tav tm="100000">
                                          <p:val>
                                            <p:strVal val="#ppt_y"/>
                                          </p:val>
                                        </p:tav>
                                      </p:tavLst>
                                    </p:anim>
                                  </p:childTnLst>
                                </p:cTn>
                              </p:par>
                              <p:par>
                                <p:cTn id="30" presetID="47" presetClass="entr" presetSubtype="0" fill="hold" grpId="0" nodeType="withEffect">
                                  <p:stCondLst>
                                    <p:cond delay="0"/>
                                  </p:stCondLst>
                                  <p:childTnLst>
                                    <p:set>
                                      <p:cBhvr>
                                        <p:cTn id="31" dur="1" fill="hold">
                                          <p:stCondLst>
                                            <p:cond delay="0"/>
                                          </p:stCondLst>
                                        </p:cTn>
                                        <p:tgtEl>
                                          <p:spTgt spid="8">
                                            <p:graphicEl>
                                              <a:dgm id="{06A0E8E4-9FF8-4DDE-9E8E-42FB66B9ADAA}"/>
                                            </p:graphicEl>
                                          </p:spTgt>
                                        </p:tgtEl>
                                        <p:attrNameLst>
                                          <p:attrName>style.visibility</p:attrName>
                                        </p:attrNameLst>
                                      </p:cBhvr>
                                      <p:to>
                                        <p:strVal val="visible"/>
                                      </p:to>
                                    </p:set>
                                    <p:animEffect transition="in" filter="fade">
                                      <p:cBhvr>
                                        <p:cTn id="32" dur="1000"/>
                                        <p:tgtEl>
                                          <p:spTgt spid="8">
                                            <p:graphicEl>
                                              <a:dgm id="{06A0E8E4-9FF8-4DDE-9E8E-42FB66B9ADAA}"/>
                                            </p:graphicEl>
                                          </p:spTgt>
                                        </p:tgtEl>
                                      </p:cBhvr>
                                    </p:animEffect>
                                    <p:anim calcmode="lin" valueType="num">
                                      <p:cBhvr>
                                        <p:cTn id="33" dur="1000" fill="hold"/>
                                        <p:tgtEl>
                                          <p:spTgt spid="8">
                                            <p:graphicEl>
                                              <a:dgm id="{06A0E8E4-9FF8-4DDE-9E8E-42FB66B9ADAA}"/>
                                            </p:graphicEl>
                                          </p:spTgt>
                                        </p:tgtEl>
                                        <p:attrNameLst>
                                          <p:attrName>ppt_x</p:attrName>
                                        </p:attrNameLst>
                                      </p:cBhvr>
                                      <p:tavLst>
                                        <p:tav tm="0">
                                          <p:val>
                                            <p:strVal val="#ppt_x"/>
                                          </p:val>
                                        </p:tav>
                                        <p:tav tm="100000">
                                          <p:val>
                                            <p:strVal val="#ppt_x"/>
                                          </p:val>
                                        </p:tav>
                                      </p:tavLst>
                                    </p:anim>
                                    <p:anim calcmode="lin" valueType="num">
                                      <p:cBhvr>
                                        <p:cTn id="34" dur="1000" fill="hold"/>
                                        <p:tgtEl>
                                          <p:spTgt spid="8">
                                            <p:graphicEl>
                                              <a:dgm id="{06A0E8E4-9FF8-4DDE-9E8E-42FB66B9ADAA}"/>
                                            </p:graphicEl>
                                          </p:spTgt>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7" presetClass="entr" presetSubtype="0" fill="hold" grpId="0" nodeType="clickEffect">
                                  <p:stCondLst>
                                    <p:cond delay="0"/>
                                  </p:stCondLst>
                                  <p:childTnLst>
                                    <p:set>
                                      <p:cBhvr>
                                        <p:cTn id="38" dur="1" fill="hold">
                                          <p:stCondLst>
                                            <p:cond delay="0"/>
                                          </p:stCondLst>
                                        </p:cTn>
                                        <p:tgtEl>
                                          <p:spTgt spid="8">
                                            <p:graphicEl>
                                              <a:dgm id="{89CA002E-F959-4C53-A619-ED82841195DC}"/>
                                            </p:graphicEl>
                                          </p:spTgt>
                                        </p:tgtEl>
                                        <p:attrNameLst>
                                          <p:attrName>style.visibility</p:attrName>
                                        </p:attrNameLst>
                                      </p:cBhvr>
                                      <p:to>
                                        <p:strVal val="visible"/>
                                      </p:to>
                                    </p:set>
                                    <p:animEffect transition="in" filter="fade">
                                      <p:cBhvr>
                                        <p:cTn id="39" dur="1000"/>
                                        <p:tgtEl>
                                          <p:spTgt spid="8">
                                            <p:graphicEl>
                                              <a:dgm id="{89CA002E-F959-4C53-A619-ED82841195DC}"/>
                                            </p:graphicEl>
                                          </p:spTgt>
                                        </p:tgtEl>
                                      </p:cBhvr>
                                    </p:animEffect>
                                    <p:anim calcmode="lin" valueType="num">
                                      <p:cBhvr>
                                        <p:cTn id="40" dur="1000" fill="hold"/>
                                        <p:tgtEl>
                                          <p:spTgt spid="8">
                                            <p:graphicEl>
                                              <a:dgm id="{89CA002E-F959-4C53-A619-ED82841195DC}"/>
                                            </p:graphicEl>
                                          </p:spTgt>
                                        </p:tgtEl>
                                        <p:attrNameLst>
                                          <p:attrName>ppt_x</p:attrName>
                                        </p:attrNameLst>
                                      </p:cBhvr>
                                      <p:tavLst>
                                        <p:tav tm="0">
                                          <p:val>
                                            <p:strVal val="#ppt_x"/>
                                          </p:val>
                                        </p:tav>
                                        <p:tav tm="100000">
                                          <p:val>
                                            <p:strVal val="#ppt_x"/>
                                          </p:val>
                                        </p:tav>
                                      </p:tavLst>
                                    </p:anim>
                                    <p:anim calcmode="lin" valueType="num">
                                      <p:cBhvr>
                                        <p:cTn id="41" dur="1000" fill="hold"/>
                                        <p:tgtEl>
                                          <p:spTgt spid="8">
                                            <p:graphicEl>
                                              <a:dgm id="{89CA002E-F959-4C53-A619-ED82841195DC}"/>
                                            </p:graphicEl>
                                          </p:spTgt>
                                        </p:tgtEl>
                                        <p:attrNameLst>
                                          <p:attrName>ppt_y</p:attrName>
                                        </p:attrNameLst>
                                      </p:cBhvr>
                                      <p:tavLst>
                                        <p:tav tm="0">
                                          <p:val>
                                            <p:strVal val="#ppt_y-.1"/>
                                          </p:val>
                                        </p:tav>
                                        <p:tav tm="100000">
                                          <p:val>
                                            <p:strVal val="#ppt_y"/>
                                          </p:val>
                                        </p:tav>
                                      </p:tavLst>
                                    </p:anim>
                                  </p:childTnLst>
                                </p:cTn>
                              </p:par>
                              <p:par>
                                <p:cTn id="42" presetID="47" presetClass="entr" presetSubtype="0" fill="hold" grpId="0" nodeType="withEffect">
                                  <p:stCondLst>
                                    <p:cond delay="0"/>
                                  </p:stCondLst>
                                  <p:childTnLst>
                                    <p:set>
                                      <p:cBhvr>
                                        <p:cTn id="43" dur="1" fill="hold">
                                          <p:stCondLst>
                                            <p:cond delay="0"/>
                                          </p:stCondLst>
                                        </p:cTn>
                                        <p:tgtEl>
                                          <p:spTgt spid="8">
                                            <p:graphicEl>
                                              <a:dgm id="{1706A5C4-0A88-483A-930A-D23D6F4D6C6C}"/>
                                            </p:graphicEl>
                                          </p:spTgt>
                                        </p:tgtEl>
                                        <p:attrNameLst>
                                          <p:attrName>style.visibility</p:attrName>
                                        </p:attrNameLst>
                                      </p:cBhvr>
                                      <p:to>
                                        <p:strVal val="visible"/>
                                      </p:to>
                                    </p:set>
                                    <p:animEffect transition="in" filter="fade">
                                      <p:cBhvr>
                                        <p:cTn id="44" dur="1000"/>
                                        <p:tgtEl>
                                          <p:spTgt spid="8">
                                            <p:graphicEl>
                                              <a:dgm id="{1706A5C4-0A88-483A-930A-D23D6F4D6C6C}"/>
                                            </p:graphicEl>
                                          </p:spTgt>
                                        </p:tgtEl>
                                      </p:cBhvr>
                                    </p:animEffect>
                                    <p:anim calcmode="lin" valueType="num">
                                      <p:cBhvr>
                                        <p:cTn id="45" dur="1000" fill="hold"/>
                                        <p:tgtEl>
                                          <p:spTgt spid="8">
                                            <p:graphicEl>
                                              <a:dgm id="{1706A5C4-0A88-483A-930A-D23D6F4D6C6C}"/>
                                            </p:graphicEl>
                                          </p:spTgt>
                                        </p:tgtEl>
                                        <p:attrNameLst>
                                          <p:attrName>ppt_x</p:attrName>
                                        </p:attrNameLst>
                                      </p:cBhvr>
                                      <p:tavLst>
                                        <p:tav tm="0">
                                          <p:val>
                                            <p:strVal val="#ppt_x"/>
                                          </p:val>
                                        </p:tav>
                                        <p:tav tm="100000">
                                          <p:val>
                                            <p:strVal val="#ppt_x"/>
                                          </p:val>
                                        </p:tav>
                                      </p:tavLst>
                                    </p:anim>
                                    <p:anim calcmode="lin" valueType="num">
                                      <p:cBhvr>
                                        <p:cTn id="46" dur="1000" fill="hold"/>
                                        <p:tgtEl>
                                          <p:spTgt spid="8">
                                            <p:graphicEl>
                                              <a:dgm id="{1706A5C4-0A88-483A-930A-D23D6F4D6C6C}"/>
                                            </p:graphicEl>
                                          </p:spTgt>
                                        </p:tgtEl>
                                        <p:attrNameLst>
                                          <p:attrName>ppt_y</p:attrName>
                                        </p:attrNameLst>
                                      </p:cBhvr>
                                      <p:tavLst>
                                        <p:tav tm="0">
                                          <p:val>
                                            <p:strVal val="#ppt_y-.1"/>
                                          </p:val>
                                        </p:tav>
                                        <p:tav tm="100000">
                                          <p:val>
                                            <p:strVal val="#ppt_y"/>
                                          </p:val>
                                        </p:tav>
                                      </p:tavLst>
                                    </p:anim>
                                  </p:childTnLst>
                                </p:cTn>
                              </p:par>
                              <p:par>
                                <p:cTn id="47" presetID="47" presetClass="entr" presetSubtype="0" fill="hold" grpId="0" nodeType="withEffect">
                                  <p:stCondLst>
                                    <p:cond delay="0"/>
                                  </p:stCondLst>
                                  <p:childTnLst>
                                    <p:set>
                                      <p:cBhvr>
                                        <p:cTn id="48" dur="1" fill="hold">
                                          <p:stCondLst>
                                            <p:cond delay="0"/>
                                          </p:stCondLst>
                                        </p:cTn>
                                        <p:tgtEl>
                                          <p:spTgt spid="8">
                                            <p:graphicEl>
                                              <a:dgm id="{DC43C4C7-D476-4DF7-B303-18823D3DDF83}"/>
                                            </p:graphicEl>
                                          </p:spTgt>
                                        </p:tgtEl>
                                        <p:attrNameLst>
                                          <p:attrName>style.visibility</p:attrName>
                                        </p:attrNameLst>
                                      </p:cBhvr>
                                      <p:to>
                                        <p:strVal val="visible"/>
                                      </p:to>
                                    </p:set>
                                    <p:animEffect transition="in" filter="fade">
                                      <p:cBhvr>
                                        <p:cTn id="49" dur="1000"/>
                                        <p:tgtEl>
                                          <p:spTgt spid="8">
                                            <p:graphicEl>
                                              <a:dgm id="{DC43C4C7-D476-4DF7-B303-18823D3DDF83}"/>
                                            </p:graphicEl>
                                          </p:spTgt>
                                        </p:tgtEl>
                                      </p:cBhvr>
                                    </p:animEffect>
                                    <p:anim calcmode="lin" valueType="num">
                                      <p:cBhvr>
                                        <p:cTn id="50" dur="1000" fill="hold"/>
                                        <p:tgtEl>
                                          <p:spTgt spid="8">
                                            <p:graphicEl>
                                              <a:dgm id="{DC43C4C7-D476-4DF7-B303-18823D3DDF83}"/>
                                            </p:graphicEl>
                                          </p:spTgt>
                                        </p:tgtEl>
                                        <p:attrNameLst>
                                          <p:attrName>ppt_x</p:attrName>
                                        </p:attrNameLst>
                                      </p:cBhvr>
                                      <p:tavLst>
                                        <p:tav tm="0">
                                          <p:val>
                                            <p:strVal val="#ppt_x"/>
                                          </p:val>
                                        </p:tav>
                                        <p:tav tm="100000">
                                          <p:val>
                                            <p:strVal val="#ppt_x"/>
                                          </p:val>
                                        </p:tav>
                                      </p:tavLst>
                                    </p:anim>
                                    <p:anim calcmode="lin" valueType="num">
                                      <p:cBhvr>
                                        <p:cTn id="51" dur="1000" fill="hold"/>
                                        <p:tgtEl>
                                          <p:spTgt spid="8">
                                            <p:graphicEl>
                                              <a:dgm id="{DC43C4C7-D476-4DF7-B303-18823D3DDF83}"/>
                                            </p:graphicEl>
                                          </p:spTgt>
                                        </p:tgtEl>
                                        <p:attrNameLst>
                                          <p:attrName>ppt_y</p:attrName>
                                        </p:attrNameLst>
                                      </p:cBhvr>
                                      <p:tavLst>
                                        <p:tav tm="0">
                                          <p:val>
                                            <p:strVal val="#ppt_y-.1"/>
                                          </p:val>
                                        </p:tav>
                                        <p:tav tm="100000">
                                          <p:val>
                                            <p:strVal val="#ppt_y"/>
                                          </p:val>
                                        </p:tav>
                                      </p:tavLst>
                                    </p:anim>
                                  </p:childTnLst>
                                </p:cTn>
                              </p:par>
                              <p:par>
                                <p:cTn id="52" presetID="47" presetClass="entr" presetSubtype="0" fill="hold" grpId="0" nodeType="withEffect">
                                  <p:stCondLst>
                                    <p:cond delay="0"/>
                                  </p:stCondLst>
                                  <p:childTnLst>
                                    <p:set>
                                      <p:cBhvr>
                                        <p:cTn id="53" dur="1" fill="hold">
                                          <p:stCondLst>
                                            <p:cond delay="0"/>
                                          </p:stCondLst>
                                        </p:cTn>
                                        <p:tgtEl>
                                          <p:spTgt spid="8">
                                            <p:graphicEl>
                                              <a:dgm id="{FA23B7B4-86EA-4662-B2D0-10FDAB4F913B}"/>
                                            </p:graphicEl>
                                          </p:spTgt>
                                        </p:tgtEl>
                                        <p:attrNameLst>
                                          <p:attrName>style.visibility</p:attrName>
                                        </p:attrNameLst>
                                      </p:cBhvr>
                                      <p:to>
                                        <p:strVal val="visible"/>
                                      </p:to>
                                    </p:set>
                                    <p:animEffect transition="in" filter="fade">
                                      <p:cBhvr>
                                        <p:cTn id="54" dur="1000"/>
                                        <p:tgtEl>
                                          <p:spTgt spid="8">
                                            <p:graphicEl>
                                              <a:dgm id="{FA23B7B4-86EA-4662-B2D0-10FDAB4F913B}"/>
                                            </p:graphicEl>
                                          </p:spTgt>
                                        </p:tgtEl>
                                      </p:cBhvr>
                                    </p:animEffect>
                                    <p:anim calcmode="lin" valueType="num">
                                      <p:cBhvr>
                                        <p:cTn id="55" dur="1000" fill="hold"/>
                                        <p:tgtEl>
                                          <p:spTgt spid="8">
                                            <p:graphicEl>
                                              <a:dgm id="{FA23B7B4-86EA-4662-B2D0-10FDAB4F913B}"/>
                                            </p:graphicEl>
                                          </p:spTgt>
                                        </p:tgtEl>
                                        <p:attrNameLst>
                                          <p:attrName>ppt_x</p:attrName>
                                        </p:attrNameLst>
                                      </p:cBhvr>
                                      <p:tavLst>
                                        <p:tav tm="0">
                                          <p:val>
                                            <p:strVal val="#ppt_x"/>
                                          </p:val>
                                        </p:tav>
                                        <p:tav tm="100000">
                                          <p:val>
                                            <p:strVal val="#ppt_x"/>
                                          </p:val>
                                        </p:tav>
                                      </p:tavLst>
                                    </p:anim>
                                    <p:anim calcmode="lin" valueType="num">
                                      <p:cBhvr>
                                        <p:cTn id="56" dur="1000" fill="hold"/>
                                        <p:tgtEl>
                                          <p:spTgt spid="8">
                                            <p:graphicEl>
                                              <a:dgm id="{FA23B7B4-86EA-4662-B2D0-10FDAB4F913B}"/>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uiExpand="1">
        <p:bldSub>
          <a:bldDgm bld="one"/>
        </p:bldSub>
      </p:bldGraphic>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435767"/>
            <a:ext cx="8839200" cy="6193632"/>
          </a:xfrm>
          <a:prstGeom prst="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grpSp>
        <p:nvGrpSpPr>
          <p:cNvPr id="5" name="Group 4"/>
          <p:cNvGrpSpPr/>
          <p:nvPr/>
        </p:nvGrpSpPr>
        <p:grpSpPr>
          <a:xfrm>
            <a:off x="594360" y="33336"/>
            <a:ext cx="6187440" cy="804863"/>
            <a:chOff x="441960" y="872099"/>
            <a:chExt cx="6187440" cy="590400"/>
          </a:xfrm>
        </p:grpSpPr>
        <p:sp>
          <p:nvSpPr>
            <p:cNvPr id="6" name="Rounded Rectangle 5"/>
            <p:cNvSpPr/>
            <p:nvPr/>
          </p:nvSpPr>
          <p:spPr>
            <a:xfrm>
              <a:off x="441960" y="872099"/>
              <a:ext cx="6187440" cy="59040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 name="Rounded Rectangle 5"/>
            <p:cNvSpPr/>
            <p:nvPr/>
          </p:nvSpPr>
          <p:spPr>
            <a:xfrm>
              <a:off x="470781" y="900920"/>
              <a:ext cx="6129798" cy="53275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33871" tIns="0" rIns="233871" bIns="0" numCol="1" spcCol="1270" anchor="ctr" anchorCtr="0">
              <a:noAutofit/>
            </a:bodyPr>
            <a:lstStyle/>
            <a:p>
              <a:pPr lvl="0" defTabSz="889000">
                <a:lnSpc>
                  <a:spcPct val="90000"/>
                </a:lnSpc>
                <a:spcBef>
                  <a:spcPct val="0"/>
                </a:spcBef>
                <a:spcAft>
                  <a:spcPct val="35000"/>
                </a:spcAft>
              </a:pPr>
              <a:r>
                <a:rPr lang="vi-VN" sz="2800" b="1"/>
                <a:t>E.Phân loại tấn công DDoS</a:t>
              </a:r>
              <a:endParaRPr lang="en-US" sz="2800" kern="1200"/>
            </a:p>
          </p:txBody>
        </p:sp>
      </p:grpSp>
      <p:sp>
        <p:nvSpPr>
          <p:cNvPr id="3" name="Content Placeholder 2"/>
          <p:cNvSpPr>
            <a:spLocks noGrp="1"/>
          </p:cNvSpPr>
          <p:nvPr>
            <p:ph idx="1"/>
          </p:nvPr>
        </p:nvSpPr>
        <p:spPr>
          <a:xfrm>
            <a:off x="457200" y="838199"/>
            <a:ext cx="8229600" cy="4389120"/>
          </a:xfrm>
        </p:spPr>
        <p:txBody>
          <a:bodyPr/>
          <a:lstStyle/>
          <a:p>
            <a:pPr lvl="0"/>
            <a:r>
              <a:rPr lang="en-US"/>
              <a:t>T</a:t>
            </a:r>
            <a:r>
              <a:rPr lang="vi-VN"/>
              <a:t>ấn công Smurf là tấn công bằng cách Ping đến địa chỉ Broadcast của một mạng nào đó mà địa chỉ nguồn chính là địa chỉ của máy cần tấn công, khi đó toàn bộ các gói Reply sẽ được chuyển tới địa chỉ IP của máy tính bị tấn công.</a:t>
            </a:r>
            <a:endParaRPr lang="en-US"/>
          </a:p>
          <a:p>
            <a:endParaRPr lang="en-US"/>
          </a:p>
        </p:txBody>
      </p:sp>
      <p:pic>
        <p:nvPicPr>
          <p:cNvPr id="9" name="image10.png"/>
          <p:cNvPicPr/>
          <p:nvPr/>
        </p:nvPicPr>
        <p:blipFill>
          <a:blip r:embed="rId2"/>
          <a:srcRect/>
          <a:stretch>
            <a:fillRect/>
          </a:stretch>
        </p:blipFill>
        <p:spPr>
          <a:xfrm>
            <a:off x="1295400" y="2849057"/>
            <a:ext cx="7406640" cy="3733800"/>
          </a:xfrm>
          <a:prstGeom prst="rect">
            <a:avLst/>
          </a:prstGeom>
          <a:ln/>
        </p:spPr>
      </p:pic>
    </p:spTree>
    <p:extLst>
      <p:ext uri="{BB962C8B-B14F-4D97-AF65-F5344CB8AC3E}">
        <p14:creationId xmlns:p14="http://schemas.microsoft.com/office/powerpoint/2010/main" val="193150107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435767"/>
            <a:ext cx="8839200" cy="6193632"/>
          </a:xfrm>
          <a:prstGeom prst="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 name="Title 1"/>
          <p:cNvSpPr>
            <a:spLocks noGrp="1"/>
          </p:cNvSpPr>
          <p:nvPr>
            <p:ph type="title"/>
          </p:nvPr>
        </p:nvSpPr>
        <p:spPr/>
        <p:txBody>
          <a:bodyPr>
            <a:normAutofit/>
          </a:bodyPr>
          <a:lstStyle/>
          <a:p>
            <a:r>
              <a:rPr lang="vi-VN" sz="3200"/>
              <a:t>1.Các vấn đề liên quan tới tấn công Reflective DNS:</a:t>
            </a:r>
            <a:endParaRPr lang="en-US" sz="3200"/>
          </a:p>
        </p:txBody>
      </p:sp>
      <p:grpSp>
        <p:nvGrpSpPr>
          <p:cNvPr id="5" name="Group 4"/>
          <p:cNvGrpSpPr/>
          <p:nvPr/>
        </p:nvGrpSpPr>
        <p:grpSpPr>
          <a:xfrm>
            <a:off x="594360" y="33336"/>
            <a:ext cx="6187440" cy="804863"/>
            <a:chOff x="441960" y="872099"/>
            <a:chExt cx="6187440" cy="590400"/>
          </a:xfrm>
        </p:grpSpPr>
        <p:sp>
          <p:nvSpPr>
            <p:cNvPr id="6" name="Rounded Rectangle 5"/>
            <p:cNvSpPr/>
            <p:nvPr/>
          </p:nvSpPr>
          <p:spPr>
            <a:xfrm>
              <a:off x="441960" y="872099"/>
              <a:ext cx="6187440" cy="59040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 name="Rounded Rectangle 5"/>
            <p:cNvSpPr/>
            <p:nvPr/>
          </p:nvSpPr>
          <p:spPr>
            <a:xfrm>
              <a:off x="470781" y="900920"/>
              <a:ext cx="6129798" cy="53275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33871" tIns="0" rIns="233871" bIns="0" numCol="1" spcCol="1270" anchor="ctr" anchorCtr="0">
              <a:noAutofit/>
            </a:bodyPr>
            <a:lstStyle/>
            <a:p>
              <a:pPr lvl="0" defTabSz="889000">
                <a:lnSpc>
                  <a:spcPct val="90000"/>
                </a:lnSpc>
                <a:spcBef>
                  <a:spcPct val="0"/>
                </a:spcBef>
                <a:spcAft>
                  <a:spcPct val="35000"/>
                </a:spcAft>
              </a:pPr>
              <a:r>
                <a:rPr lang="vi-VN" sz="2800" b="1"/>
                <a:t>F.Tấn công Reflective DNS (reflective – phản chiếu)</a:t>
              </a:r>
              <a:endParaRPr lang="en-US" sz="2800" kern="1200"/>
            </a:p>
          </p:txBody>
        </p:sp>
      </p:grpSp>
      <p:sp>
        <p:nvSpPr>
          <p:cNvPr id="3" name="Content Placeholder 2"/>
          <p:cNvSpPr>
            <a:spLocks noGrp="1"/>
          </p:cNvSpPr>
          <p:nvPr>
            <p:ph idx="1"/>
          </p:nvPr>
        </p:nvSpPr>
        <p:spPr/>
        <p:txBody>
          <a:bodyPr>
            <a:normAutofit fontScale="77500" lnSpcReduction="20000"/>
          </a:bodyPr>
          <a:lstStyle/>
          <a:p>
            <a:pPr>
              <a:buFont typeface="Wingdings" pitchFamily="2" charset="2"/>
              <a:buChar char="Ø"/>
            </a:pPr>
            <a:r>
              <a:rPr lang="vi-VN"/>
              <a:t> </a:t>
            </a:r>
            <a:r>
              <a:rPr lang="en-US"/>
              <a:t>   </a:t>
            </a:r>
            <a:r>
              <a:rPr lang="vi-VN"/>
              <a:t>Một Hacker có thể sử dụng botnet để gửi rất nhiều yêu cầu tới máy chủ DNS.</a:t>
            </a:r>
          </a:p>
          <a:p>
            <a:pPr>
              <a:buFont typeface="Wingdings" pitchFamily="2" charset="2"/>
              <a:buChar char="Ø"/>
            </a:pPr>
            <a:r>
              <a:rPr lang="en-US"/>
              <a:t>   </a:t>
            </a:r>
            <a:r>
              <a:rPr lang="vi-VN"/>
              <a:t> Những yêu cầu sẽ làm tràn băng thông mạng của các máy chủ DNS.</a:t>
            </a:r>
          </a:p>
          <a:p>
            <a:pPr>
              <a:buFont typeface="Wingdings" pitchFamily="2" charset="2"/>
              <a:buChar char="Ø"/>
            </a:pPr>
            <a:r>
              <a:rPr lang="vi-VN"/>
              <a:t> </a:t>
            </a:r>
            <a:r>
              <a:rPr lang="en-US"/>
              <a:t>   </a:t>
            </a:r>
            <a:r>
              <a:rPr lang="vi-VN"/>
              <a:t>Việc phòng chống dạng tấn công này có thể dùng Firewall ngăn cấm những giao tiếp từ các máy tính được phát hiện ra</a:t>
            </a:r>
          </a:p>
          <a:p>
            <a:pPr>
              <a:buFont typeface="Wingdings" pitchFamily="2" charset="2"/>
              <a:buChar char="Ø"/>
            </a:pPr>
            <a:r>
              <a:rPr lang="vi-VN"/>
              <a:t> </a:t>
            </a:r>
            <a:r>
              <a:rPr lang="en-US"/>
              <a:t>   </a:t>
            </a:r>
            <a:r>
              <a:rPr lang="vi-VN"/>
              <a:t>Nhưng việc cấm các giao tiếp từ DNS Server sẽ có nhiều vấn đề lớn. Một DNS Server có nhiệm vụ rất quan trọng trên Internet.</a:t>
            </a:r>
          </a:p>
          <a:p>
            <a:pPr>
              <a:buFont typeface="Wingdings" pitchFamily="2" charset="2"/>
              <a:buChar char="Ø"/>
            </a:pPr>
            <a:r>
              <a:rPr lang="vi-VN"/>
              <a:t> </a:t>
            </a:r>
            <a:r>
              <a:rPr lang="en-US"/>
              <a:t>   </a:t>
            </a:r>
            <a:r>
              <a:rPr lang="vi-VN"/>
              <a:t>Việc cấm các giao tiếp DNS đồng nghĩa với việc cấm người dùng bình thường gửi email và truy cập Website.</a:t>
            </a:r>
          </a:p>
          <a:p>
            <a:pPr>
              <a:buFont typeface="Wingdings" pitchFamily="2" charset="2"/>
              <a:buChar char="Ø"/>
            </a:pPr>
            <a:r>
              <a:rPr lang="vi-VN"/>
              <a:t> </a:t>
            </a:r>
            <a:r>
              <a:rPr lang="en-US"/>
              <a:t>   </a:t>
            </a:r>
            <a:r>
              <a:rPr lang="vi-VN"/>
              <a:t>Một yêu cầu về DNS thường chiếm bằng 1/73 thời gian của gói tin trả lời trên máy chủ. Dựa vào yếu tố này nếu dùng một Tools chuyên nghiệp để làm tăng các yêu cầu tới máy chủ  DNS sẽ khiến máy chủ DNS bị quá tải và không thể đáp ứng cho các người dùng bình thường được nữa.</a:t>
            </a:r>
          </a:p>
          <a:p>
            <a:pPr>
              <a:buFont typeface="Wingdings" pitchFamily="2" charset="2"/>
              <a:buChar char="Ø"/>
            </a:pPr>
            <a:endParaRPr lang="en-US"/>
          </a:p>
        </p:txBody>
      </p:sp>
    </p:spTree>
    <p:extLst>
      <p:ext uri="{BB962C8B-B14F-4D97-AF65-F5344CB8AC3E}">
        <p14:creationId xmlns:p14="http://schemas.microsoft.com/office/powerpoint/2010/main" val="108293673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out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out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out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37"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out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37"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outVertic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37"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arn(outVertical)">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435767"/>
            <a:ext cx="8839200" cy="6193632"/>
          </a:xfrm>
          <a:prstGeom prst="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 name="Title 1"/>
          <p:cNvSpPr>
            <a:spLocks noGrp="1"/>
          </p:cNvSpPr>
          <p:nvPr>
            <p:ph type="title"/>
          </p:nvPr>
        </p:nvSpPr>
        <p:spPr>
          <a:xfrm>
            <a:off x="457200" y="913777"/>
            <a:ext cx="8229600" cy="667512"/>
          </a:xfrm>
        </p:spPr>
        <p:txBody>
          <a:bodyPr>
            <a:normAutofit/>
          </a:bodyPr>
          <a:lstStyle/>
          <a:p>
            <a:r>
              <a:rPr lang="vi-VN" sz="3200"/>
              <a:t>2.Tool tấn công Reflective DNS - ihateperl.pl:</a:t>
            </a:r>
            <a:endParaRPr lang="en-US" sz="3200"/>
          </a:p>
        </p:txBody>
      </p:sp>
      <p:grpSp>
        <p:nvGrpSpPr>
          <p:cNvPr id="5" name="Group 4"/>
          <p:cNvGrpSpPr/>
          <p:nvPr/>
        </p:nvGrpSpPr>
        <p:grpSpPr>
          <a:xfrm>
            <a:off x="594360" y="33336"/>
            <a:ext cx="6187440" cy="804863"/>
            <a:chOff x="441960" y="872099"/>
            <a:chExt cx="6187440" cy="590400"/>
          </a:xfrm>
        </p:grpSpPr>
        <p:sp>
          <p:nvSpPr>
            <p:cNvPr id="6" name="Rounded Rectangle 5"/>
            <p:cNvSpPr/>
            <p:nvPr/>
          </p:nvSpPr>
          <p:spPr>
            <a:xfrm>
              <a:off x="441960" y="872099"/>
              <a:ext cx="6187440" cy="59040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 name="Rounded Rectangle 5"/>
            <p:cNvSpPr/>
            <p:nvPr/>
          </p:nvSpPr>
          <p:spPr>
            <a:xfrm>
              <a:off x="470781" y="900920"/>
              <a:ext cx="6129798" cy="53275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33871" tIns="0" rIns="233871" bIns="0" numCol="1" spcCol="1270" anchor="ctr" anchorCtr="0">
              <a:noAutofit/>
            </a:bodyPr>
            <a:lstStyle/>
            <a:p>
              <a:pPr lvl="0" defTabSz="889000">
                <a:lnSpc>
                  <a:spcPct val="90000"/>
                </a:lnSpc>
                <a:spcBef>
                  <a:spcPct val="0"/>
                </a:spcBef>
                <a:spcAft>
                  <a:spcPct val="35000"/>
                </a:spcAft>
              </a:pPr>
              <a:r>
                <a:rPr lang="vi-VN" sz="2800" b="1"/>
                <a:t>F.Tấn công Reflective DNS (reflective – phản chiếu)</a:t>
              </a:r>
              <a:endParaRPr lang="en-US" sz="2800" kern="1200"/>
            </a:p>
          </p:txBody>
        </p:sp>
      </p:grpSp>
      <p:sp>
        <p:nvSpPr>
          <p:cNvPr id="3" name="Content Placeholder 2"/>
          <p:cNvSpPr>
            <a:spLocks noGrp="1"/>
          </p:cNvSpPr>
          <p:nvPr>
            <p:ph idx="1"/>
          </p:nvPr>
        </p:nvSpPr>
        <p:spPr/>
        <p:txBody>
          <a:bodyPr>
            <a:normAutofit lnSpcReduction="10000"/>
          </a:bodyPr>
          <a:lstStyle/>
          <a:p>
            <a:pPr>
              <a:buFont typeface="Wingdings" pitchFamily="2" charset="2"/>
              <a:buChar char="Ø"/>
            </a:pPr>
            <a:r>
              <a:rPr lang="vi-VN"/>
              <a:t> </a:t>
            </a:r>
            <a:r>
              <a:rPr lang="en-US"/>
              <a:t>   </a:t>
            </a:r>
            <a:r>
              <a:rPr lang="vi-VN"/>
              <a:t>Ihateperl.pl là chương trình rất nhỏ, rất hiệu quả, dựa trên kiểu tấn công DNS - Reflective.</a:t>
            </a:r>
          </a:p>
          <a:p>
            <a:pPr>
              <a:buFont typeface="Wingdings" pitchFamily="2" charset="2"/>
              <a:buChar char="Ø"/>
            </a:pPr>
            <a:r>
              <a:rPr lang="vi-VN"/>
              <a:t> </a:t>
            </a:r>
            <a:r>
              <a:rPr lang="en-US"/>
              <a:t>   </a:t>
            </a:r>
            <a:r>
              <a:rPr lang="vi-VN"/>
              <a:t>Nó sử dụng một danh sách các máy chủ DNS để làm tràn hệ thống mạng với các gói yêu cầu Name Resolution.</a:t>
            </a:r>
          </a:p>
          <a:p>
            <a:pPr>
              <a:buFont typeface="Wingdings" pitchFamily="2" charset="2"/>
              <a:buChar char="Ø"/>
            </a:pPr>
            <a:r>
              <a:rPr lang="vi-VN"/>
              <a:t> </a:t>
            </a:r>
            <a:r>
              <a:rPr lang="en-US"/>
              <a:t>   </a:t>
            </a:r>
            <a:r>
              <a:rPr lang="vi-VN"/>
              <a:t>Bằng một ví dụ nó có thể sử dụng google.com để resole gửi tới máy chủ và có thể đổi tên domain đó thành www.vnexperts.net hay bất kì một trang web nào mà kẻ tấn công muốn.</a:t>
            </a:r>
          </a:p>
          <a:p>
            <a:pPr>
              <a:buFont typeface="Wingdings" pitchFamily="2" charset="2"/>
              <a:buChar char="Ø"/>
            </a:pPr>
            <a:r>
              <a:rPr lang="vi-VN"/>
              <a:t> </a:t>
            </a:r>
            <a:r>
              <a:rPr lang="en-US"/>
              <a:t>    </a:t>
            </a:r>
            <a:r>
              <a:rPr lang="vi-VN"/>
              <a:t>Cách sử dụng công cụ này rất đơn giản: ta chỉ cần tạo ra một danh sách các máy chủ DNS, chuyển cho địa chỉ  IP của máy tính cá nhân và thiết lập số lượng các giao tiếp</a:t>
            </a:r>
          </a:p>
        </p:txBody>
      </p:sp>
    </p:spTree>
    <p:extLst>
      <p:ext uri="{BB962C8B-B14F-4D97-AF65-F5344CB8AC3E}">
        <p14:creationId xmlns:p14="http://schemas.microsoft.com/office/powerpoint/2010/main" val="102102943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435767"/>
            <a:ext cx="8839200" cy="6193632"/>
          </a:xfrm>
          <a:prstGeom prst="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 name="Title 1"/>
          <p:cNvSpPr>
            <a:spLocks noGrp="1"/>
          </p:cNvSpPr>
          <p:nvPr>
            <p:ph type="title"/>
          </p:nvPr>
        </p:nvSpPr>
        <p:spPr>
          <a:xfrm>
            <a:off x="457200" y="913777"/>
            <a:ext cx="8229600" cy="667512"/>
          </a:xfrm>
        </p:spPr>
        <p:txBody>
          <a:bodyPr>
            <a:normAutofit/>
          </a:bodyPr>
          <a:lstStyle/>
          <a:p>
            <a:r>
              <a:rPr lang="vi-VN" sz="3200"/>
              <a:t> Dưới đây là các Tools tấn công DDoS.</a:t>
            </a:r>
            <a:endParaRPr lang="en-US" sz="3200"/>
          </a:p>
        </p:txBody>
      </p:sp>
      <p:grpSp>
        <p:nvGrpSpPr>
          <p:cNvPr id="5" name="Group 4"/>
          <p:cNvGrpSpPr/>
          <p:nvPr/>
        </p:nvGrpSpPr>
        <p:grpSpPr>
          <a:xfrm>
            <a:off x="594360" y="33336"/>
            <a:ext cx="6187440" cy="804863"/>
            <a:chOff x="441960" y="872099"/>
            <a:chExt cx="6187440" cy="590400"/>
          </a:xfrm>
        </p:grpSpPr>
        <p:sp>
          <p:nvSpPr>
            <p:cNvPr id="6" name="Rounded Rectangle 5"/>
            <p:cNvSpPr/>
            <p:nvPr/>
          </p:nvSpPr>
          <p:spPr>
            <a:xfrm>
              <a:off x="441960" y="872099"/>
              <a:ext cx="6187440" cy="59040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 name="Rounded Rectangle 5"/>
            <p:cNvSpPr/>
            <p:nvPr/>
          </p:nvSpPr>
          <p:spPr>
            <a:xfrm>
              <a:off x="470781" y="900920"/>
              <a:ext cx="6129798" cy="53275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33871" tIns="0" rIns="233871" bIns="0" numCol="1" spcCol="1270" anchor="ctr" anchorCtr="0">
              <a:noAutofit/>
            </a:bodyPr>
            <a:lstStyle/>
            <a:p>
              <a:pPr lvl="0" defTabSz="889000">
                <a:lnSpc>
                  <a:spcPct val="90000"/>
                </a:lnSpc>
                <a:spcBef>
                  <a:spcPct val="0"/>
                </a:spcBef>
                <a:spcAft>
                  <a:spcPct val="35000"/>
                </a:spcAft>
              </a:pPr>
              <a:r>
                <a:rPr lang="vi-VN" sz="2800" b="1"/>
                <a:t>G.Các tools sử dụng để tấn công DDoS</a:t>
              </a:r>
              <a:endParaRPr lang="en-US" sz="2800" kern="1200"/>
            </a:p>
          </p:txBody>
        </p:sp>
      </p:grpSp>
      <p:sp>
        <p:nvSpPr>
          <p:cNvPr id="3" name="Content Placeholder 2"/>
          <p:cNvSpPr>
            <a:spLocks noGrp="1"/>
          </p:cNvSpPr>
          <p:nvPr>
            <p:ph idx="1"/>
          </p:nvPr>
        </p:nvSpPr>
        <p:spPr>
          <a:xfrm>
            <a:off x="606121" y="1905000"/>
            <a:ext cx="3889679" cy="2103120"/>
          </a:xfrm>
        </p:spPr>
        <p:txBody>
          <a:bodyPr>
            <a:normAutofit fontScale="92500" lnSpcReduction="10000"/>
          </a:bodyPr>
          <a:lstStyle/>
          <a:p>
            <a:pPr>
              <a:buFont typeface="Wingdings" pitchFamily="2" charset="2"/>
              <a:buChar char="Ø"/>
            </a:pPr>
            <a:r>
              <a:rPr lang="vi-VN"/>
              <a:t>Trinoo </a:t>
            </a:r>
          </a:p>
          <a:p>
            <a:pPr>
              <a:buFont typeface="Wingdings" pitchFamily="2" charset="2"/>
              <a:buChar char="Ø"/>
            </a:pPr>
            <a:r>
              <a:rPr lang="vi-VN"/>
              <a:t>Tribe flood Network (TFN)  </a:t>
            </a:r>
          </a:p>
          <a:p>
            <a:pPr>
              <a:buFont typeface="Wingdings" pitchFamily="2" charset="2"/>
              <a:buChar char="Ø"/>
            </a:pPr>
            <a:r>
              <a:rPr lang="vi-VN"/>
              <a:t>TFN2K </a:t>
            </a:r>
          </a:p>
          <a:p>
            <a:pPr>
              <a:buFont typeface="Wingdings" pitchFamily="2" charset="2"/>
              <a:buChar char="Ø"/>
            </a:pPr>
            <a:r>
              <a:rPr lang="vi-VN"/>
              <a:t>Stacheldraht </a:t>
            </a:r>
          </a:p>
          <a:p>
            <a:pPr>
              <a:buFont typeface="Wingdings" pitchFamily="2" charset="2"/>
              <a:buChar char="Ø"/>
            </a:pPr>
            <a:r>
              <a:rPr lang="vi-VN"/>
              <a:t>Shaft </a:t>
            </a:r>
          </a:p>
        </p:txBody>
      </p:sp>
      <p:sp>
        <p:nvSpPr>
          <p:cNvPr id="8" name="Content Placeholder 2"/>
          <p:cNvSpPr txBox="1">
            <a:spLocks/>
          </p:cNvSpPr>
          <p:nvPr/>
        </p:nvSpPr>
        <p:spPr>
          <a:xfrm>
            <a:off x="457200" y="4526279"/>
            <a:ext cx="8229600" cy="2103120"/>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en-US"/>
              <a:t>	</a:t>
            </a:r>
            <a:r>
              <a:rPr lang="vi-VN"/>
              <a:t>Các tools này hoàn toàn có thể được download miễn phí trên Internet và lưu ý đây chỉ là tools yếu để mang tính Demo về tấn công DDoS mà thôi (nguồn https://www.softwaretestinghelp.com/ddos-attack-tools/)</a:t>
            </a:r>
          </a:p>
        </p:txBody>
      </p:sp>
      <p:sp>
        <p:nvSpPr>
          <p:cNvPr id="10" name="Content Placeholder 2"/>
          <p:cNvSpPr txBox="1">
            <a:spLocks/>
          </p:cNvSpPr>
          <p:nvPr/>
        </p:nvSpPr>
        <p:spPr>
          <a:xfrm>
            <a:off x="4876800" y="1842448"/>
            <a:ext cx="2667000" cy="2103120"/>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a:buFont typeface="Wingdings" pitchFamily="2" charset="2"/>
              <a:buChar char="Ø"/>
            </a:pPr>
            <a:r>
              <a:rPr lang="vi-VN"/>
              <a:t>Trinity </a:t>
            </a:r>
          </a:p>
          <a:p>
            <a:pPr>
              <a:buFont typeface="Wingdings" pitchFamily="2" charset="2"/>
              <a:buChar char="Ø"/>
            </a:pPr>
            <a:r>
              <a:rPr lang="vi-VN"/>
              <a:t>Knight </a:t>
            </a:r>
          </a:p>
          <a:p>
            <a:pPr>
              <a:buFont typeface="Wingdings" pitchFamily="2" charset="2"/>
              <a:buChar char="Ø"/>
            </a:pPr>
            <a:r>
              <a:rPr lang="vi-VN"/>
              <a:t>Mstream </a:t>
            </a:r>
          </a:p>
          <a:p>
            <a:pPr>
              <a:buFont typeface="Wingdings" pitchFamily="2" charset="2"/>
              <a:buChar char="Ø"/>
            </a:pPr>
            <a:r>
              <a:rPr lang="vi-VN"/>
              <a:t>Kaiten </a:t>
            </a:r>
          </a:p>
        </p:txBody>
      </p:sp>
    </p:spTree>
    <p:extLst>
      <p:ext uri="{BB962C8B-B14F-4D97-AF65-F5344CB8AC3E}">
        <p14:creationId xmlns:p14="http://schemas.microsoft.com/office/powerpoint/2010/main" val="363874465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anim calcmode="lin" valueType="num">
                                      <p:cBhvr additive="base">
                                        <p:cTn id="11" dur="500" fill="hold"/>
                                        <p:tgtEl>
                                          <p:spTgt spid="10">
                                            <p:txEl>
                                              <p:pRg st="0" end="0"/>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10">
                                            <p:txEl>
                                              <p:pRg st="0" end="0"/>
                                            </p:txEl>
                                          </p:spTgt>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8" fill="hold" grpId="0" nodeType="after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 calcmode="lin" valueType="num">
                                      <p:cBhvr additive="base">
                                        <p:cTn id="16"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3">
                                            <p:txEl>
                                              <p:pRg st="1" end="1"/>
                                            </p:txEl>
                                          </p:spTgt>
                                        </p:tgtEl>
                                        <p:attrNameLst>
                                          <p:attrName>ppt_y</p:attrName>
                                        </p:attrNameLst>
                                      </p:cBhvr>
                                      <p:tavLst>
                                        <p:tav tm="0">
                                          <p:val>
                                            <p:strVal val="#ppt_y"/>
                                          </p:val>
                                        </p:tav>
                                        <p:tav tm="100000">
                                          <p:val>
                                            <p:strVal val="#ppt_y"/>
                                          </p:val>
                                        </p:tav>
                                      </p:tavLst>
                                    </p:anim>
                                  </p:childTnLst>
                                </p:cTn>
                              </p:par>
                              <p:par>
                                <p:cTn id="18" presetID="2" presetClass="entr" presetSubtype="2" fill="hold" grpId="0" nodeType="withEffect">
                                  <p:stCondLst>
                                    <p:cond delay="0"/>
                                  </p:stCondLst>
                                  <p:childTnLst>
                                    <p:set>
                                      <p:cBhvr>
                                        <p:cTn id="19" dur="1" fill="hold">
                                          <p:stCondLst>
                                            <p:cond delay="0"/>
                                          </p:stCondLst>
                                        </p:cTn>
                                        <p:tgtEl>
                                          <p:spTgt spid="10">
                                            <p:txEl>
                                              <p:pRg st="1" end="1"/>
                                            </p:txEl>
                                          </p:spTgt>
                                        </p:tgtEl>
                                        <p:attrNameLst>
                                          <p:attrName>style.visibility</p:attrName>
                                        </p:attrNameLst>
                                      </p:cBhvr>
                                      <p:to>
                                        <p:strVal val="visible"/>
                                      </p:to>
                                    </p:set>
                                    <p:anim calcmode="lin" valueType="num">
                                      <p:cBhvr additive="base">
                                        <p:cTn id="20" dur="500" fill="hold"/>
                                        <p:tgtEl>
                                          <p:spTgt spid="10">
                                            <p:txEl>
                                              <p:pRg st="1" end="1"/>
                                            </p:txEl>
                                          </p:spTgt>
                                        </p:tgtEl>
                                        <p:attrNameLst>
                                          <p:attrName>ppt_x</p:attrName>
                                        </p:attrNameLst>
                                      </p:cBhvr>
                                      <p:tavLst>
                                        <p:tav tm="0">
                                          <p:val>
                                            <p:strVal val="1+#ppt_w/2"/>
                                          </p:val>
                                        </p:tav>
                                        <p:tav tm="100000">
                                          <p:val>
                                            <p:strVal val="#ppt_x"/>
                                          </p:val>
                                        </p:tav>
                                      </p:tavLst>
                                    </p:anim>
                                    <p:anim calcmode="lin" valueType="num">
                                      <p:cBhvr additive="base">
                                        <p:cTn id="21" dur="500" fill="hold"/>
                                        <p:tgtEl>
                                          <p:spTgt spid="10">
                                            <p:txEl>
                                              <p:pRg st="1" end="1"/>
                                            </p:txEl>
                                          </p:spTgt>
                                        </p:tgtEl>
                                        <p:attrNameLst>
                                          <p:attrName>ppt_y</p:attrName>
                                        </p:attrNameLst>
                                      </p:cBhvr>
                                      <p:tavLst>
                                        <p:tav tm="0">
                                          <p:val>
                                            <p:strVal val="#ppt_y"/>
                                          </p:val>
                                        </p:tav>
                                        <p:tav tm="100000">
                                          <p:val>
                                            <p:strVal val="#ppt_y"/>
                                          </p:val>
                                        </p:tav>
                                      </p:tavLst>
                                    </p:anim>
                                  </p:childTnLst>
                                </p:cTn>
                              </p:par>
                            </p:childTnLst>
                          </p:cTn>
                        </p:par>
                        <p:par>
                          <p:cTn id="22" fill="hold">
                            <p:stCondLst>
                              <p:cond delay="1000"/>
                            </p:stCondLst>
                            <p:childTnLst>
                              <p:par>
                                <p:cTn id="23" presetID="2" presetClass="entr" presetSubtype="8" fill="hold" grpId="0" nodeType="after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ppt_y"/>
                                          </p:val>
                                        </p:tav>
                                        <p:tav tm="100000">
                                          <p:val>
                                            <p:strVal val="#ppt_y"/>
                                          </p:val>
                                        </p:tav>
                                      </p:tavLst>
                                    </p:anim>
                                  </p:childTnLst>
                                </p:cTn>
                              </p:par>
                              <p:par>
                                <p:cTn id="27" presetID="2" presetClass="entr" presetSubtype="2" fill="hold" grpId="0" nodeType="withEffect">
                                  <p:stCondLst>
                                    <p:cond delay="0"/>
                                  </p:stCondLst>
                                  <p:childTnLst>
                                    <p:set>
                                      <p:cBhvr>
                                        <p:cTn id="28" dur="1" fill="hold">
                                          <p:stCondLst>
                                            <p:cond delay="0"/>
                                          </p:stCondLst>
                                        </p:cTn>
                                        <p:tgtEl>
                                          <p:spTgt spid="10">
                                            <p:txEl>
                                              <p:pRg st="2" end="2"/>
                                            </p:txEl>
                                          </p:spTgt>
                                        </p:tgtEl>
                                        <p:attrNameLst>
                                          <p:attrName>style.visibility</p:attrName>
                                        </p:attrNameLst>
                                      </p:cBhvr>
                                      <p:to>
                                        <p:strVal val="visible"/>
                                      </p:to>
                                    </p:set>
                                    <p:anim calcmode="lin" valueType="num">
                                      <p:cBhvr additive="base">
                                        <p:cTn id="29" dur="500" fill="hold"/>
                                        <p:tgtEl>
                                          <p:spTgt spid="10">
                                            <p:txEl>
                                              <p:pRg st="2" end="2"/>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10">
                                            <p:txEl>
                                              <p:pRg st="2" end="2"/>
                                            </p:txEl>
                                          </p:spTgt>
                                        </p:tgtEl>
                                        <p:attrNameLst>
                                          <p:attrName>ppt_y</p:attrName>
                                        </p:attrNameLst>
                                      </p:cBhvr>
                                      <p:tavLst>
                                        <p:tav tm="0">
                                          <p:val>
                                            <p:strVal val="#ppt_y"/>
                                          </p:val>
                                        </p:tav>
                                        <p:tav tm="100000">
                                          <p:val>
                                            <p:strVal val="#ppt_y"/>
                                          </p:val>
                                        </p:tav>
                                      </p:tavLst>
                                    </p:anim>
                                  </p:childTnLst>
                                </p:cTn>
                              </p:par>
                            </p:childTnLst>
                          </p:cTn>
                        </p:par>
                        <p:par>
                          <p:cTn id="31" fill="hold">
                            <p:stCondLst>
                              <p:cond delay="1500"/>
                            </p:stCondLst>
                            <p:childTnLst>
                              <p:par>
                                <p:cTn id="32" presetID="2" presetClass="entr" presetSubtype="8" fill="hold" grpId="0" nodeType="afterEffect">
                                  <p:stCondLst>
                                    <p:cond delay="0"/>
                                  </p:stCondLst>
                                  <p:childTnLst>
                                    <p:set>
                                      <p:cBhvr>
                                        <p:cTn id="33" dur="1" fill="hold">
                                          <p:stCondLst>
                                            <p:cond delay="0"/>
                                          </p:stCondLst>
                                        </p:cTn>
                                        <p:tgtEl>
                                          <p:spTgt spid="3">
                                            <p:txEl>
                                              <p:pRg st="3" end="3"/>
                                            </p:txEl>
                                          </p:spTgt>
                                        </p:tgtEl>
                                        <p:attrNameLst>
                                          <p:attrName>style.visibility</p:attrName>
                                        </p:attrNameLst>
                                      </p:cBhvr>
                                      <p:to>
                                        <p:strVal val="visible"/>
                                      </p:to>
                                    </p:set>
                                    <p:anim calcmode="lin" valueType="num">
                                      <p:cBhvr additive="base">
                                        <p:cTn id="34"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35" dur="500" fill="hold"/>
                                        <p:tgtEl>
                                          <p:spTgt spid="3">
                                            <p:txEl>
                                              <p:pRg st="3" end="3"/>
                                            </p:txEl>
                                          </p:spTgt>
                                        </p:tgtEl>
                                        <p:attrNameLst>
                                          <p:attrName>ppt_y</p:attrName>
                                        </p:attrNameLst>
                                      </p:cBhvr>
                                      <p:tavLst>
                                        <p:tav tm="0">
                                          <p:val>
                                            <p:strVal val="#ppt_y"/>
                                          </p:val>
                                        </p:tav>
                                        <p:tav tm="100000">
                                          <p:val>
                                            <p:strVal val="#ppt_y"/>
                                          </p:val>
                                        </p:tav>
                                      </p:tavLst>
                                    </p:anim>
                                  </p:childTnLst>
                                </p:cTn>
                              </p:par>
                              <p:par>
                                <p:cTn id="36" presetID="2" presetClass="entr" presetSubtype="8" fill="hold" grpId="0" nodeType="withEffect">
                                  <p:stCondLst>
                                    <p:cond delay="0"/>
                                  </p:stCondLst>
                                  <p:childTnLst>
                                    <p:set>
                                      <p:cBhvr>
                                        <p:cTn id="37" dur="1" fill="hold">
                                          <p:stCondLst>
                                            <p:cond delay="0"/>
                                          </p:stCondLst>
                                        </p:cTn>
                                        <p:tgtEl>
                                          <p:spTgt spid="3">
                                            <p:txEl>
                                              <p:pRg st="4" end="4"/>
                                            </p:txEl>
                                          </p:spTgt>
                                        </p:tgtEl>
                                        <p:attrNameLst>
                                          <p:attrName>style.visibility</p:attrName>
                                        </p:attrNameLst>
                                      </p:cBhvr>
                                      <p:to>
                                        <p:strVal val="visible"/>
                                      </p:to>
                                    </p:set>
                                    <p:anim calcmode="lin" valueType="num">
                                      <p:cBhvr additive="base">
                                        <p:cTn id="38"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9" dur="500" fill="hold"/>
                                        <p:tgtEl>
                                          <p:spTgt spid="3">
                                            <p:txEl>
                                              <p:pRg st="4" end="4"/>
                                            </p:txEl>
                                          </p:spTgt>
                                        </p:tgtEl>
                                        <p:attrNameLst>
                                          <p:attrName>ppt_y</p:attrName>
                                        </p:attrNameLst>
                                      </p:cBhvr>
                                      <p:tavLst>
                                        <p:tav tm="0">
                                          <p:val>
                                            <p:strVal val="#ppt_y"/>
                                          </p:val>
                                        </p:tav>
                                        <p:tav tm="100000">
                                          <p:val>
                                            <p:strVal val="#ppt_y"/>
                                          </p:val>
                                        </p:tav>
                                      </p:tavLst>
                                    </p:anim>
                                  </p:childTnLst>
                                </p:cTn>
                              </p:par>
                              <p:par>
                                <p:cTn id="40" presetID="2" presetClass="entr" presetSubtype="2" fill="hold" grpId="0" nodeType="withEffect">
                                  <p:stCondLst>
                                    <p:cond delay="0"/>
                                  </p:stCondLst>
                                  <p:childTnLst>
                                    <p:set>
                                      <p:cBhvr>
                                        <p:cTn id="41" dur="1" fill="hold">
                                          <p:stCondLst>
                                            <p:cond delay="0"/>
                                          </p:stCondLst>
                                        </p:cTn>
                                        <p:tgtEl>
                                          <p:spTgt spid="10">
                                            <p:txEl>
                                              <p:pRg st="3" end="3"/>
                                            </p:txEl>
                                          </p:spTgt>
                                        </p:tgtEl>
                                        <p:attrNameLst>
                                          <p:attrName>style.visibility</p:attrName>
                                        </p:attrNameLst>
                                      </p:cBhvr>
                                      <p:to>
                                        <p:strVal val="visible"/>
                                      </p:to>
                                    </p:set>
                                    <p:anim calcmode="lin" valueType="num">
                                      <p:cBhvr additive="base">
                                        <p:cTn id="42" dur="500" fill="hold"/>
                                        <p:tgtEl>
                                          <p:spTgt spid="10">
                                            <p:txEl>
                                              <p:pRg st="3" end="3"/>
                                            </p:txEl>
                                          </p:spTgt>
                                        </p:tgtEl>
                                        <p:attrNameLst>
                                          <p:attrName>ppt_x</p:attrName>
                                        </p:attrNameLst>
                                      </p:cBhvr>
                                      <p:tavLst>
                                        <p:tav tm="0">
                                          <p:val>
                                            <p:strVal val="1+#ppt_w/2"/>
                                          </p:val>
                                        </p:tav>
                                        <p:tav tm="100000">
                                          <p:val>
                                            <p:strVal val="#ppt_x"/>
                                          </p:val>
                                        </p:tav>
                                      </p:tavLst>
                                    </p:anim>
                                    <p:anim calcmode="lin" valueType="num">
                                      <p:cBhvr additive="base">
                                        <p:cTn id="43" dur="500" fill="hold"/>
                                        <p:tgtEl>
                                          <p:spTgt spid="10">
                                            <p:txEl>
                                              <p:pRg st="3" end="3"/>
                                            </p:txEl>
                                          </p:spTgt>
                                        </p:tgtEl>
                                        <p:attrNameLst>
                                          <p:attrName>ppt_y</p:attrName>
                                        </p:attrNameLst>
                                      </p:cBhvr>
                                      <p:tavLst>
                                        <p:tav tm="0">
                                          <p:val>
                                            <p:strVal val="#ppt_y"/>
                                          </p:val>
                                        </p:tav>
                                        <p:tav tm="100000">
                                          <p:val>
                                            <p:strVal val="#ppt_y"/>
                                          </p:val>
                                        </p:tav>
                                      </p:tavLst>
                                    </p:anim>
                                  </p:childTnLst>
                                </p:cTn>
                              </p:par>
                            </p:childTnLst>
                          </p:cTn>
                        </p:par>
                        <p:par>
                          <p:cTn id="44" fill="hold">
                            <p:stCondLst>
                              <p:cond delay="2000"/>
                            </p:stCondLst>
                            <p:childTnLst>
                              <p:par>
                                <p:cTn id="45" presetID="10" presetClass="entr" presetSubtype="0" fill="hold" grpId="0" nodeType="after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fade">
                                      <p:cBhvr>
                                        <p:cTn id="4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8" grpId="0"/>
      <p:bldP spid="10" grpId="0" uiExpand="1"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b="1"/>
              <a:t>III - DRDoS (Distributed Reflection Denial of Service) </a:t>
            </a:r>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312275789"/>
              </p:ext>
            </p:extLst>
          </p:nvPr>
        </p:nvGraphicFramePr>
        <p:xfrm>
          <a:off x="457200" y="1676400"/>
          <a:ext cx="8229600" cy="4876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28814853"/>
      </p:ext>
    </p:extLst>
  </p:cSld>
  <p:clrMapOvr>
    <a:masterClrMapping/>
  </p:clrMapOvr>
  <p:transition spd="slow">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Rectangle 3"/>
          <p:cNvSpPr/>
          <p:nvPr/>
        </p:nvSpPr>
        <p:spPr>
          <a:xfrm>
            <a:off x="381000" y="762000"/>
            <a:ext cx="8347364" cy="5562600"/>
          </a:xfrm>
          <a:prstGeom prst="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endParaRPr lang="en-US"/>
          </a:p>
          <a:p>
            <a:endParaRPr lang="en-US"/>
          </a:p>
          <a:p>
            <a:endParaRPr lang="en-US"/>
          </a:p>
          <a:p>
            <a:endParaRPr lang="en-US"/>
          </a:p>
        </p:txBody>
      </p:sp>
      <p:sp>
        <p:nvSpPr>
          <p:cNvPr id="3" name="Content Placeholder 2"/>
          <p:cNvSpPr>
            <a:spLocks noGrp="1"/>
          </p:cNvSpPr>
          <p:nvPr>
            <p:ph idx="1"/>
          </p:nvPr>
        </p:nvSpPr>
        <p:spPr>
          <a:xfrm>
            <a:off x="3962400" y="2819765"/>
            <a:ext cx="1676400" cy="492663"/>
          </a:xfrm>
        </p:spPr>
        <p:txBody>
          <a:bodyPr>
            <a:normAutofit/>
          </a:bodyPr>
          <a:lstStyle/>
          <a:p>
            <a:pPr marL="0" indent="0">
              <a:buNone/>
            </a:pPr>
            <a:r>
              <a:rPr lang="en-US"/>
              <a:t>Hệ thống</a:t>
            </a:r>
          </a:p>
        </p:txBody>
      </p:sp>
      <p:grpSp>
        <p:nvGrpSpPr>
          <p:cNvPr id="5" name="Group 4"/>
          <p:cNvGrpSpPr/>
          <p:nvPr/>
        </p:nvGrpSpPr>
        <p:grpSpPr>
          <a:xfrm>
            <a:off x="685800" y="103415"/>
            <a:ext cx="6324600" cy="1003457"/>
            <a:chOff x="411480" y="766019"/>
            <a:chExt cx="5760720" cy="560880"/>
          </a:xfrm>
        </p:grpSpPr>
        <p:sp>
          <p:nvSpPr>
            <p:cNvPr id="6" name="Rounded Rectangle 5"/>
            <p:cNvSpPr/>
            <p:nvPr/>
          </p:nvSpPr>
          <p:spPr>
            <a:xfrm>
              <a:off x="411480" y="766019"/>
              <a:ext cx="5760720" cy="560880"/>
            </a:xfrm>
            <a:prstGeom prst="roundRect">
              <a:avLst/>
            </a:pr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7" name="Rounded Rectangle 5"/>
            <p:cNvSpPr/>
            <p:nvPr/>
          </p:nvSpPr>
          <p:spPr>
            <a:xfrm>
              <a:off x="438860" y="793399"/>
              <a:ext cx="5705960" cy="50612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7742" tIns="0" rIns="217742" bIns="0" numCol="1" spcCol="1270" anchor="ctr" anchorCtr="0">
              <a:noAutofit/>
            </a:bodyPr>
            <a:lstStyle/>
            <a:p>
              <a:pPr lvl="0" algn="l" defTabSz="844550">
                <a:lnSpc>
                  <a:spcPct val="90000"/>
                </a:lnSpc>
                <a:spcBef>
                  <a:spcPct val="0"/>
                </a:spcBef>
                <a:spcAft>
                  <a:spcPct val="35000"/>
                </a:spcAft>
              </a:pPr>
              <a:r>
                <a:rPr lang="en-US" sz="3200" b="1" u="none" kern="1200"/>
                <a:t>A. </a:t>
              </a:r>
              <a:r>
                <a:rPr lang="vi-VN" sz="3200" b="1" u="none" kern="1200"/>
                <a:t>Giới thiệu về DoS</a:t>
              </a:r>
              <a:endParaRPr lang="en-US" sz="3200" kern="1200"/>
            </a:p>
          </p:txBody>
        </p:sp>
      </p:grpSp>
      <p:sp>
        <p:nvSpPr>
          <p:cNvPr id="8" name="Content Placeholder 2"/>
          <p:cNvSpPr txBox="1">
            <a:spLocks/>
          </p:cNvSpPr>
          <p:nvPr/>
        </p:nvSpPr>
        <p:spPr>
          <a:xfrm>
            <a:off x="737631" y="3657600"/>
            <a:ext cx="7720569" cy="2514600"/>
          </a:xfrm>
          <a:prstGeom prst="rect">
            <a:avLst/>
          </a:prstGeom>
        </p:spPr>
        <p:txBody>
          <a:bodyPr vert="horz">
            <a:normAutofit fontScale="92500"/>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lvl="0"/>
            <a:r>
              <a:rPr lang="vi-VN"/>
              <a:t>Nếu kẻ tấn công không có khả năng thâm nhập được vào hệ thống, </a:t>
            </a:r>
            <a:endParaRPr lang="en-US"/>
          </a:p>
          <a:p>
            <a:pPr lvl="0"/>
            <a:r>
              <a:rPr lang="vi-VN"/>
              <a:t>thì chúng cố gắng tìm cách làm cho hệ thống đó sụp đổ </a:t>
            </a:r>
            <a:endParaRPr lang="en-US"/>
          </a:p>
          <a:p>
            <a:pPr lvl="0"/>
            <a:r>
              <a:rPr lang="vi-VN"/>
              <a:t>và không có khả năng phục vụ người dùng bình thường, </a:t>
            </a:r>
            <a:endParaRPr lang="en-US"/>
          </a:p>
          <a:p>
            <a:pPr lvl="0"/>
            <a:r>
              <a:rPr lang="vi-VN"/>
              <a:t>đó là tấn công Denial of Service (DoS)</a:t>
            </a:r>
            <a:endParaRPr lang="en-US"/>
          </a:p>
          <a:p>
            <a:endParaRPr lang="en-US"/>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4924" y="1435626"/>
            <a:ext cx="1555296" cy="13841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ounded Rectangle 8"/>
          <p:cNvSpPr/>
          <p:nvPr/>
        </p:nvSpPr>
        <p:spPr>
          <a:xfrm>
            <a:off x="685800" y="1485900"/>
            <a:ext cx="2209800" cy="6477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atin typeface="Times New Roman" pitchFamily="18" charset="0"/>
                <a:cs typeface="Times New Roman" pitchFamily="18" charset="0"/>
              </a:rPr>
              <a:t>Làm hệ thống không thể sử dụng</a:t>
            </a:r>
          </a:p>
        </p:txBody>
      </p:sp>
      <p:sp>
        <p:nvSpPr>
          <p:cNvPr id="11" name="Rounded Rectangle 10"/>
          <p:cNvSpPr/>
          <p:nvPr/>
        </p:nvSpPr>
        <p:spPr>
          <a:xfrm>
            <a:off x="715860" y="2555337"/>
            <a:ext cx="2209800" cy="6477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vi-VN"/>
              <a:t>Làm</a:t>
            </a:r>
            <a:r>
              <a:rPr lang="en-US"/>
              <a:t> </a:t>
            </a:r>
            <a:r>
              <a:rPr lang="vi-VN"/>
              <a:t>chậm đi một cách đáng kể</a:t>
            </a:r>
            <a:endParaRPr lang="en-US"/>
          </a:p>
        </p:txBody>
      </p:sp>
      <p:sp>
        <p:nvSpPr>
          <p:cNvPr id="13" name="Rounded Rectangle 12"/>
          <p:cNvSpPr/>
          <p:nvPr/>
        </p:nvSpPr>
        <p:spPr>
          <a:xfrm>
            <a:off x="5943600" y="1689369"/>
            <a:ext cx="2667000" cy="88846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lvl="0" algn="ctr"/>
            <a:r>
              <a:rPr lang="vi-VN"/>
              <a:t>bằng cách làm quá tải tài nguyên của hệ thống</a:t>
            </a:r>
            <a:endParaRPr lang="en-US"/>
          </a:p>
        </p:txBody>
      </p:sp>
      <p:cxnSp>
        <p:nvCxnSpPr>
          <p:cNvPr id="12" name="Straight Arrow Connector 11"/>
          <p:cNvCxnSpPr>
            <a:stCxn id="9" idx="3"/>
            <a:endCxn id="1026" idx="1"/>
          </p:cNvCxnSpPr>
          <p:nvPr/>
        </p:nvCxnSpPr>
        <p:spPr>
          <a:xfrm>
            <a:off x="2895600" y="1809750"/>
            <a:ext cx="949324" cy="31794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2925660" y="2503441"/>
            <a:ext cx="922440" cy="37574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3" idx="1"/>
            <a:endCxn id="1026" idx="3"/>
          </p:cNvCxnSpPr>
          <p:nvPr/>
        </p:nvCxnSpPr>
        <p:spPr>
          <a:xfrm flipH="1" flipV="1">
            <a:off x="5400220" y="2127696"/>
            <a:ext cx="543380" cy="59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Content Placeholder 2"/>
          <p:cNvSpPr txBox="1">
            <a:spLocks/>
          </p:cNvSpPr>
          <p:nvPr/>
        </p:nvSpPr>
        <p:spPr>
          <a:xfrm>
            <a:off x="762287" y="3543300"/>
            <a:ext cx="7720569" cy="2514600"/>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lvl="0"/>
            <a:r>
              <a:rPr lang="vi-VN"/>
              <a:t>Mặc dù tấn công DoS không có khả năng truy cập vào dữ liệu thực của hệ thống nhưng nó có thể làm gián đoạn các dịch vụ mà hệ thống đó cung cấp. Như định nghĩa trên DoS khi tấn công vào một hệ thống sẽ khai thác những cái yếu nhất của hệ thống để tấn công, những mục đích của tấn công DoS</a:t>
            </a:r>
            <a:endParaRPr lang="en-US"/>
          </a:p>
        </p:txBody>
      </p:sp>
    </p:spTree>
    <p:extLst>
      <p:ext uri="{BB962C8B-B14F-4D97-AF65-F5344CB8AC3E}">
        <p14:creationId xmlns:p14="http://schemas.microsoft.com/office/powerpoint/2010/main" val="2885557259"/>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800" fill="hold"/>
                                        <p:tgtEl>
                                          <p:spTgt spid="15"/>
                                        </p:tgtEl>
                                        <p:attrNameLst>
                                          <p:attrName>ppt_x</p:attrName>
                                        </p:attrNameLst>
                                      </p:cBhvr>
                                      <p:tavLst>
                                        <p:tav tm="0">
                                          <p:val>
                                            <p:strVal val="0-#ppt_w/2"/>
                                          </p:val>
                                        </p:tav>
                                        <p:tav tm="100000">
                                          <p:val>
                                            <p:strVal val="#ppt_x"/>
                                          </p:val>
                                        </p:tav>
                                      </p:tavLst>
                                    </p:anim>
                                    <p:anim calcmode="lin" valueType="num">
                                      <p:cBhvr additive="base">
                                        <p:cTn id="8" dur="800" fill="hold"/>
                                        <p:tgtEl>
                                          <p:spTgt spid="15"/>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800" fill="hold"/>
                                        <p:tgtEl>
                                          <p:spTgt spid="11"/>
                                        </p:tgtEl>
                                        <p:attrNameLst>
                                          <p:attrName>ppt_x</p:attrName>
                                        </p:attrNameLst>
                                      </p:cBhvr>
                                      <p:tavLst>
                                        <p:tav tm="0">
                                          <p:val>
                                            <p:strVal val="0-#ppt_w/2"/>
                                          </p:val>
                                        </p:tav>
                                        <p:tav tm="100000">
                                          <p:val>
                                            <p:strVal val="#ppt_x"/>
                                          </p:val>
                                        </p:tav>
                                      </p:tavLst>
                                    </p:anim>
                                    <p:anim calcmode="lin" valueType="num">
                                      <p:cBhvr additive="base">
                                        <p:cTn id="12" dur="800" fill="hold"/>
                                        <p:tgtEl>
                                          <p:spTgt spid="11"/>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800" fill="hold"/>
                                        <p:tgtEl>
                                          <p:spTgt spid="12"/>
                                        </p:tgtEl>
                                        <p:attrNameLst>
                                          <p:attrName>ppt_x</p:attrName>
                                        </p:attrNameLst>
                                      </p:cBhvr>
                                      <p:tavLst>
                                        <p:tav tm="0">
                                          <p:val>
                                            <p:strVal val="0-#ppt_w/2"/>
                                          </p:val>
                                        </p:tav>
                                        <p:tav tm="100000">
                                          <p:val>
                                            <p:strVal val="#ppt_x"/>
                                          </p:val>
                                        </p:tav>
                                      </p:tavLst>
                                    </p:anim>
                                    <p:anim calcmode="lin" valueType="num">
                                      <p:cBhvr additive="base">
                                        <p:cTn id="16" dur="800" fill="hold"/>
                                        <p:tgtEl>
                                          <p:spTgt spid="12"/>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800" fill="hold"/>
                                        <p:tgtEl>
                                          <p:spTgt spid="9"/>
                                        </p:tgtEl>
                                        <p:attrNameLst>
                                          <p:attrName>ppt_x</p:attrName>
                                        </p:attrNameLst>
                                      </p:cBhvr>
                                      <p:tavLst>
                                        <p:tav tm="0">
                                          <p:val>
                                            <p:strVal val="0-#ppt_w/2"/>
                                          </p:val>
                                        </p:tav>
                                        <p:tav tm="100000">
                                          <p:val>
                                            <p:strVal val="#ppt_x"/>
                                          </p:val>
                                        </p:tav>
                                      </p:tavLst>
                                    </p:anim>
                                    <p:anim calcmode="lin" valueType="num">
                                      <p:cBhvr additive="base">
                                        <p:cTn id="20" dur="800" fill="hold"/>
                                        <p:tgtEl>
                                          <p:spTgt spid="9"/>
                                        </p:tgtEl>
                                        <p:attrNameLst>
                                          <p:attrName>ppt_y</p:attrName>
                                        </p:attrNameLst>
                                      </p:cBhvr>
                                      <p:tavLst>
                                        <p:tav tm="0">
                                          <p:val>
                                            <p:strVal val="#ppt_y"/>
                                          </p:val>
                                        </p:tav>
                                        <p:tav tm="100000">
                                          <p:val>
                                            <p:strVal val="#ppt_y"/>
                                          </p:val>
                                        </p:tav>
                                      </p:tavLst>
                                    </p:anim>
                                  </p:childTnLst>
                                </p:cTn>
                              </p:par>
                            </p:childTnLst>
                          </p:cTn>
                        </p:par>
                        <p:par>
                          <p:cTn id="21" fill="hold">
                            <p:stCondLst>
                              <p:cond delay="800"/>
                            </p:stCondLst>
                            <p:childTnLst>
                              <p:par>
                                <p:cTn id="22" presetID="2" presetClass="entr" presetSubtype="2" fill="hold" grpId="0" nodeType="afterEffect">
                                  <p:stCondLst>
                                    <p:cond delay="0"/>
                                  </p:stCondLst>
                                  <p:childTnLst>
                                    <p:set>
                                      <p:cBhvr>
                                        <p:cTn id="23" dur="1" fill="hold">
                                          <p:stCondLst>
                                            <p:cond delay="0"/>
                                          </p:stCondLst>
                                        </p:cTn>
                                        <p:tgtEl>
                                          <p:spTgt spid="13"/>
                                        </p:tgtEl>
                                        <p:attrNameLst>
                                          <p:attrName>style.visibility</p:attrName>
                                        </p:attrNameLst>
                                      </p:cBhvr>
                                      <p:to>
                                        <p:strVal val="visible"/>
                                      </p:to>
                                    </p:set>
                                    <p:anim calcmode="lin" valueType="num">
                                      <p:cBhvr additive="base">
                                        <p:cTn id="24" dur="600" fill="hold"/>
                                        <p:tgtEl>
                                          <p:spTgt spid="13"/>
                                        </p:tgtEl>
                                        <p:attrNameLst>
                                          <p:attrName>ppt_x</p:attrName>
                                        </p:attrNameLst>
                                      </p:cBhvr>
                                      <p:tavLst>
                                        <p:tav tm="0">
                                          <p:val>
                                            <p:strVal val="1+#ppt_w/2"/>
                                          </p:val>
                                        </p:tav>
                                        <p:tav tm="100000">
                                          <p:val>
                                            <p:strVal val="#ppt_x"/>
                                          </p:val>
                                        </p:tav>
                                      </p:tavLst>
                                    </p:anim>
                                    <p:anim calcmode="lin" valueType="num">
                                      <p:cBhvr additive="base">
                                        <p:cTn id="25" dur="600" fill="hold"/>
                                        <p:tgtEl>
                                          <p:spTgt spid="13"/>
                                        </p:tgtEl>
                                        <p:attrNameLst>
                                          <p:attrName>ppt_y</p:attrName>
                                        </p:attrNameLst>
                                      </p:cBhvr>
                                      <p:tavLst>
                                        <p:tav tm="0">
                                          <p:val>
                                            <p:strVal val="#ppt_y"/>
                                          </p:val>
                                        </p:tav>
                                        <p:tav tm="100000">
                                          <p:val>
                                            <p:strVal val="#ppt_y"/>
                                          </p:val>
                                        </p:tav>
                                      </p:tavLst>
                                    </p:anim>
                                  </p:childTnLst>
                                </p:cTn>
                              </p:par>
                              <p:par>
                                <p:cTn id="26" presetID="2" presetClass="entr" presetSubtype="2" fill="hold" nodeType="withEffect">
                                  <p:stCondLst>
                                    <p:cond delay="0"/>
                                  </p:stCondLst>
                                  <p:childTnLst>
                                    <p:set>
                                      <p:cBhvr>
                                        <p:cTn id="27" dur="1" fill="hold">
                                          <p:stCondLst>
                                            <p:cond delay="0"/>
                                          </p:stCondLst>
                                        </p:cTn>
                                        <p:tgtEl>
                                          <p:spTgt spid="17"/>
                                        </p:tgtEl>
                                        <p:attrNameLst>
                                          <p:attrName>style.visibility</p:attrName>
                                        </p:attrNameLst>
                                      </p:cBhvr>
                                      <p:to>
                                        <p:strVal val="visible"/>
                                      </p:to>
                                    </p:set>
                                    <p:anim calcmode="lin" valueType="num">
                                      <p:cBhvr additive="base">
                                        <p:cTn id="28" dur="700" fill="hold"/>
                                        <p:tgtEl>
                                          <p:spTgt spid="17"/>
                                        </p:tgtEl>
                                        <p:attrNameLst>
                                          <p:attrName>ppt_x</p:attrName>
                                        </p:attrNameLst>
                                      </p:cBhvr>
                                      <p:tavLst>
                                        <p:tav tm="0">
                                          <p:val>
                                            <p:strVal val="1+#ppt_w/2"/>
                                          </p:val>
                                        </p:tav>
                                        <p:tav tm="100000">
                                          <p:val>
                                            <p:strVal val="#ppt_x"/>
                                          </p:val>
                                        </p:tav>
                                      </p:tavLst>
                                    </p:anim>
                                    <p:anim calcmode="lin" valueType="num">
                                      <p:cBhvr additive="base">
                                        <p:cTn id="29" dur="700" fill="hold"/>
                                        <p:tgtEl>
                                          <p:spTgt spid="17"/>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8">
                                            <p:txEl>
                                              <p:pRg st="0" end="0"/>
                                            </p:txEl>
                                          </p:spTgt>
                                        </p:tgtEl>
                                        <p:attrNameLst>
                                          <p:attrName>style.visibility</p:attrName>
                                        </p:attrNameLst>
                                      </p:cBhvr>
                                      <p:to>
                                        <p:strVal val="visible"/>
                                      </p:to>
                                    </p:set>
                                    <p:animEffect transition="in" filter="fade">
                                      <p:cBhvr>
                                        <p:cTn id="34" dur="800"/>
                                        <p:tgtEl>
                                          <p:spTgt spid="8">
                                            <p:txEl>
                                              <p:pRg st="0" end="0"/>
                                            </p:txEl>
                                          </p:spTgt>
                                        </p:tgtEl>
                                      </p:cBhvr>
                                    </p:animEffect>
                                    <p:anim calcmode="lin" valueType="num">
                                      <p:cBhvr>
                                        <p:cTn id="35" dur="8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36" dur="8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par>
                          <p:cTn id="37" fill="hold">
                            <p:stCondLst>
                              <p:cond delay="800"/>
                            </p:stCondLst>
                            <p:childTnLst>
                              <p:par>
                                <p:cTn id="38" presetID="42" presetClass="entr" presetSubtype="0" fill="hold" grpId="0" nodeType="afterEffect">
                                  <p:stCondLst>
                                    <p:cond delay="0"/>
                                  </p:stCondLst>
                                  <p:childTnLst>
                                    <p:set>
                                      <p:cBhvr>
                                        <p:cTn id="39" dur="1" fill="hold">
                                          <p:stCondLst>
                                            <p:cond delay="0"/>
                                          </p:stCondLst>
                                        </p:cTn>
                                        <p:tgtEl>
                                          <p:spTgt spid="8">
                                            <p:txEl>
                                              <p:pRg st="1" end="1"/>
                                            </p:txEl>
                                          </p:spTgt>
                                        </p:tgtEl>
                                        <p:attrNameLst>
                                          <p:attrName>style.visibility</p:attrName>
                                        </p:attrNameLst>
                                      </p:cBhvr>
                                      <p:to>
                                        <p:strVal val="visible"/>
                                      </p:to>
                                    </p:set>
                                    <p:animEffect transition="in" filter="fade">
                                      <p:cBhvr>
                                        <p:cTn id="40" dur="800"/>
                                        <p:tgtEl>
                                          <p:spTgt spid="8">
                                            <p:txEl>
                                              <p:pRg st="1" end="1"/>
                                            </p:txEl>
                                          </p:spTgt>
                                        </p:tgtEl>
                                      </p:cBhvr>
                                    </p:animEffect>
                                    <p:anim calcmode="lin" valueType="num">
                                      <p:cBhvr>
                                        <p:cTn id="41" dur="8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42" dur="80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par>
                          <p:cTn id="43" fill="hold">
                            <p:stCondLst>
                              <p:cond delay="1600"/>
                            </p:stCondLst>
                            <p:childTnLst>
                              <p:par>
                                <p:cTn id="44" presetID="42" presetClass="entr" presetSubtype="0" fill="hold" grpId="0" nodeType="afterEffect">
                                  <p:stCondLst>
                                    <p:cond delay="0"/>
                                  </p:stCondLst>
                                  <p:childTnLst>
                                    <p:set>
                                      <p:cBhvr>
                                        <p:cTn id="45" dur="1" fill="hold">
                                          <p:stCondLst>
                                            <p:cond delay="0"/>
                                          </p:stCondLst>
                                        </p:cTn>
                                        <p:tgtEl>
                                          <p:spTgt spid="8">
                                            <p:txEl>
                                              <p:pRg st="2" end="2"/>
                                            </p:txEl>
                                          </p:spTgt>
                                        </p:tgtEl>
                                        <p:attrNameLst>
                                          <p:attrName>style.visibility</p:attrName>
                                        </p:attrNameLst>
                                      </p:cBhvr>
                                      <p:to>
                                        <p:strVal val="visible"/>
                                      </p:to>
                                    </p:set>
                                    <p:animEffect transition="in" filter="fade">
                                      <p:cBhvr>
                                        <p:cTn id="46" dur="800"/>
                                        <p:tgtEl>
                                          <p:spTgt spid="8">
                                            <p:txEl>
                                              <p:pRg st="2" end="2"/>
                                            </p:txEl>
                                          </p:spTgt>
                                        </p:tgtEl>
                                      </p:cBhvr>
                                    </p:animEffect>
                                    <p:anim calcmode="lin" valueType="num">
                                      <p:cBhvr>
                                        <p:cTn id="47" dur="8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48" dur="8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par>
                          <p:cTn id="49" fill="hold">
                            <p:stCondLst>
                              <p:cond delay="2400"/>
                            </p:stCondLst>
                            <p:childTnLst>
                              <p:par>
                                <p:cTn id="50" presetID="42" presetClass="entr" presetSubtype="0" fill="hold" grpId="0" nodeType="afterEffect">
                                  <p:stCondLst>
                                    <p:cond delay="0"/>
                                  </p:stCondLst>
                                  <p:childTnLst>
                                    <p:set>
                                      <p:cBhvr>
                                        <p:cTn id="51" dur="1" fill="hold">
                                          <p:stCondLst>
                                            <p:cond delay="0"/>
                                          </p:stCondLst>
                                        </p:cTn>
                                        <p:tgtEl>
                                          <p:spTgt spid="8">
                                            <p:txEl>
                                              <p:pRg st="3" end="3"/>
                                            </p:txEl>
                                          </p:spTgt>
                                        </p:tgtEl>
                                        <p:attrNameLst>
                                          <p:attrName>style.visibility</p:attrName>
                                        </p:attrNameLst>
                                      </p:cBhvr>
                                      <p:to>
                                        <p:strVal val="visible"/>
                                      </p:to>
                                    </p:set>
                                    <p:animEffect transition="in" filter="fade">
                                      <p:cBhvr>
                                        <p:cTn id="52" dur="900"/>
                                        <p:tgtEl>
                                          <p:spTgt spid="8">
                                            <p:txEl>
                                              <p:pRg st="3" end="3"/>
                                            </p:txEl>
                                          </p:spTgt>
                                        </p:tgtEl>
                                      </p:cBhvr>
                                    </p:animEffect>
                                    <p:anim calcmode="lin" valueType="num">
                                      <p:cBhvr>
                                        <p:cTn id="53" dur="900" fill="hold"/>
                                        <p:tgtEl>
                                          <p:spTgt spid="8">
                                            <p:txEl>
                                              <p:pRg st="3" end="3"/>
                                            </p:txEl>
                                          </p:spTgt>
                                        </p:tgtEl>
                                        <p:attrNameLst>
                                          <p:attrName>ppt_x</p:attrName>
                                        </p:attrNameLst>
                                      </p:cBhvr>
                                      <p:tavLst>
                                        <p:tav tm="0">
                                          <p:val>
                                            <p:strVal val="#ppt_x"/>
                                          </p:val>
                                        </p:tav>
                                        <p:tav tm="100000">
                                          <p:val>
                                            <p:strVal val="#ppt_x"/>
                                          </p:val>
                                        </p:tav>
                                      </p:tavLst>
                                    </p:anim>
                                    <p:anim calcmode="lin" valueType="num">
                                      <p:cBhvr>
                                        <p:cTn id="54" dur="900" fill="hold"/>
                                        <p:tgtEl>
                                          <p:spTgt spid="8">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2" presetClass="exit" presetSubtype="0" fill="hold" grpId="1" nodeType="clickEffect">
                                  <p:stCondLst>
                                    <p:cond delay="0"/>
                                  </p:stCondLst>
                                  <p:childTnLst>
                                    <p:animEffect transition="out" filter="fade">
                                      <p:cBhvr>
                                        <p:cTn id="58" dur="800"/>
                                        <p:tgtEl>
                                          <p:spTgt spid="8">
                                            <p:txEl>
                                              <p:pRg st="0" end="0"/>
                                            </p:txEl>
                                          </p:spTgt>
                                        </p:tgtEl>
                                      </p:cBhvr>
                                    </p:animEffect>
                                    <p:anim calcmode="lin" valueType="num">
                                      <p:cBhvr>
                                        <p:cTn id="59" dur="800"/>
                                        <p:tgtEl>
                                          <p:spTgt spid="8">
                                            <p:txEl>
                                              <p:pRg st="0" end="0"/>
                                            </p:txEl>
                                          </p:spTgt>
                                        </p:tgtEl>
                                        <p:attrNameLst>
                                          <p:attrName>ppt_x</p:attrName>
                                        </p:attrNameLst>
                                      </p:cBhvr>
                                      <p:tavLst>
                                        <p:tav tm="0">
                                          <p:val>
                                            <p:strVal val="ppt_x"/>
                                          </p:val>
                                        </p:tav>
                                        <p:tav tm="100000">
                                          <p:val>
                                            <p:strVal val="ppt_x"/>
                                          </p:val>
                                        </p:tav>
                                      </p:tavLst>
                                    </p:anim>
                                    <p:anim calcmode="lin" valueType="num">
                                      <p:cBhvr>
                                        <p:cTn id="60" dur="800"/>
                                        <p:tgtEl>
                                          <p:spTgt spid="8">
                                            <p:txEl>
                                              <p:pRg st="0" end="0"/>
                                            </p:txEl>
                                          </p:spTgt>
                                        </p:tgtEl>
                                        <p:attrNameLst>
                                          <p:attrName>ppt_y</p:attrName>
                                        </p:attrNameLst>
                                      </p:cBhvr>
                                      <p:tavLst>
                                        <p:tav tm="0">
                                          <p:val>
                                            <p:strVal val="ppt_y"/>
                                          </p:val>
                                        </p:tav>
                                        <p:tav tm="100000">
                                          <p:val>
                                            <p:strVal val="ppt_y+.1"/>
                                          </p:val>
                                        </p:tav>
                                      </p:tavLst>
                                    </p:anim>
                                    <p:set>
                                      <p:cBhvr>
                                        <p:cTn id="61" dur="1" fill="hold">
                                          <p:stCondLst>
                                            <p:cond delay="799"/>
                                          </p:stCondLst>
                                        </p:cTn>
                                        <p:tgtEl>
                                          <p:spTgt spid="8">
                                            <p:txEl>
                                              <p:pRg st="0" end="0"/>
                                            </p:txEl>
                                          </p:spTgt>
                                        </p:tgtEl>
                                        <p:attrNameLst>
                                          <p:attrName>style.visibility</p:attrName>
                                        </p:attrNameLst>
                                      </p:cBhvr>
                                      <p:to>
                                        <p:strVal val="hidden"/>
                                      </p:to>
                                    </p:set>
                                  </p:childTnLst>
                                </p:cTn>
                              </p:par>
                              <p:par>
                                <p:cTn id="62" presetID="42" presetClass="exit" presetSubtype="0" fill="hold" grpId="1" nodeType="withEffect">
                                  <p:stCondLst>
                                    <p:cond delay="0"/>
                                  </p:stCondLst>
                                  <p:childTnLst>
                                    <p:animEffect transition="out" filter="fade">
                                      <p:cBhvr>
                                        <p:cTn id="63" dur="1000"/>
                                        <p:tgtEl>
                                          <p:spTgt spid="8">
                                            <p:txEl>
                                              <p:pRg st="1" end="1"/>
                                            </p:txEl>
                                          </p:spTgt>
                                        </p:tgtEl>
                                      </p:cBhvr>
                                    </p:animEffect>
                                    <p:anim calcmode="lin" valueType="num">
                                      <p:cBhvr>
                                        <p:cTn id="64" dur="1000"/>
                                        <p:tgtEl>
                                          <p:spTgt spid="8">
                                            <p:txEl>
                                              <p:pRg st="1" end="1"/>
                                            </p:txEl>
                                          </p:spTgt>
                                        </p:tgtEl>
                                        <p:attrNameLst>
                                          <p:attrName>ppt_x</p:attrName>
                                        </p:attrNameLst>
                                      </p:cBhvr>
                                      <p:tavLst>
                                        <p:tav tm="0">
                                          <p:val>
                                            <p:strVal val="ppt_x"/>
                                          </p:val>
                                        </p:tav>
                                        <p:tav tm="100000">
                                          <p:val>
                                            <p:strVal val="ppt_x"/>
                                          </p:val>
                                        </p:tav>
                                      </p:tavLst>
                                    </p:anim>
                                    <p:anim calcmode="lin" valueType="num">
                                      <p:cBhvr>
                                        <p:cTn id="65" dur="1000"/>
                                        <p:tgtEl>
                                          <p:spTgt spid="8">
                                            <p:txEl>
                                              <p:pRg st="1" end="1"/>
                                            </p:txEl>
                                          </p:spTgt>
                                        </p:tgtEl>
                                        <p:attrNameLst>
                                          <p:attrName>ppt_y</p:attrName>
                                        </p:attrNameLst>
                                      </p:cBhvr>
                                      <p:tavLst>
                                        <p:tav tm="0">
                                          <p:val>
                                            <p:strVal val="ppt_y"/>
                                          </p:val>
                                        </p:tav>
                                        <p:tav tm="100000">
                                          <p:val>
                                            <p:strVal val="ppt_y+.1"/>
                                          </p:val>
                                        </p:tav>
                                      </p:tavLst>
                                    </p:anim>
                                    <p:set>
                                      <p:cBhvr>
                                        <p:cTn id="66" dur="1" fill="hold">
                                          <p:stCondLst>
                                            <p:cond delay="999"/>
                                          </p:stCondLst>
                                        </p:cTn>
                                        <p:tgtEl>
                                          <p:spTgt spid="8">
                                            <p:txEl>
                                              <p:pRg st="1" end="1"/>
                                            </p:txEl>
                                          </p:spTgt>
                                        </p:tgtEl>
                                        <p:attrNameLst>
                                          <p:attrName>style.visibility</p:attrName>
                                        </p:attrNameLst>
                                      </p:cBhvr>
                                      <p:to>
                                        <p:strVal val="hidden"/>
                                      </p:to>
                                    </p:set>
                                  </p:childTnLst>
                                </p:cTn>
                              </p:par>
                              <p:par>
                                <p:cTn id="67" presetID="42" presetClass="exit" presetSubtype="0" fill="hold" grpId="1" nodeType="withEffect">
                                  <p:stCondLst>
                                    <p:cond delay="0"/>
                                  </p:stCondLst>
                                  <p:childTnLst>
                                    <p:animEffect transition="out" filter="fade">
                                      <p:cBhvr>
                                        <p:cTn id="68" dur="1000"/>
                                        <p:tgtEl>
                                          <p:spTgt spid="8">
                                            <p:txEl>
                                              <p:pRg st="2" end="2"/>
                                            </p:txEl>
                                          </p:spTgt>
                                        </p:tgtEl>
                                      </p:cBhvr>
                                    </p:animEffect>
                                    <p:anim calcmode="lin" valueType="num">
                                      <p:cBhvr>
                                        <p:cTn id="69" dur="1000"/>
                                        <p:tgtEl>
                                          <p:spTgt spid="8">
                                            <p:txEl>
                                              <p:pRg st="2" end="2"/>
                                            </p:txEl>
                                          </p:spTgt>
                                        </p:tgtEl>
                                        <p:attrNameLst>
                                          <p:attrName>ppt_x</p:attrName>
                                        </p:attrNameLst>
                                      </p:cBhvr>
                                      <p:tavLst>
                                        <p:tav tm="0">
                                          <p:val>
                                            <p:strVal val="ppt_x"/>
                                          </p:val>
                                        </p:tav>
                                        <p:tav tm="100000">
                                          <p:val>
                                            <p:strVal val="ppt_x"/>
                                          </p:val>
                                        </p:tav>
                                      </p:tavLst>
                                    </p:anim>
                                    <p:anim calcmode="lin" valueType="num">
                                      <p:cBhvr>
                                        <p:cTn id="70" dur="1000"/>
                                        <p:tgtEl>
                                          <p:spTgt spid="8">
                                            <p:txEl>
                                              <p:pRg st="2" end="2"/>
                                            </p:txEl>
                                          </p:spTgt>
                                        </p:tgtEl>
                                        <p:attrNameLst>
                                          <p:attrName>ppt_y</p:attrName>
                                        </p:attrNameLst>
                                      </p:cBhvr>
                                      <p:tavLst>
                                        <p:tav tm="0">
                                          <p:val>
                                            <p:strVal val="ppt_y"/>
                                          </p:val>
                                        </p:tav>
                                        <p:tav tm="100000">
                                          <p:val>
                                            <p:strVal val="ppt_y+.1"/>
                                          </p:val>
                                        </p:tav>
                                      </p:tavLst>
                                    </p:anim>
                                    <p:set>
                                      <p:cBhvr>
                                        <p:cTn id="71" dur="1" fill="hold">
                                          <p:stCondLst>
                                            <p:cond delay="999"/>
                                          </p:stCondLst>
                                        </p:cTn>
                                        <p:tgtEl>
                                          <p:spTgt spid="8">
                                            <p:txEl>
                                              <p:pRg st="2" end="2"/>
                                            </p:txEl>
                                          </p:spTgt>
                                        </p:tgtEl>
                                        <p:attrNameLst>
                                          <p:attrName>style.visibility</p:attrName>
                                        </p:attrNameLst>
                                      </p:cBhvr>
                                      <p:to>
                                        <p:strVal val="hidden"/>
                                      </p:to>
                                    </p:set>
                                  </p:childTnLst>
                                </p:cTn>
                              </p:par>
                              <p:par>
                                <p:cTn id="72" presetID="42" presetClass="exit" presetSubtype="0" fill="hold" grpId="1" nodeType="withEffect">
                                  <p:stCondLst>
                                    <p:cond delay="0"/>
                                  </p:stCondLst>
                                  <p:childTnLst>
                                    <p:animEffect transition="out" filter="fade">
                                      <p:cBhvr>
                                        <p:cTn id="73" dur="1000"/>
                                        <p:tgtEl>
                                          <p:spTgt spid="8">
                                            <p:txEl>
                                              <p:pRg st="3" end="3"/>
                                            </p:txEl>
                                          </p:spTgt>
                                        </p:tgtEl>
                                      </p:cBhvr>
                                    </p:animEffect>
                                    <p:anim calcmode="lin" valueType="num">
                                      <p:cBhvr>
                                        <p:cTn id="74" dur="1000"/>
                                        <p:tgtEl>
                                          <p:spTgt spid="8">
                                            <p:txEl>
                                              <p:pRg st="3" end="3"/>
                                            </p:txEl>
                                          </p:spTgt>
                                        </p:tgtEl>
                                        <p:attrNameLst>
                                          <p:attrName>ppt_x</p:attrName>
                                        </p:attrNameLst>
                                      </p:cBhvr>
                                      <p:tavLst>
                                        <p:tav tm="0">
                                          <p:val>
                                            <p:strVal val="ppt_x"/>
                                          </p:val>
                                        </p:tav>
                                        <p:tav tm="100000">
                                          <p:val>
                                            <p:strVal val="ppt_x"/>
                                          </p:val>
                                        </p:tav>
                                      </p:tavLst>
                                    </p:anim>
                                    <p:anim calcmode="lin" valueType="num">
                                      <p:cBhvr>
                                        <p:cTn id="75" dur="1000"/>
                                        <p:tgtEl>
                                          <p:spTgt spid="8">
                                            <p:txEl>
                                              <p:pRg st="3" end="3"/>
                                            </p:txEl>
                                          </p:spTgt>
                                        </p:tgtEl>
                                        <p:attrNameLst>
                                          <p:attrName>ppt_y</p:attrName>
                                        </p:attrNameLst>
                                      </p:cBhvr>
                                      <p:tavLst>
                                        <p:tav tm="0">
                                          <p:val>
                                            <p:strVal val="ppt_y"/>
                                          </p:val>
                                        </p:tav>
                                        <p:tav tm="100000">
                                          <p:val>
                                            <p:strVal val="ppt_y+.1"/>
                                          </p:val>
                                        </p:tav>
                                      </p:tavLst>
                                    </p:anim>
                                    <p:set>
                                      <p:cBhvr>
                                        <p:cTn id="76" dur="1" fill="hold">
                                          <p:stCondLst>
                                            <p:cond delay="999"/>
                                          </p:stCondLst>
                                        </p:cTn>
                                        <p:tgtEl>
                                          <p:spTgt spid="8">
                                            <p:txEl>
                                              <p:pRg st="3" end="3"/>
                                            </p:txEl>
                                          </p:spTgt>
                                        </p:tgtEl>
                                        <p:attrNameLst>
                                          <p:attrName>style.visibility</p:attrName>
                                        </p:attrNameLst>
                                      </p:cBhvr>
                                      <p:to>
                                        <p:strVal val="hidden"/>
                                      </p:to>
                                    </p:set>
                                  </p:childTnLst>
                                </p:cTn>
                              </p:par>
                            </p:childTnLst>
                          </p:cTn>
                        </p:par>
                        <p:par>
                          <p:cTn id="77" fill="hold">
                            <p:stCondLst>
                              <p:cond delay="1000"/>
                            </p:stCondLst>
                            <p:childTnLst>
                              <p:par>
                                <p:cTn id="78" presetID="2" presetClass="entr" presetSubtype="4" fill="hold" grpId="0" nodeType="afterEffect">
                                  <p:stCondLst>
                                    <p:cond delay="0"/>
                                  </p:stCondLst>
                                  <p:childTnLst>
                                    <p:set>
                                      <p:cBhvr>
                                        <p:cTn id="79" dur="1" fill="hold">
                                          <p:stCondLst>
                                            <p:cond delay="0"/>
                                          </p:stCondLst>
                                        </p:cTn>
                                        <p:tgtEl>
                                          <p:spTgt spid="25"/>
                                        </p:tgtEl>
                                        <p:attrNameLst>
                                          <p:attrName>style.visibility</p:attrName>
                                        </p:attrNameLst>
                                      </p:cBhvr>
                                      <p:to>
                                        <p:strVal val="visible"/>
                                      </p:to>
                                    </p:set>
                                    <p:anim calcmode="lin" valueType="num">
                                      <p:cBhvr additive="base">
                                        <p:cTn id="80" dur="500" fill="hold"/>
                                        <p:tgtEl>
                                          <p:spTgt spid="25"/>
                                        </p:tgtEl>
                                        <p:attrNameLst>
                                          <p:attrName>ppt_x</p:attrName>
                                        </p:attrNameLst>
                                      </p:cBhvr>
                                      <p:tavLst>
                                        <p:tav tm="0">
                                          <p:val>
                                            <p:strVal val="#ppt_x"/>
                                          </p:val>
                                        </p:tav>
                                        <p:tav tm="100000">
                                          <p:val>
                                            <p:strVal val="#ppt_x"/>
                                          </p:val>
                                        </p:tav>
                                      </p:tavLst>
                                    </p:anim>
                                    <p:anim calcmode="lin" valueType="num">
                                      <p:cBhvr additive="base">
                                        <p:cTn id="81"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P spid="8" grpId="1" uiExpand="1" build="allAtOnce"/>
      <p:bldP spid="9" grpId="0" animBg="1"/>
      <p:bldP spid="11" grpId="0" animBg="1"/>
      <p:bldP spid="13" grpId="0" animBg="1"/>
      <p:bldP spid="25"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435767"/>
            <a:ext cx="8839200" cy="6193632"/>
          </a:xfrm>
          <a:prstGeom prst="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grpSp>
        <p:nvGrpSpPr>
          <p:cNvPr id="5" name="Group 4"/>
          <p:cNvGrpSpPr/>
          <p:nvPr/>
        </p:nvGrpSpPr>
        <p:grpSpPr>
          <a:xfrm>
            <a:off x="594360" y="33336"/>
            <a:ext cx="6187440" cy="804863"/>
            <a:chOff x="441960" y="872099"/>
            <a:chExt cx="6187440" cy="590400"/>
          </a:xfrm>
        </p:grpSpPr>
        <p:sp>
          <p:nvSpPr>
            <p:cNvPr id="6" name="Rounded Rectangle 5"/>
            <p:cNvSpPr/>
            <p:nvPr/>
          </p:nvSpPr>
          <p:spPr>
            <a:xfrm>
              <a:off x="441960" y="872099"/>
              <a:ext cx="6187440" cy="59040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 name="Rounded Rectangle 5"/>
            <p:cNvSpPr/>
            <p:nvPr/>
          </p:nvSpPr>
          <p:spPr>
            <a:xfrm>
              <a:off x="470781" y="900920"/>
              <a:ext cx="6129798" cy="53275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33871" tIns="0" rIns="233871" bIns="0" numCol="1" spcCol="1270" anchor="ctr" anchorCtr="0">
              <a:noAutofit/>
            </a:bodyPr>
            <a:lstStyle/>
            <a:p>
              <a:pPr lvl="0" defTabSz="889000">
                <a:lnSpc>
                  <a:spcPct val="90000"/>
                </a:lnSpc>
                <a:spcBef>
                  <a:spcPct val="0"/>
                </a:spcBef>
                <a:spcAft>
                  <a:spcPct val="35000"/>
                </a:spcAft>
              </a:pPr>
              <a:r>
                <a:rPr lang="vi-VN" sz="2800" b="1"/>
                <a:t>A.Giới thiệu về DRDOS </a:t>
              </a:r>
              <a:endParaRPr lang="en-US" sz="2800" kern="1200"/>
            </a:p>
          </p:txBody>
        </p:sp>
      </p:grpSp>
      <p:sp>
        <p:nvSpPr>
          <p:cNvPr id="3" name="Content Placeholder 2"/>
          <p:cNvSpPr>
            <a:spLocks noGrp="1"/>
          </p:cNvSpPr>
          <p:nvPr>
            <p:ph idx="1"/>
          </p:nvPr>
        </p:nvSpPr>
        <p:spPr>
          <a:xfrm>
            <a:off x="457200" y="1676400"/>
            <a:ext cx="8229600" cy="4648200"/>
          </a:xfrm>
        </p:spPr>
        <p:txBody>
          <a:bodyPr>
            <a:normAutofit/>
          </a:bodyPr>
          <a:lstStyle/>
          <a:p>
            <a:pPr>
              <a:buFont typeface="Wingdings" pitchFamily="2" charset="2"/>
              <a:buChar char="Ø"/>
            </a:pPr>
            <a:r>
              <a:rPr lang="en-US"/>
              <a:t>   N</a:t>
            </a:r>
            <a:r>
              <a:rPr lang="vi-VN"/>
              <a:t>gày 11 - 1 - 2002, Trang web GRC.COM đã bị đánh tung khỏi Internet bằng một kiểu tấn công từ chối dịch vụ mới. 1072519399 packet bị chặn đứng trước khi cuộc tấn công bị dừng. </a:t>
            </a:r>
            <a:endParaRPr lang="en-US"/>
          </a:p>
          <a:p>
            <a:pPr>
              <a:buFont typeface="Wingdings" pitchFamily="2" charset="2"/>
              <a:buChar char="Ø"/>
            </a:pPr>
            <a:r>
              <a:rPr lang="vi-VN"/>
              <a:t> </a:t>
            </a:r>
            <a:r>
              <a:rPr lang="en-US"/>
              <a:t>   </a:t>
            </a:r>
            <a:r>
              <a:rPr lang="vi-VN"/>
              <a:t>Mục tiêu chính của DRDoS là chiếm đoạt toàn bộ băng thông của máy chủ, tức là làm tắc nghẽn hoàn toàn đường kết nối từ máy chủ vào xương sống của Internet và tiêu hao tài nguyên máy chủ. Nếu được thực hiện bởi kẻ tấn công có tay nghề thì nó có thể hạ gục bất cứ hệ thống nào trên toàn thế giới trong phút chốc</a:t>
            </a:r>
          </a:p>
        </p:txBody>
      </p:sp>
      <p:sp>
        <p:nvSpPr>
          <p:cNvPr id="8" name="Title 7"/>
          <p:cNvSpPr>
            <a:spLocks noGrp="1"/>
          </p:cNvSpPr>
          <p:nvPr>
            <p:ph type="title"/>
          </p:nvPr>
        </p:nvSpPr>
        <p:spPr/>
        <p:txBody>
          <a:bodyPr/>
          <a:lstStyle/>
          <a:p>
            <a:endParaRPr lang="en-US"/>
          </a:p>
        </p:txBody>
      </p:sp>
    </p:spTree>
    <p:extLst>
      <p:ext uri="{BB962C8B-B14F-4D97-AF65-F5344CB8AC3E}">
        <p14:creationId xmlns:p14="http://schemas.microsoft.com/office/powerpoint/2010/main" val="3561765392"/>
      </p:ext>
    </p:extLst>
  </p:cSld>
  <p:clrMapOvr>
    <a:masterClrMapping/>
  </p:clrMapOvr>
  <p:transition spd="slow">
    <p:push dir="u"/>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435767"/>
            <a:ext cx="8839200" cy="6193632"/>
          </a:xfrm>
          <a:prstGeom prst="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 name="Title 1"/>
          <p:cNvSpPr>
            <a:spLocks noGrp="1"/>
          </p:cNvSpPr>
          <p:nvPr>
            <p:ph type="title"/>
          </p:nvPr>
        </p:nvSpPr>
        <p:spPr>
          <a:xfrm>
            <a:off x="457200" y="1143000"/>
            <a:ext cx="8229600" cy="667512"/>
          </a:xfrm>
        </p:spPr>
        <p:txBody>
          <a:bodyPr>
            <a:normAutofit fontScale="90000"/>
          </a:bodyPr>
          <a:lstStyle/>
          <a:p>
            <a:r>
              <a:rPr lang="vi-VN" sz="3200"/>
              <a:t> DRDoS là thế hệ tiếp theo của DDOS, phối hợp giữa hai kiểu DoS và DDoS</a:t>
            </a:r>
            <a:endParaRPr lang="en-US" sz="3200"/>
          </a:p>
        </p:txBody>
      </p:sp>
      <p:grpSp>
        <p:nvGrpSpPr>
          <p:cNvPr id="5" name="Group 4"/>
          <p:cNvGrpSpPr/>
          <p:nvPr/>
        </p:nvGrpSpPr>
        <p:grpSpPr>
          <a:xfrm>
            <a:off x="594360" y="33336"/>
            <a:ext cx="6187440" cy="804863"/>
            <a:chOff x="441960" y="872099"/>
            <a:chExt cx="6187440" cy="590400"/>
          </a:xfrm>
        </p:grpSpPr>
        <p:sp>
          <p:nvSpPr>
            <p:cNvPr id="6" name="Rounded Rectangle 5"/>
            <p:cNvSpPr/>
            <p:nvPr/>
          </p:nvSpPr>
          <p:spPr>
            <a:xfrm>
              <a:off x="441960" y="872099"/>
              <a:ext cx="6187440" cy="59040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 name="Rounded Rectangle 5"/>
            <p:cNvSpPr/>
            <p:nvPr/>
          </p:nvSpPr>
          <p:spPr>
            <a:xfrm>
              <a:off x="470781" y="900920"/>
              <a:ext cx="6129798" cy="53275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33871" tIns="0" rIns="233871" bIns="0" numCol="1" spcCol="1270" anchor="ctr" anchorCtr="0">
              <a:noAutofit/>
            </a:bodyPr>
            <a:lstStyle/>
            <a:p>
              <a:pPr lvl="0" defTabSz="889000">
                <a:lnSpc>
                  <a:spcPct val="90000"/>
                </a:lnSpc>
                <a:spcBef>
                  <a:spcPct val="0"/>
                </a:spcBef>
                <a:spcAft>
                  <a:spcPct val="35000"/>
                </a:spcAft>
              </a:pPr>
              <a:r>
                <a:rPr lang="vi-VN" sz="2800" b="1"/>
                <a:t>A.Giới thiệu về DRDOS </a:t>
              </a:r>
              <a:endParaRPr lang="en-US" sz="2800" kern="1200"/>
            </a:p>
          </p:txBody>
        </p:sp>
      </p:grpSp>
      <p:sp>
        <p:nvSpPr>
          <p:cNvPr id="3" name="Content Placeholder 2"/>
          <p:cNvSpPr>
            <a:spLocks noGrp="1"/>
          </p:cNvSpPr>
          <p:nvPr>
            <p:ph idx="1"/>
          </p:nvPr>
        </p:nvSpPr>
        <p:spPr/>
        <p:txBody>
          <a:bodyPr>
            <a:normAutofit/>
          </a:bodyPr>
          <a:lstStyle/>
          <a:p>
            <a:pPr>
              <a:buFont typeface="Wingdings" pitchFamily="2" charset="2"/>
              <a:buChar char="Ø"/>
            </a:pPr>
            <a:r>
              <a:rPr lang="en-US"/>
              <a:t>   </a:t>
            </a:r>
            <a:r>
              <a:rPr lang="vi-VN"/>
              <a:t>Bây giờ, chúng ta hãy nhớ lại phương pháp SYN attack truyền thống của DoS, phương pháp này dựa trên bước thứ nhất để mở connection của TCP để tạo các “open half” connection làm Server bị ăn mòn hết tài nguyên. </a:t>
            </a:r>
            <a:endParaRPr lang="en-US"/>
          </a:p>
          <a:p>
            <a:pPr>
              <a:buFont typeface="Wingdings" pitchFamily="2" charset="2"/>
              <a:buChar char="Ø"/>
            </a:pPr>
            <a:r>
              <a:rPr lang="en-US"/>
              <a:t>   </a:t>
            </a:r>
            <a:r>
              <a:rPr lang="vi-VN"/>
              <a:t>Các SYN packet được gửi trực tiếp đến Server sau khi đã giả mạo IP nguồn. IP giả mạo sẽ là 1 IP không có thật trên Internet để cho Server không thể nào hoàn thành được connection.</a:t>
            </a:r>
          </a:p>
        </p:txBody>
      </p:sp>
    </p:spTree>
    <p:extLst>
      <p:ext uri="{BB962C8B-B14F-4D97-AF65-F5344CB8AC3E}">
        <p14:creationId xmlns:p14="http://schemas.microsoft.com/office/powerpoint/2010/main" val="758304939"/>
      </p:ext>
    </p:extLst>
  </p:cSld>
  <p:clrMapOvr>
    <a:masterClrMapping/>
  </p:clrMapOvr>
  <p:transition spd="slow">
    <p:wip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435767"/>
            <a:ext cx="8839200" cy="6193632"/>
          </a:xfrm>
          <a:prstGeom prst="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 name="Title 1"/>
          <p:cNvSpPr>
            <a:spLocks noGrp="1"/>
          </p:cNvSpPr>
          <p:nvPr>
            <p:ph type="title"/>
          </p:nvPr>
        </p:nvSpPr>
        <p:spPr>
          <a:xfrm>
            <a:off x="457200" y="1143000"/>
            <a:ext cx="8229600" cy="667512"/>
          </a:xfrm>
        </p:spPr>
        <p:txBody>
          <a:bodyPr>
            <a:normAutofit fontScale="90000"/>
          </a:bodyPr>
          <a:lstStyle/>
          <a:p>
            <a:r>
              <a:rPr lang="vi-VN" sz="3200"/>
              <a:t> DRDoS là thế hệ tiếp theo của DDOS, phối hợp giữa hai kiểu DoS và DDoS</a:t>
            </a:r>
            <a:endParaRPr lang="en-US" sz="3200"/>
          </a:p>
        </p:txBody>
      </p:sp>
      <p:grpSp>
        <p:nvGrpSpPr>
          <p:cNvPr id="5" name="Group 4"/>
          <p:cNvGrpSpPr/>
          <p:nvPr/>
        </p:nvGrpSpPr>
        <p:grpSpPr>
          <a:xfrm>
            <a:off x="594360" y="33336"/>
            <a:ext cx="6187440" cy="804863"/>
            <a:chOff x="441960" y="872099"/>
            <a:chExt cx="6187440" cy="590400"/>
          </a:xfrm>
        </p:grpSpPr>
        <p:sp>
          <p:nvSpPr>
            <p:cNvPr id="6" name="Rounded Rectangle 5"/>
            <p:cNvSpPr/>
            <p:nvPr/>
          </p:nvSpPr>
          <p:spPr>
            <a:xfrm>
              <a:off x="441960" y="872099"/>
              <a:ext cx="6187440" cy="59040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 name="Rounded Rectangle 5"/>
            <p:cNvSpPr/>
            <p:nvPr/>
          </p:nvSpPr>
          <p:spPr>
            <a:xfrm>
              <a:off x="470781" y="900920"/>
              <a:ext cx="6129798" cy="53275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33871" tIns="0" rIns="233871" bIns="0" numCol="1" spcCol="1270" anchor="ctr" anchorCtr="0">
              <a:noAutofit/>
            </a:bodyPr>
            <a:lstStyle/>
            <a:p>
              <a:pPr lvl="0" defTabSz="889000">
                <a:lnSpc>
                  <a:spcPct val="90000"/>
                </a:lnSpc>
                <a:spcBef>
                  <a:spcPct val="0"/>
                </a:spcBef>
                <a:spcAft>
                  <a:spcPct val="35000"/>
                </a:spcAft>
              </a:pPr>
              <a:r>
                <a:rPr lang="vi-VN" sz="2800" b="1"/>
                <a:t>A.Giới thiệu về DRDOS </a:t>
              </a:r>
              <a:endParaRPr lang="en-US" sz="2800" kern="1200"/>
            </a:p>
          </p:txBody>
        </p:sp>
      </p:grpSp>
      <p:sp>
        <p:nvSpPr>
          <p:cNvPr id="3" name="Content Placeholder 2"/>
          <p:cNvSpPr>
            <a:spLocks noGrp="1"/>
          </p:cNvSpPr>
          <p:nvPr>
            <p:ph idx="1"/>
          </p:nvPr>
        </p:nvSpPr>
        <p:spPr>
          <a:xfrm>
            <a:off x="457200" y="4168254"/>
            <a:ext cx="8229600" cy="2156346"/>
          </a:xfrm>
        </p:spPr>
        <p:txBody>
          <a:bodyPr>
            <a:normAutofit fontScale="92500"/>
          </a:bodyPr>
          <a:lstStyle/>
          <a:p>
            <a:pPr>
              <a:buFont typeface="Wingdings" pitchFamily="2" charset="2"/>
              <a:buChar char="Ø"/>
            </a:pPr>
            <a:r>
              <a:rPr lang="vi-VN"/>
              <a:t>Ta có Server A và Victim, giả sử ta gửi 1 SYN packet đến Server A trong đó IP nguồn đã bị giả mạo thành IP của Victim, khi đó Server A sẽ mở 1 connection và gửi SYN/ACK packet cho Victim vì nghĩ rằng Victim muốn mở connection với mình. Và đây chính là khái niệm của Reflection (Phản xạ).</a:t>
            </a:r>
          </a:p>
        </p:txBody>
      </p:sp>
      <p:pic>
        <p:nvPicPr>
          <p:cNvPr id="8" name="image9.png"/>
          <p:cNvPicPr/>
          <p:nvPr/>
        </p:nvPicPr>
        <p:blipFill>
          <a:blip r:embed="rId2"/>
          <a:srcRect/>
          <a:stretch>
            <a:fillRect/>
          </a:stretch>
        </p:blipFill>
        <p:spPr>
          <a:xfrm>
            <a:off x="594360" y="1882254"/>
            <a:ext cx="8244840" cy="2286000"/>
          </a:xfrm>
          <a:prstGeom prst="rect">
            <a:avLst/>
          </a:prstGeom>
          <a:ln/>
        </p:spPr>
      </p:pic>
    </p:spTree>
    <p:extLst>
      <p:ext uri="{BB962C8B-B14F-4D97-AF65-F5344CB8AC3E}">
        <p14:creationId xmlns:p14="http://schemas.microsoft.com/office/powerpoint/2010/main" val="222518305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435767"/>
            <a:ext cx="8839200" cy="6193632"/>
          </a:xfrm>
          <a:prstGeom prst="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 name="Title 1"/>
          <p:cNvSpPr>
            <a:spLocks noGrp="1"/>
          </p:cNvSpPr>
          <p:nvPr>
            <p:ph type="title"/>
          </p:nvPr>
        </p:nvSpPr>
        <p:spPr>
          <a:xfrm>
            <a:off x="457655" y="1066800"/>
            <a:ext cx="8229600" cy="667512"/>
          </a:xfrm>
        </p:spPr>
        <p:txBody>
          <a:bodyPr>
            <a:normAutofit fontScale="90000"/>
          </a:bodyPr>
          <a:lstStyle/>
          <a:p>
            <a:r>
              <a:rPr lang="vi-VN" sz="3200"/>
              <a:t> DRDoS là thế hệ tiếp theo của DDOS, phối hợp giữa hai kiểu DoS và DDoS</a:t>
            </a:r>
            <a:endParaRPr lang="en-US" sz="3200"/>
          </a:p>
        </p:txBody>
      </p:sp>
      <p:grpSp>
        <p:nvGrpSpPr>
          <p:cNvPr id="5" name="Group 4"/>
          <p:cNvGrpSpPr/>
          <p:nvPr/>
        </p:nvGrpSpPr>
        <p:grpSpPr>
          <a:xfrm>
            <a:off x="594360" y="33336"/>
            <a:ext cx="6187440" cy="804863"/>
            <a:chOff x="441960" y="872099"/>
            <a:chExt cx="6187440" cy="590400"/>
          </a:xfrm>
        </p:grpSpPr>
        <p:sp>
          <p:nvSpPr>
            <p:cNvPr id="6" name="Rounded Rectangle 5"/>
            <p:cNvSpPr/>
            <p:nvPr/>
          </p:nvSpPr>
          <p:spPr>
            <a:xfrm>
              <a:off x="441960" y="872099"/>
              <a:ext cx="6187440" cy="59040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 name="Rounded Rectangle 5"/>
            <p:cNvSpPr/>
            <p:nvPr/>
          </p:nvSpPr>
          <p:spPr>
            <a:xfrm>
              <a:off x="470781" y="900920"/>
              <a:ext cx="6129798" cy="53275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33871" tIns="0" rIns="233871" bIns="0" numCol="1" spcCol="1270" anchor="ctr" anchorCtr="0">
              <a:noAutofit/>
            </a:bodyPr>
            <a:lstStyle/>
            <a:p>
              <a:pPr lvl="0" defTabSz="889000">
                <a:lnSpc>
                  <a:spcPct val="90000"/>
                </a:lnSpc>
                <a:spcBef>
                  <a:spcPct val="0"/>
                </a:spcBef>
                <a:spcAft>
                  <a:spcPct val="35000"/>
                </a:spcAft>
              </a:pPr>
              <a:r>
                <a:rPr lang="vi-VN" sz="2800" b="1"/>
                <a:t>A.Giới thiệu về DRDOS </a:t>
              </a:r>
              <a:endParaRPr lang="en-US" sz="2800" kern="1200"/>
            </a:p>
          </p:txBody>
        </p:sp>
      </p:grpSp>
      <p:sp>
        <p:nvSpPr>
          <p:cNvPr id="3" name="Content Placeholder 2"/>
          <p:cNvSpPr>
            <a:spLocks noGrp="1"/>
          </p:cNvSpPr>
          <p:nvPr>
            <p:ph idx="1"/>
          </p:nvPr>
        </p:nvSpPr>
        <p:spPr>
          <a:xfrm>
            <a:off x="152855" y="1675475"/>
            <a:ext cx="8839200" cy="2156346"/>
          </a:xfrm>
        </p:spPr>
        <p:txBody>
          <a:bodyPr>
            <a:normAutofit/>
          </a:bodyPr>
          <a:lstStyle/>
          <a:p>
            <a:pPr lvl="0"/>
            <a:r>
              <a:rPr lang="en-US"/>
              <a:t>   </a:t>
            </a:r>
            <a:r>
              <a:rPr lang="vi-VN"/>
              <a:t>Hacker sẽ điều khiển Spoof SYN generator, gửi SYN packet đến tất cả các TCP Server lớn, </a:t>
            </a:r>
            <a:endParaRPr lang="en-US"/>
          </a:p>
          <a:p>
            <a:pPr lvl="0"/>
            <a:r>
              <a:rPr lang="vi-VN"/>
              <a:t>lúc này các TCP Server này vô tình thành Zombie cho Hacker cùng tấn công Victim và làm nghẽn đường truyền của Victim.</a:t>
            </a:r>
            <a:endParaRPr lang="en-US"/>
          </a:p>
        </p:txBody>
      </p:sp>
      <p:pic>
        <p:nvPicPr>
          <p:cNvPr id="9" name="image4.png"/>
          <p:cNvPicPr/>
          <p:nvPr/>
        </p:nvPicPr>
        <p:blipFill>
          <a:blip r:embed="rId2"/>
          <a:srcRect/>
          <a:stretch>
            <a:fillRect/>
          </a:stretch>
        </p:blipFill>
        <p:spPr>
          <a:xfrm>
            <a:off x="594360" y="3532583"/>
            <a:ext cx="7956190" cy="3319343"/>
          </a:xfrm>
          <a:prstGeom prst="rect">
            <a:avLst/>
          </a:prstGeom>
          <a:ln/>
        </p:spPr>
      </p:pic>
      <p:sp>
        <p:nvSpPr>
          <p:cNvPr id="10" name="Content Placeholder 2"/>
          <p:cNvSpPr txBox="1">
            <a:spLocks/>
          </p:cNvSpPr>
          <p:nvPr/>
        </p:nvSpPr>
        <p:spPr>
          <a:xfrm>
            <a:off x="10668000" y="1981200"/>
            <a:ext cx="8229600" cy="2156346"/>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vi-VN"/>
              <a:t>→ Với nhiều server lớn tham gia nên server mục tiêu sẽ nhanh chóng bị quá tải, bandwidth bị chiếm dụng bởi server lớn.</a:t>
            </a:r>
            <a:endParaRPr lang="en-US"/>
          </a:p>
        </p:txBody>
      </p:sp>
      <p:sp>
        <p:nvSpPr>
          <p:cNvPr id="11" name="Right Arrow 10"/>
          <p:cNvSpPr/>
          <p:nvPr/>
        </p:nvSpPr>
        <p:spPr>
          <a:xfrm>
            <a:off x="9353550" y="2361275"/>
            <a:ext cx="1447800" cy="3923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7622755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1"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par>
                                <p:cTn id="9" presetID="16" presetClass="entr" presetSubtype="21" fill="hold" nodeType="with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barn(inVertical)">
                                      <p:cBhvr>
                                        <p:cTn id="11" dur="500"/>
                                        <p:tgtEl>
                                          <p:spTgt spid="9"/>
                                        </p:tgtEl>
                                      </p:cBhvr>
                                    </p:animEffect>
                                  </p:childTnLst>
                                </p:cTn>
                              </p:par>
                            </p:childTnLst>
                          </p:cTn>
                        </p:par>
                        <p:par>
                          <p:cTn id="12" fill="hold">
                            <p:stCondLst>
                              <p:cond delay="500"/>
                            </p:stCondLst>
                            <p:childTnLst>
                              <p:par>
                                <p:cTn id="13" presetID="2" presetClass="entr" presetSubtype="2" fill="hold" grpId="1"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 calcmode="lin" valueType="num">
                                      <p:cBhvr additive="base">
                                        <p:cTn id="15" dur="5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35" presetClass="path" presetSubtype="0" accel="50000" decel="50000" fill="hold" grpId="0" nodeType="clickEffect">
                                  <p:stCondLst>
                                    <p:cond delay="0"/>
                                  </p:stCondLst>
                                  <p:childTnLst>
                                    <p:animMotion origin="layout" path="M 2.22222E-6 4.81481E-6 L -1.06528 0.02245 " pathEditMode="relative" rAng="0" ptsTypes="AA">
                                      <p:cBhvr>
                                        <p:cTn id="20" dur="2000" fill="hold"/>
                                        <p:tgtEl>
                                          <p:spTgt spid="3">
                                            <p:txEl>
                                              <p:pRg st="0" end="0"/>
                                            </p:txEl>
                                          </p:spTgt>
                                        </p:tgtEl>
                                        <p:attrNameLst>
                                          <p:attrName>ppt_x</p:attrName>
                                          <p:attrName>ppt_y</p:attrName>
                                        </p:attrNameLst>
                                      </p:cBhvr>
                                      <p:rCtr x="-53264" y="1111"/>
                                    </p:animMotion>
                                  </p:childTnLst>
                                </p:cTn>
                              </p:par>
                              <p:par>
                                <p:cTn id="21" presetID="35" presetClass="path" presetSubtype="0" accel="50000" decel="50000" fill="hold" grpId="0" nodeType="withEffect">
                                  <p:stCondLst>
                                    <p:cond delay="0"/>
                                  </p:stCondLst>
                                  <p:childTnLst>
                                    <p:animMotion origin="layout" path="M 2.22222E-6 4.81481E-6 L -1.06528 0.02245 " pathEditMode="relative" rAng="0" ptsTypes="AA">
                                      <p:cBhvr>
                                        <p:cTn id="22" dur="2000" fill="hold"/>
                                        <p:tgtEl>
                                          <p:spTgt spid="3">
                                            <p:txEl>
                                              <p:pRg st="1" end="1"/>
                                            </p:txEl>
                                          </p:spTgt>
                                        </p:tgtEl>
                                        <p:attrNameLst>
                                          <p:attrName>ppt_x</p:attrName>
                                          <p:attrName>ppt_y</p:attrName>
                                        </p:attrNameLst>
                                      </p:cBhvr>
                                      <p:rCtr x="-53264" y="1111"/>
                                    </p:animMotion>
                                  </p:childTnLst>
                                </p:cTn>
                              </p:par>
                              <p:par>
                                <p:cTn id="23" presetID="35" presetClass="path" presetSubtype="0" accel="50000" decel="50000" fill="hold" grpId="0" nodeType="withEffect">
                                  <p:stCondLst>
                                    <p:cond delay="0"/>
                                  </p:stCondLst>
                                  <p:childTnLst>
                                    <p:animMotion origin="layout" path="M -3.33333E-6 3.33333E-6 L -1.10208 0.00486 " pathEditMode="relative" rAng="0" ptsTypes="AA">
                                      <p:cBhvr>
                                        <p:cTn id="24" dur="2000" fill="hold"/>
                                        <p:tgtEl>
                                          <p:spTgt spid="11"/>
                                        </p:tgtEl>
                                        <p:attrNameLst>
                                          <p:attrName>ppt_x</p:attrName>
                                          <p:attrName>ppt_y</p:attrName>
                                        </p:attrNameLst>
                                      </p:cBhvr>
                                      <p:rCtr x="-55104" y="231"/>
                                    </p:animMotion>
                                  </p:childTnLst>
                                </p:cTn>
                              </p:par>
                              <p:par>
                                <p:cTn id="25" presetID="35" presetClass="path" presetSubtype="0" accel="50000" decel="50000" fill="hold" grpId="0" nodeType="withEffect">
                                  <p:stCondLst>
                                    <p:cond delay="0"/>
                                  </p:stCondLst>
                                  <p:childTnLst>
                                    <p:animMotion origin="layout" path="M 3.33333E-6 -4.81481E-6 L -1.11667 0.0095 " pathEditMode="relative" rAng="0" ptsTypes="AA">
                                      <p:cBhvr>
                                        <p:cTn id="26" dur="2000" fill="hold"/>
                                        <p:tgtEl>
                                          <p:spTgt spid="10"/>
                                        </p:tgtEl>
                                        <p:attrNameLst>
                                          <p:attrName>ppt_x</p:attrName>
                                          <p:attrName>ppt_y</p:attrName>
                                        </p:attrNameLst>
                                      </p:cBhvr>
                                      <p:rCtr x="-55833" y="46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 grpId="1" uiExpand="1" build="p"/>
      <p:bldP spid="10" grpId="0"/>
      <p:bldP spid="11"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435767"/>
            <a:ext cx="8839200" cy="6193632"/>
          </a:xfrm>
          <a:prstGeom prst="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 name="Title 1"/>
          <p:cNvSpPr>
            <a:spLocks noGrp="1"/>
          </p:cNvSpPr>
          <p:nvPr>
            <p:ph type="title"/>
          </p:nvPr>
        </p:nvSpPr>
        <p:spPr>
          <a:xfrm>
            <a:off x="623181" y="1676400"/>
            <a:ext cx="7835019" cy="2724912"/>
          </a:xfrm>
        </p:spPr>
        <p:txBody>
          <a:bodyPr>
            <a:normAutofit fontScale="90000"/>
          </a:bodyPr>
          <a:lstStyle/>
          <a:p>
            <a:r>
              <a:rPr lang="en-US" sz="3200"/>
              <a:t>	</a:t>
            </a:r>
            <a:r>
              <a:rPr lang="vi-VN" sz="3200"/>
              <a:t>Tính “nghệ thuật” là ở chỗ chỉ cần với một máy tính với modem 56kbps, một hacker lành nghề có thể đánh bại bất cứ máy chủ nào trong giây lát mà không cần chiếm đoạt bất cứ máy nào để làm phương tiện thực hiện tấn công.</a:t>
            </a:r>
            <a:endParaRPr lang="en-US" sz="3200"/>
          </a:p>
        </p:txBody>
      </p:sp>
      <p:grpSp>
        <p:nvGrpSpPr>
          <p:cNvPr id="5" name="Group 4"/>
          <p:cNvGrpSpPr/>
          <p:nvPr/>
        </p:nvGrpSpPr>
        <p:grpSpPr>
          <a:xfrm>
            <a:off x="594360" y="33336"/>
            <a:ext cx="6187440" cy="804863"/>
            <a:chOff x="441960" y="872099"/>
            <a:chExt cx="6187440" cy="590400"/>
          </a:xfrm>
        </p:grpSpPr>
        <p:sp>
          <p:nvSpPr>
            <p:cNvPr id="6" name="Rounded Rectangle 5"/>
            <p:cNvSpPr/>
            <p:nvPr/>
          </p:nvSpPr>
          <p:spPr>
            <a:xfrm>
              <a:off x="441960" y="872099"/>
              <a:ext cx="6187440" cy="59040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 name="Rounded Rectangle 5"/>
            <p:cNvSpPr/>
            <p:nvPr/>
          </p:nvSpPr>
          <p:spPr>
            <a:xfrm>
              <a:off x="470781" y="900920"/>
              <a:ext cx="6129798" cy="53275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33871" tIns="0" rIns="233871" bIns="0" numCol="1" spcCol="1270" anchor="ctr" anchorCtr="0">
              <a:noAutofit/>
            </a:bodyPr>
            <a:lstStyle/>
            <a:p>
              <a:pPr lvl="0" defTabSz="889000">
                <a:lnSpc>
                  <a:spcPct val="90000"/>
                </a:lnSpc>
                <a:spcBef>
                  <a:spcPct val="0"/>
                </a:spcBef>
                <a:spcAft>
                  <a:spcPct val="35000"/>
                </a:spcAft>
              </a:pPr>
              <a:r>
                <a:rPr lang="vi-VN" sz="2800" b="1"/>
                <a:t>A.Giới thiệu về DRDOS </a:t>
              </a:r>
              <a:endParaRPr lang="en-US" sz="2800" kern="1200"/>
            </a:p>
          </p:txBody>
        </p:sp>
      </p:grpSp>
      <p:sp>
        <p:nvSpPr>
          <p:cNvPr id="3" name="Content Placeholder 2"/>
          <p:cNvSpPr>
            <a:spLocks noGrp="1"/>
          </p:cNvSpPr>
          <p:nvPr>
            <p:ph idx="1"/>
          </p:nvPr>
        </p:nvSpPr>
        <p:spPr>
          <a:xfrm>
            <a:off x="304800" y="5562600"/>
            <a:ext cx="8229600" cy="3581400"/>
          </a:xfrm>
        </p:spPr>
        <p:txBody>
          <a:bodyPr>
            <a:normAutofit/>
          </a:bodyPr>
          <a:lstStyle/>
          <a:p>
            <a:pPr>
              <a:buFont typeface="Wingdings" pitchFamily="2" charset="2"/>
              <a:buChar char="Ø"/>
            </a:pPr>
            <a:endParaRPr lang="vi-VN"/>
          </a:p>
        </p:txBody>
      </p:sp>
    </p:spTree>
    <p:extLst>
      <p:ext uri="{BB962C8B-B14F-4D97-AF65-F5344CB8AC3E}">
        <p14:creationId xmlns:p14="http://schemas.microsoft.com/office/powerpoint/2010/main" val="836045776"/>
      </p:ext>
    </p:extLst>
  </p:cSld>
  <p:clrMapOvr>
    <a:masterClrMapping/>
  </p:clrMapOvr>
  <p:transition spd="slow">
    <p:wip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435767"/>
            <a:ext cx="8839200" cy="6193632"/>
          </a:xfrm>
          <a:prstGeom prst="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 name="Title 1"/>
          <p:cNvSpPr>
            <a:spLocks noGrp="1"/>
          </p:cNvSpPr>
          <p:nvPr>
            <p:ph type="title"/>
          </p:nvPr>
        </p:nvSpPr>
        <p:spPr>
          <a:xfrm>
            <a:off x="594360" y="838199"/>
            <a:ext cx="7835019" cy="762000"/>
          </a:xfrm>
        </p:spPr>
        <p:txBody>
          <a:bodyPr>
            <a:normAutofit/>
          </a:bodyPr>
          <a:lstStyle/>
          <a:p>
            <a:endParaRPr lang="en-US" sz="3200"/>
          </a:p>
        </p:txBody>
      </p:sp>
      <p:grpSp>
        <p:nvGrpSpPr>
          <p:cNvPr id="5" name="Group 4"/>
          <p:cNvGrpSpPr/>
          <p:nvPr/>
        </p:nvGrpSpPr>
        <p:grpSpPr>
          <a:xfrm>
            <a:off x="594360" y="33336"/>
            <a:ext cx="6187440" cy="804863"/>
            <a:chOff x="441960" y="872099"/>
            <a:chExt cx="6187440" cy="590400"/>
          </a:xfrm>
        </p:grpSpPr>
        <p:sp>
          <p:nvSpPr>
            <p:cNvPr id="6" name="Rounded Rectangle 5"/>
            <p:cNvSpPr/>
            <p:nvPr/>
          </p:nvSpPr>
          <p:spPr>
            <a:xfrm>
              <a:off x="441960" y="872099"/>
              <a:ext cx="6187440" cy="59040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 name="Rounded Rectangle 5"/>
            <p:cNvSpPr/>
            <p:nvPr/>
          </p:nvSpPr>
          <p:spPr>
            <a:xfrm>
              <a:off x="470781" y="900920"/>
              <a:ext cx="6129798" cy="53275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33871" tIns="0" rIns="233871" bIns="0" numCol="1" spcCol="1270" anchor="ctr" anchorCtr="0">
              <a:noAutofit/>
            </a:bodyPr>
            <a:lstStyle/>
            <a:p>
              <a:pPr lvl="0" defTabSz="889000">
                <a:lnSpc>
                  <a:spcPct val="90000"/>
                </a:lnSpc>
                <a:spcBef>
                  <a:spcPct val="0"/>
                </a:spcBef>
                <a:spcAft>
                  <a:spcPct val="35000"/>
                </a:spcAft>
              </a:pPr>
              <a:r>
                <a:rPr lang="vi-VN" sz="2800" b="1"/>
                <a:t>B.Cách phòng chống</a:t>
              </a:r>
              <a:endParaRPr lang="en-US" sz="2800" kern="1200"/>
            </a:p>
          </p:txBody>
        </p:sp>
      </p:grpSp>
      <p:sp>
        <p:nvSpPr>
          <p:cNvPr id="3" name="Content Placeholder 2"/>
          <p:cNvSpPr>
            <a:spLocks noGrp="1"/>
          </p:cNvSpPr>
          <p:nvPr>
            <p:ph idx="1"/>
          </p:nvPr>
        </p:nvSpPr>
        <p:spPr>
          <a:xfrm>
            <a:off x="457200" y="1752600"/>
            <a:ext cx="8229600" cy="4343400"/>
          </a:xfrm>
        </p:spPr>
        <p:txBody>
          <a:bodyPr>
            <a:normAutofit/>
          </a:bodyPr>
          <a:lstStyle/>
          <a:p>
            <a:pPr lvl="0">
              <a:buFont typeface="Wingdings" pitchFamily="2" charset="2"/>
              <a:buChar char="Ø"/>
            </a:pPr>
            <a:r>
              <a:rPr lang="vi-VN"/>
              <a:t>Có rất nhiều giải pháp và ý tưởng được đưa ra nhằm đối phó với các cuộc tấn công kiểu DDoS. </a:t>
            </a:r>
            <a:endParaRPr lang="en-US"/>
          </a:p>
          <a:p>
            <a:pPr lvl="0">
              <a:buFont typeface="Wingdings" pitchFamily="2" charset="2"/>
              <a:buChar char="Ø"/>
            </a:pPr>
            <a:r>
              <a:rPr lang="vi-VN"/>
              <a:t>Tuy nhiên không có giải pháp và ý tưởng nào là giải quyết trọn vẹn bài toán Anti-DDoS. Các hình thái khác nhau của DDoS liên tục xuất hiện theo thời gian song song với các biện pháp đối phó,</a:t>
            </a:r>
            <a:endParaRPr lang="en-US"/>
          </a:p>
          <a:p>
            <a:pPr lvl="0">
              <a:buFont typeface="Wingdings" pitchFamily="2" charset="2"/>
              <a:buChar char="Ø"/>
            </a:pPr>
            <a:r>
              <a:rPr lang="vi-VN"/>
              <a:t> tuy nhiên cuộc đua vẫn tuân thủ theo quy luật tất yếu của bảo mật máy tính:” Hacker luôn đi trước giới bảo mật một bước”.</a:t>
            </a:r>
            <a:endParaRPr lang="en-US"/>
          </a:p>
          <a:p>
            <a:pPr>
              <a:buFont typeface="Wingdings" pitchFamily="2" charset="2"/>
              <a:buChar char="Ø"/>
            </a:pPr>
            <a:endParaRPr lang="vi-VN"/>
          </a:p>
        </p:txBody>
      </p:sp>
    </p:spTree>
    <p:extLst>
      <p:ext uri="{BB962C8B-B14F-4D97-AF65-F5344CB8AC3E}">
        <p14:creationId xmlns:p14="http://schemas.microsoft.com/office/powerpoint/2010/main" val="171961572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435767"/>
            <a:ext cx="8839200" cy="6193632"/>
          </a:xfrm>
          <a:prstGeom prst="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 name="Title 1"/>
          <p:cNvSpPr>
            <a:spLocks noGrp="1"/>
          </p:cNvSpPr>
          <p:nvPr>
            <p:ph type="title"/>
          </p:nvPr>
        </p:nvSpPr>
        <p:spPr>
          <a:xfrm>
            <a:off x="594360" y="838198"/>
            <a:ext cx="7863840" cy="762001"/>
          </a:xfrm>
        </p:spPr>
        <p:txBody>
          <a:bodyPr>
            <a:normAutofit fontScale="90000"/>
          </a:bodyPr>
          <a:lstStyle/>
          <a:p>
            <a:pPr lvl="0"/>
            <a:r>
              <a:rPr lang="vi-VN" sz="2800" b="1"/>
              <a:t>Có 3 giai đoạn chính trong quá trình Anti-DDoS:</a:t>
            </a:r>
            <a:endParaRPr lang="en-US" sz="2800"/>
          </a:p>
        </p:txBody>
      </p:sp>
      <p:grpSp>
        <p:nvGrpSpPr>
          <p:cNvPr id="5" name="Group 4"/>
          <p:cNvGrpSpPr/>
          <p:nvPr/>
        </p:nvGrpSpPr>
        <p:grpSpPr>
          <a:xfrm>
            <a:off x="594360" y="33336"/>
            <a:ext cx="6187440" cy="804863"/>
            <a:chOff x="441960" y="872099"/>
            <a:chExt cx="6187440" cy="590400"/>
          </a:xfrm>
        </p:grpSpPr>
        <p:sp>
          <p:nvSpPr>
            <p:cNvPr id="6" name="Rounded Rectangle 5"/>
            <p:cNvSpPr/>
            <p:nvPr/>
          </p:nvSpPr>
          <p:spPr>
            <a:xfrm>
              <a:off x="441960" y="872099"/>
              <a:ext cx="6187440" cy="59040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 name="Rounded Rectangle 5"/>
            <p:cNvSpPr/>
            <p:nvPr/>
          </p:nvSpPr>
          <p:spPr>
            <a:xfrm>
              <a:off x="470781" y="900920"/>
              <a:ext cx="6129798" cy="53275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33871" tIns="0" rIns="233871" bIns="0" numCol="1" spcCol="1270" anchor="ctr" anchorCtr="0">
              <a:noAutofit/>
            </a:bodyPr>
            <a:lstStyle/>
            <a:p>
              <a:pPr lvl="0" defTabSz="889000">
                <a:lnSpc>
                  <a:spcPct val="90000"/>
                </a:lnSpc>
                <a:spcBef>
                  <a:spcPct val="0"/>
                </a:spcBef>
                <a:spcAft>
                  <a:spcPct val="35000"/>
                </a:spcAft>
              </a:pPr>
              <a:r>
                <a:rPr lang="vi-VN" sz="2800" b="1"/>
                <a:t>B.Cách phòng chống</a:t>
              </a:r>
              <a:endParaRPr lang="en-US" sz="2800" kern="1200"/>
            </a:p>
          </p:txBody>
        </p:sp>
      </p:grpSp>
      <p:sp>
        <p:nvSpPr>
          <p:cNvPr id="3" name="Content Placeholder 2"/>
          <p:cNvSpPr>
            <a:spLocks noGrp="1"/>
          </p:cNvSpPr>
          <p:nvPr>
            <p:ph idx="1"/>
          </p:nvPr>
        </p:nvSpPr>
        <p:spPr>
          <a:xfrm>
            <a:off x="457200" y="2057400"/>
            <a:ext cx="8229600" cy="4038600"/>
          </a:xfrm>
        </p:spPr>
        <p:txBody>
          <a:bodyPr>
            <a:normAutofit/>
          </a:bodyPr>
          <a:lstStyle/>
          <a:p>
            <a:pPr lvl="0">
              <a:buFont typeface="Wingdings" pitchFamily="2" charset="2"/>
              <a:buChar char="q"/>
            </a:pPr>
            <a:r>
              <a:rPr lang="vi-VN"/>
              <a:t>Giai đoạn ngăn người: tối thiểu hóa lượng Agent, tìm và vô hiệu hóa các Handler</a:t>
            </a:r>
            <a:endParaRPr lang="en-US"/>
          </a:p>
          <a:p>
            <a:pPr lvl="0">
              <a:buFont typeface="Wingdings" pitchFamily="2" charset="2"/>
              <a:buChar char="q"/>
            </a:pPr>
            <a:r>
              <a:rPr lang="vi-VN"/>
              <a:t>Giai đoạn đối đầu với cuộc tấn công: phát hiện và ngăn chặn cuộc tấn công, làm suy giảm và dừng cuộc tấn công, chuyển hướng cuộc tấn công.</a:t>
            </a:r>
            <a:endParaRPr lang="en-US"/>
          </a:p>
          <a:p>
            <a:pPr>
              <a:buFont typeface="Wingdings" pitchFamily="2" charset="2"/>
              <a:buChar char="q"/>
            </a:pPr>
            <a:r>
              <a:rPr lang="vi-VN"/>
              <a:t>Giai đoạn sau khi cuộc tấn công xảy ra: thu thập chứng cứ và rút kinh nghiệm</a:t>
            </a:r>
          </a:p>
        </p:txBody>
      </p:sp>
    </p:spTree>
    <p:extLst>
      <p:ext uri="{BB962C8B-B14F-4D97-AF65-F5344CB8AC3E}">
        <p14:creationId xmlns:p14="http://schemas.microsoft.com/office/powerpoint/2010/main" val="339969015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435767"/>
            <a:ext cx="8839200" cy="6193632"/>
          </a:xfrm>
          <a:prstGeom prst="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 name="Title 1"/>
          <p:cNvSpPr>
            <a:spLocks noGrp="1"/>
          </p:cNvSpPr>
          <p:nvPr>
            <p:ph type="title"/>
          </p:nvPr>
        </p:nvSpPr>
        <p:spPr>
          <a:xfrm>
            <a:off x="594360" y="838199"/>
            <a:ext cx="7863840" cy="533402"/>
          </a:xfrm>
        </p:spPr>
        <p:txBody>
          <a:bodyPr>
            <a:normAutofit/>
          </a:bodyPr>
          <a:lstStyle/>
          <a:p>
            <a:r>
              <a:rPr lang="vi-VN" sz="2400"/>
              <a:t>Các giai đoạn chi tiết trong phòng chống DRDoS:</a:t>
            </a:r>
            <a:endParaRPr lang="en-US" sz="2400"/>
          </a:p>
        </p:txBody>
      </p:sp>
      <p:grpSp>
        <p:nvGrpSpPr>
          <p:cNvPr id="5" name="Group 4"/>
          <p:cNvGrpSpPr/>
          <p:nvPr/>
        </p:nvGrpSpPr>
        <p:grpSpPr>
          <a:xfrm>
            <a:off x="594360" y="33336"/>
            <a:ext cx="6187440" cy="804863"/>
            <a:chOff x="441960" y="872099"/>
            <a:chExt cx="6187440" cy="590400"/>
          </a:xfrm>
        </p:grpSpPr>
        <p:sp>
          <p:nvSpPr>
            <p:cNvPr id="6" name="Rounded Rectangle 5"/>
            <p:cNvSpPr/>
            <p:nvPr/>
          </p:nvSpPr>
          <p:spPr>
            <a:xfrm>
              <a:off x="441960" y="872099"/>
              <a:ext cx="6187440" cy="59040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 name="Rounded Rectangle 5"/>
            <p:cNvSpPr/>
            <p:nvPr/>
          </p:nvSpPr>
          <p:spPr>
            <a:xfrm>
              <a:off x="470781" y="900920"/>
              <a:ext cx="6129798" cy="53275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33871" tIns="0" rIns="233871" bIns="0" numCol="1" spcCol="1270" anchor="ctr" anchorCtr="0">
              <a:noAutofit/>
            </a:bodyPr>
            <a:lstStyle/>
            <a:p>
              <a:pPr lvl="0" defTabSz="889000">
                <a:lnSpc>
                  <a:spcPct val="90000"/>
                </a:lnSpc>
                <a:spcBef>
                  <a:spcPct val="0"/>
                </a:spcBef>
                <a:spcAft>
                  <a:spcPct val="35000"/>
                </a:spcAft>
              </a:pPr>
              <a:r>
                <a:rPr lang="vi-VN" sz="2800" b="1"/>
                <a:t>B.Cách phòng chống</a:t>
              </a:r>
              <a:endParaRPr lang="en-US" sz="2800" kern="1200"/>
            </a:p>
          </p:txBody>
        </p:sp>
      </p:grpSp>
      <p:graphicFrame>
        <p:nvGraphicFramePr>
          <p:cNvPr id="8" name="Diagram 7"/>
          <p:cNvGraphicFramePr/>
          <p:nvPr>
            <p:extLst>
              <p:ext uri="{D42A27DB-BD31-4B8C-83A1-F6EECF244321}">
                <p14:modId xmlns:p14="http://schemas.microsoft.com/office/powerpoint/2010/main" val="2396944907"/>
              </p:ext>
            </p:extLst>
          </p:nvPr>
        </p:nvGraphicFramePr>
        <p:xfrm>
          <a:off x="594360" y="1447800"/>
          <a:ext cx="8092440" cy="5029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2404518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
                                            <p:graphicEl>
                                              <a:dgm id="{A8B7A92F-65D3-4403-A15E-21559D316477}"/>
                                            </p:graphicEl>
                                          </p:spTgt>
                                        </p:tgtEl>
                                        <p:attrNameLst>
                                          <p:attrName>style.visibility</p:attrName>
                                        </p:attrNameLst>
                                      </p:cBhvr>
                                      <p:to>
                                        <p:strVal val="visible"/>
                                      </p:to>
                                    </p:set>
                                    <p:anim calcmode="lin" valueType="num">
                                      <p:cBhvr additive="base">
                                        <p:cTn id="7" dur="500" fill="hold"/>
                                        <p:tgtEl>
                                          <p:spTgt spid="8">
                                            <p:graphicEl>
                                              <a:dgm id="{A8B7A92F-65D3-4403-A15E-21559D316477}"/>
                                            </p:graphic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
                                            <p:graphicEl>
                                              <a:dgm id="{A8B7A92F-65D3-4403-A15E-21559D316477}"/>
                                            </p:graphic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8">
                                            <p:graphicEl>
                                              <a:dgm id="{C5F28918-4AD9-4961-AD2D-D97C972B7826}"/>
                                            </p:graphicEl>
                                          </p:spTgt>
                                        </p:tgtEl>
                                        <p:attrNameLst>
                                          <p:attrName>style.visibility</p:attrName>
                                        </p:attrNameLst>
                                      </p:cBhvr>
                                      <p:to>
                                        <p:strVal val="visible"/>
                                      </p:to>
                                    </p:set>
                                    <p:anim calcmode="lin" valueType="num">
                                      <p:cBhvr additive="base">
                                        <p:cTn id="11" dur="500" fill="hold"/>
                                        <p:tgtEl>
                                          <p:spTgt spid="8">
                                            <p:graphicEl>
                                              <a:dgm id="{C5F28918-4AD9-4961-AD2D-D97C972B7826}"/>
                                            </p:graphic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8">
                                            <p:graphicEl>
                                              <a:dgm id="{C5F28918-4AD9-4961-AD2D-D97C972B7826}"/>
                                            </p:graphicEl>
                                          </p:spTgt>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8" fill="hold" grpId="0" nodeType="afterEffect">
                                  <p:stCondLst>
                                    <p:cond delay="0"/>
                                  </p:stCondLst>
                                  <p:childTnLst>
                                    <p:set>
                                      <p:cBhvr>
                                        <p:cTn id="15" dur="1" fill="hold">
                                          <p:stCondLst>
                                            <p:cond delay="0"/>
                                          </p:stCondLst>
                                        </p:cTn>
                                        <p:tgtEl>
                                          <p:spTgt spid="8">
                                            <p:graphicEl>
                                              <a:dgm id="{522FE57B-2E92-44CE-AA25-6F7FD43412EE}"/>
                                            </p:graphicEl>
                                          </p:spTgt>
                                        </p:tgtEl>
                                        <p:attrNameLst>
                                          <p:attrName>style.visibility</p:attrName>
                                        </p:attrNameLst>
                                      </p:cBhvr>
                                      <p:to>
                                        <p:strVal val="visible"/>
                                      </p:to>
                                    </p:set>
                                    <p:anim calcmode="lin" valueType="num">
                                      <p:cBhvr additive="base">
                                        <p:cTn id="16" dur="500" fill="hold"/>
                                        <p:tgtEl>
                                          <p:spTgt spid="8">
                                            <p:graphicEl>
                                              <a:dgm id="{522FE57B-2E92-44CE-AA25-6F7FD43412EE}"/>
                                            </p:graphic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8">
                                            <p:graphicEl>
                                              <a:dgm id="{522FE57B-2E92-44CE-AA25-6F7FD43412EE}"/>
                                            </p:graphicEl>
                                          </p:spTgt>
                                        </p:tgtEl>
                                        <p:attrNameLst>
                                          <p:attrName>ppt_y</p:attrName>
                                        </p:attrNameLst>
                                      </p:cBhvr>
                                      <p:tavLst>
                                        <p:tav tm="0">
                                          <p:val>
                                            <p:strVal val="#ppt_y"/>
                                          </p:val>
                                        </p:tav>
                                        <p:tav tm="100000">
                                          <p:val>
                                            <p:strVal val="#ppt_y"/>
                                          </p:val>
                                        </p:tav>
                                      </p:tavLst>
                                    </p:anim>
                                  </p:childTnLst>
                                </p:cTn>
                              </p:par>
                              <p:par>
                                <p:cTn id="18" presetID="2" presetClass="entr" presetSubtype="8" fill="hold" grpId="0" nodeType="withEffect">
                                  <p:stCondLst>
                                    <p:cond delay="0"/>
                                  </p:stCondLst>
                                  <p:childTnLst>
                                    <p:set>
                                      <p:cBhvr>
                                        <p:cTn id="19" dur="1" fill="hold">
                                          <p:stCondLst>
                                            <p:cond delay="0"/>
                                          </p:stCondLst>
                                        </p:cTn>
                                        <p:tgtEl>
                                          <p:spTgt spid="8">
                                            <p:graphicEl>
                                              <a:dgm id="{48748033-4F39-4E85-A83B-8FA41EECC9BC}"/>
                                            </p:graphicEl>
                                          </p:spTgt>
                                        </p:tgtEl>
                                        <p:attrNameLst>
                                          <p:attrName>style.visibility</p:attrName>
                                        </p:attrNameLst>
                                      </p:cBhvr>
                                      <p:to>
                                        <p:strVal val="visible"/>
                                      </p:to>
                                    </p:set>
                                    <p:anim calcmode="lin" valueType="num">
                                      <p:cBhvr additive="base">
                                        <p:cTn id="20" dur="500" fill="hold"/>
                                        <p:tgtEl>
                                          <p:spTgt spid="8">
                                            <p:graphicEl>
                                              <a:dgm id="{48748033-4F39-4E85-A83B-8FA41EECC9BC}"/>
                                            </p:graphic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8">
                                            <p:graphicEl>
                                              <a:dgm id="{48748033-4F39-4E85-A83B-8FA41EECC9BC}"/>
                                            </p:graphicEl>
                                          </p:spTgt>
                                        </p:tgtEl>
                                        <p:attrNameLst>
                                          <p:attrName>ppt_y</p:attrName>
                                        </p:attrNameLst>
                                      </p:cBhvr>
                                      <p:tavLst>
                                        <p:tav tm="0">
                                          <p:val>
                                            <p:strVal val="#ppt_y"/>
                                          </p:val>
                                        </p:tav>
                                        <p:tav tm="100000">
                                          <p:val>
                                            <p:strVal val="#ppt_y"/>
                                          </p:val>
                                        </p:tav>
                                      </p:tavLst>
                                    </p:anim>
                                  </p:childTnLst>
                                </p:cTn>
                              </p:par>
                            </p:childTnLst>
                          </p:cTn>
                        </p:par>
                        <p:par>
                          <p:cTn id="22" fill="hold">
                            <p:stCondLst>
                              <p:cond delay="1000"/>
                            </p:stCondLst>
                            <p:childTnLst>
                              <p:par>
                                <p:cTn id="23" presetID="2" presetClass="entr" presetSubtype="8" fill="hold" grpId="0" nodeType="afterEffect">
                                  <p:stCondLst>
                                    <p:cond delay="0"/>
                                  </p:stCondLst>
                                  <p:childTnLst>
                                    <p:set>
                                      <p:cBhvr>
                                        <p:cTn id="24" dur="1" fill="hold">
                                          <p:stCondLst>
                                            <p:cond delay="0"/>
                                          </p:stCondLst>
                                        </p:cTn>
                                        <p:tgtEl>
                                          <p:spTgt spid="8">
                                            <p:graphicEl>
                                              <a:dgm id="{0FD2E490-6102-471A-9F0C-729537289F79}"/>
                                            </p:graphicEl>
                                          </p:spTgt>
                                        </p:tgtEl>
                                        <p:attrNameLst>
                                          <p:attrName>style.visibility</p:attrName>
                                        </p:attrNameLst>
                                      </p:cBhvr>
                                      <p:to>
                                        <p:strVal val="visible"/>
                                      </p:to>
                                    </p:set>
                                    <p:anim calcmode="lin" valueType="num">
                                      <p:cBhvr additive="base">
                                        <p:cTn id="25" dur="500" fill="hold"/>
                                        <p:tgtEl>
                                          <p:spTgt spid="8">
                                            <p:graphicEl>
                                              <a:dgm id="{0FD2E490-6102-471A-9F0C-729537289F79}"/>
                                            </p:graphic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8">
                                            <p:graphicEl>
                                              <a:dgm id="{0FD2E490-6102-471A-9F0C-729537289F79}"/>
                                            </p:graphicEl>
                                          </p:spTgt>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8">
                                            <p:graphicEl>
                                              <a:dgm id="{6EA42274-02EC-4030-80B9-ADAE3C8B3C4D}"/>
                                            </p:graphicEl>
                                          </p:spTgt>
                                        </p:tgtEl>
                                        <p:attrNameLst>
                                          <p:attrName>style.visibility</p:attrName>
                                        </p:attrNameLst>
                                      </p:cBhvr>
                                      <p:to>
                                        <p:strVal val="visible"/>
                                      </p:to>
                                    </p:set>
                                    <p:anim calcmode="lin" valueType="num">
                                      <p:cBhvr additive="base">
                                        <p:cTn id="29" dur="500" fill="hold"/>
                                        <p:tgtEl>
                                          <p:spTgt spid="8">
                                            <p:graphicEl>
                                              <a:dgm id="{6EA42274-02EC-4030-80B9-ADAE3C8B3C4D}"/>
                                            </p:graphic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8">
                                            <p:graphicEl>
                                              <a:dgm id="{6EA42274-02EC-4030-80B9-ADAE3C8B3C4D}"/>
                                            </p:graphicEl>
                                          </p:spTgt>
                                        </p:tgtEl>
                                        <p:attrNameLst>
                                          <p:attrName>ppt_y</p:attrName>
                                        </p:attrNameLst>
                                      </p:cBhvr>
                                      <p:tavLst>
                                        <p:tav tm="0">
                                          <p:val>
                                            <p:strVal val="#ppt_y"/>
                                          </p:val>
                                        </p:tav>
                                        <p:tav tm="100000">
                                          <p:val>
                                            <p:strVal val="#ppt_y"/>
                                          </p:val>
                                        </p:tav>
                                      </p:tavLst>
                                    </p:anim>
                                  </p:childTnLst>
                                </p:cTn>
                              </p:par>
                            </p:childTnLst>
                          </p:cTn>
                        </p:par>
                        <p:par>
                          <p:cTn id="31" fill="hold">
                            <p:stCondLst>
                              <p:cond delay="1500"/>
                            </p:stCondLst>
                            <p:childTnLst>
                              <p:par>
                                <p:cTn id="32" presetID="2" presetClass="entr" presetSubtype="8" fill="hold" grpId="0" nodeType="afterEffect">
                                  <p:stCondLst>
                                    <p:cond delay="0"/>
                                  </p:stCondLst>
                                  <p:childTnLst>
                                    <p:set>
                                      <p:cBhvr>
                                        <p:cTn id="33" dur="1" fill="hold">
                                          <p:stCondLst>
                                            <p:cond delay="0"/>
                                          </p:stCondLst>
                                        </p:cTn>
                                        <p:tgtEl>
                                          <p:spTgt spid="8">
                                            <p:graphicEl>
                                              <a:dgm id="{F25A9610-37A4-44F9-ACF8-F9EC38C9FFF4}"/>
                                            </p:graphicEl>
                                          </p:spTgt>
                                        </p:tgtEl>
                                        <p:attrNameLst>
                                          <p:attrName>style.visibility</p:attrName>
                                        </p:attrNameLst>
                                      </p:cBhvr>
                                      <p:to>
                                        <p:strVal val="visible"/>
                                      </p:to>
                                    </p:set>
                                    <p:anim calcmode="lin" valueType="num">
                                      <p:cBhvr additive="base">
                                        <p:cTn id="34" dur="500" fill="hold"/>
                                        <p:tgtEl>
                                          <p:spTgt spid="8">
                                            <p:graphicEl>
                                              <a:dgm id="{F25A9610-37A4-44F9-ACF8-F9EC38C9FFF4}"/>
                                            </p:graphicEl>
                                          </p:spTgt>
                                        </p:tgtEl>
                                        <p:attrNameLst>
                                          <p:attrName>ppt_x</p:attrName>
                                        </p:attrNameLst>
                                      </p:cBhvr>
                                      <p:tavLst>
                                        <p:tav tm="0">
                                          <p:val>
                                            <p:strVal val="0-#ppt_w/2"/>
                                          </p:val>
                                        </p:tav>
                                        <p:tav tm="100000">
                                          <p:val>
                                            <p:strVal val="#ppt_x"/>
                                          </p:val>
                                        </p:tav>
                                      </p:tavLst>
                                    </p:anim>
                                    <p:anim calcmode="lin" valueType="num">
                                      <p:cBhvr additive="base">
                                        <p:cTn id="35" dur="500" fill="hold"/>
                                        <p:tgtEl>
                                          <p:spTgt spid="8">
                                            <p:graphicEl>
                                              <a:dgm id="{F25A9610-37A4-44F9-ACF8-F9EC38C9FFF4}"/>
                                            </p:graphicEl>
                                          </p:spTgt>
                                        </p:tgtEl>
                                        <p:attrNameLst>
                                          <p:attrName>ppt_y</p:attrName>
                                        </p:attrNameLst>
                                      </p:cBhvr>
                                      <p:tavLst>
                                        <p:tav tm="0">
                                          <p:val>
                                            <p:strVal val="#ppt_y"/>
                                          </p:val>
                                        </p:tav>
                                        <p:tav tm="100000">
                                          <p:val>
                                            <p:strVal val="#ppt_y"/>
                                          </p:val>
                                        </p:tav>
                                      </p:tavLst>
                                    </p:anim>
                                  </p:childTnLst>
                                </p:cTn>
                              </p:par>
                              <p:par>
                                <p:cTn id="36" presetID="2" presetClass="entr" presetSubtype="8" fill="hold" grpId="0" nodeType="withEffect">
                                  <p:stCondLst>
                                    <p:cond delay="0"/>
                                  </p:stCondLst>
                                  <p:childTnLst>
                                    <p:set>
                                      <p:cBhvr>
                                        <p:cTn id="37" dur="1" fill="hold">
                                          <p:stCondLst>
                                            <p:cond delay="0"/>
                                          </p:stCondLst>
                                        </p:cTn>
                                        <p:tgtEl>
                                          <p:spTgt spid="8">
                                            <p:graphicEl>
                                              <a:dgm id="{B548A8CF-122A-4F91-9BF1-FC7304DE2C07}"/>
                                            </p:graphicEl>
                                          </p:spTgt>
                                        </p:tgtEl>
                                        <p:attrNameLst>
                                          <p:attrName>style.visibility</p:attrName>
                                        </p:attrNameLst>
                                      </p:cBhvr>
                                      <p:to>
                                        <p:strVal val="visible"/>
                                      </p:to>
                                    </p:set>
                                    <p:anim calcmode="lin" valueType="num">
                                      <p:cBhvr additive="base">
                                        <p:cTn id="38" dur="500" fill="hold"/>
                                        <p:tgtEl>
                                          <p:spTgt spid="8">
                                            <p:graphicEl>
                                              <a:dgm id="{B548A8CF-122A-4F91-9BF1-FC7304DE2C07}"/>
                                            </p:graphicEl>
                                          </p:spTgt>
                                        </p:tgtEl>
                                        <p:attrNameLst>
                                          <p:attrName>ppt_x</p:attrName>
                                        </p:attrNameLst>
                                      </p:cBhvr>
                                      <p:tavLst>
                                        <p:tav tm="0">
                                          <p:val>
                                            <p:strVal val="0-#ppt_w/2"/>
                                          </p:val>
                                        </p:tav>
                                        <p:tav tm="100000">
                                          <p:val>
                                            <p:strVal val="#ppt_x"/>
                                          </p:val>
                                        </p:tav>
                                      </p:tavLst>
                                    </p:anim>
                                    <p:anim calcmode="lin" valueType="num">
                                      <p:cBhvr additive="base">
                                        <p:cTn id="39" dur="500" fill="hold"/>
                                        <p:tgtEl>
                                          <p:spTgt spid="8">
                                            <p:graphicEl>
                                              <a:dgm id="{B548A8CF-122A-4F91-9BF1-FC7304DE2C07}"/>
                                            </p:graphicEl>
                                          </p:spTgt>
                                        </p:tgtEl>
                                        <p:attrNameLst>
                                          <p:attrName>ppt_y</p:attrName>
                                        </p:attrNameLst>
                                      </p:cBhvr>
                                      <p:tavLst>
                                        <p:tav tm="0">
                                          <p:val>
                                            <p:strVal val="#ppt_y"/>
                                          </p:val>
                                        </p:tav>
                                        <p:tav tm="100000">
                                          <p:val>
                                            <p:strVal val="#ppt_y"/>
                                          </p:val>
                                        </p:tav>
                                      </p:tavLst>
                                    </p:anim>
                                  </p:childTnLst>
                                </p:cTn>
                              </p:par>
                            </p:childTnLst>
                          </p:cTn>
                        </p:par>
                        <p:par>
                          <p:cTn id="40" fill="hold">
                            <p:stCondLst>
                              <p:cond delay="2000"/>
                            </p:stCondLst>
                            <p:childTnLst>
                              <p:par>
                                <p:cTn id="41" presetID="2" presetClass="entr" presetSubtype="8" fill="hold" grpId="0" nodeType="afterEffect">
                                  <p:stCondLst>
                                    <p:cond delay="0"/>
                                  </p:stCondLst>
                                  <p:childTnLst>
                                    <p:set>
                                      <p:cBhvr>
                                        <p:cTn id="42" dur="1" fill="hold">
                                          <p:stCondLst>
                                            <p:cond delay="0"/>
                                          </p:stCondLst>
                                        </p:cTn>
                                        <p:tgtEl>
                                          <p:spTgt spid="8">
                                            <p:graphicEl>
                                              <a:dgm id="{7E6DBFD3-A4B8-4A48-A36C-414091C427DF}"/>
                                            </p:graphicEl>
                                          </p:spTgt>
                                        </p:tgtEl>
                                        <p:attrNameLst>
                                          <p:attrName>style.visibility</p:attrName>
                                        </p:attrNameLst>
                                      </p:cBhvr>
                                      <p:to>
                                        <p:strVal val="visible"/>
                                      </p:to>
                                    </p:set>
                                    <p:anim calcmode="lin" valueType="num">
                                      <p:cBhvr additive="base">
                                        <p:cTn id="43" dur="500" fill="hold"/>
                                        <p:tgtEl>
                                          <p:spTgt spid="8">
                                            <p:graphicEl>
                                              <a:dgm id="{7E6DBFD3-A4B8-4A48-A36C-414091C427DF}"/>
                                            </p:graphic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8">
                                            <p:graphicEl>
                                              <a:dgm id="{7E6DBFD3-A4B8-4A48-A36C-414091C427DF}"/>
                                            </p:graphicEl>
                                          </p:spTgt>
                                        </p:tgtEl>
                                        <p:attrNameLst>
                                          <p:attrName>ppt_y</p:attrName>
                                        </p:attrNameLst>
                                      </p:cBhvr>
                                      <p:tavLst>
                                        <p:tav tm="0">
                                          <p:val>
                                            <p:strVal val="#ppt_y"/>
                                          </p:val>
                                        </p:tav>
                                        <p:tav tm="100000">
                                          <p:val>
                                            <p:strVal val="#ppt_y"/>
                                          </p:val>
                                        </p:tav>
                                      </p:tavLst>
                                    </p:anim>
                                  </p:childTnLst>
                                </p:cTn>
                              </p:par>
                              <p:par>
                                <p:cTn id="45" presetID="2" presetClass="entr" presetSubtype="8" fill="hold" grpId="0" nodeType="withEffect">
                                  <p:stCondLst>
                                    <p:cond delay="0"/>
                                  </p:stCondLst>
                                  <p:childTnLst>
                                    <p:set>
                                      <p:cBhvr>
                                        <p:cTn id="46" dur="1" fill="hold">
                                          <p:stCondLst>
                                            <p:cond delay="0"/>
                                          </p:stCondLst>
                                        </p:cTn>
                                        <p:tgtEl>
                                          <p:spTgt spid="8">
                                            <p:graphicEl>
                                              <a:dgm id="{EBBECE4B-BCB8-4419-8CB6-C3FA4869DF96}"/>
                                            </p:graphicEl>
                                          </p:spTgt>
                                        </p:tgtEl>
                                        <p:attrNameLst>
                                          <p:attrName>style.visibility</p:attrName>
                                        </p:attrNameLst>
                                      </p:cBhvr>
                                      <p:to>
                                        <p:strVal val="visible"/>
                                      </p:to>
                                    </p:set>
                                    <p:anim calcmode="lin" valueType="num">
                                      <p:cBhvr additive="base">
                                        <p:cTn id="47" dur="500" fill="hold"/>
                                        <p:tgtEl>
                                          <p:spTgt spid="8">
                                            <p:graphicEl>
                                              <a:dgm id="{EBBECE4B-BCB8-4419-8CB6-C3FA4869DF96}"/>
                                            </p:graphicEl>
                                          </p:spTgt>
                                        </p:tgtEl>
                                        <p:attrNameLst>
                                          <p:attrName>ppt_x</p:attrName>
                                        </p:attrNameLst>
                                      </p:cBhvr>
                                      <p:tavLst>
                                        <p:tav tm="0">
                                          <p:val>
                                            <p:strVal val="0-#ppt_w/2"/>
                                          </p:val>
                                        </p:tav>
                                        <p:tav tm="100000">
                                          <p:val>
                                            <p:strVal val="#ppt_x"/>
                                          </p:val>
                                        </p:tav>
                                      </p:tavLst>
                                    </p:anim>
                                    <p:anim calcmode="lin" valueType="num">
                                      <p:cBhvr additive="base">
                                        <p:cTn id="48" dur="500" fill="hold"/>
                                        <p:tgtEl>
                                          <p:spTgt spid="8">
                                            <p:graphicEl>
                                              <a:dgm id="{EBBECE4B-BCB8-4419-8CB6-C3FA4869DF96}"/>
                                            </p:graphicEl>
                                          </p:spTgt>
                                        </p:tgtEl>
                                        <p:attrNameLst>
                                          <p:attrName>ppt_y</p:attrName>
                                        </p:attrNameLst>
                                      </p:cBhvr>
                                      <p:tavLst>
                                        <p:tav tm="0">
                                          <p:val>
                                            <p:strVal val="#ppt_y"/>
                                          </p:val>
                                        </p:tav>
                                        <p:tav tm="100000">
                                          <p:val>
                                            <p:strVal val="#ppt_y"/>
                                          </p:val>
                                        </p:tav>
                                      </p:tavLst>
                                    </p:anim>
                                  </p:childTnLst>
                                </p:cTn>
                              </p:par>
                            </p:childTnLst>
                          </p:cTn>
                        </p:par>
                        <p:par>
                          <p:cTn id="49" fill="hold">
                            <p:stCondLst>
                              <p:cond delay="2500"/>
                            </p:stCondLst>
                            <p:childTnLst>
                              <p:par>
                                <p:cTn id="50" presetID="2" presetClass="entr" presetSubtype="8" fill="hold" grpId="0" nodeType="afterEffect">
                                  <p:stCondLst>
                                    <p:cond delay="0"/>
                                  </p:stCondLst>
                                  <p:childTnLst>
                                    <p:set>
                                      <p:cBhvr>
                                        <p:cTn id="51" dur="1" fill="hold">
                                          <p:stCondLst>
                                            <p:cond delay="0"/>
                                          </p:stCondLst>
                                        </p:cTn>
                                        <p:tgtEl>
                                          <p:spTgt spid="8">
                                            <p:graphicEl>
                                              <a:dgm id="{D3F25606-6868-429B-B322-FF146CCFCFE8}"/>
                                            </p:graphicEl>
                                          </p:spTgt>
                                        </p:tgtEl>
                                        <p:attrNameLst>
                                          <p:attrName>style.visibility</p:attrName>
                                        </p:attrNameLst>
                                      </p:cBhvr>
                                      <p:to>
                                        <p:strVal val="visible"/>
                                      </p:to>
                                    </p:set>
                                    <p:anim calcmode="lin" valueType="num">
                                      <p:cBhvr additive="base">
                                        <p:cTn id="52" dur="500" fill="hold"/>
                                        <p:tgtEl>
                                          <p:spTgt spid="8">
                                            <p:graphicEl>
                                              <a:dgm id="{D3F25606-6868-429B-B322-FF146CCFCFE8}"/>
                                            </p:graphicEl>
                                          </p:spTgt>
                                        </p:tgtEl>
                                        <p:attrNameLst>
                                          <p:attrName>ppt_x</p:attrName>
                                        </p:attrNameLst>
                                      </p:cBhvr>
                                      <p:tavLst>
                                        <p:tav tm="0">
                                          <p:val>
                                            <p:strVal val="0-#ppt_w/2"/>
                                          </p:val>
                                        </p:tav>
                                        <p:tav tm="100000">
                                          <p:val>
                                            <p:strVal val="#ppt_x"/>
                                          </p:val>
                                        </p:tav>
                                      </p:tavLst>
                                    </p:anim>
                                    <p:anim calcmode="lin" valueType="num">
                                      <p:cBhvr additive="base">
                                        <p:cTn id="53" dur="500" fill="hold"/>
                                        <p:tgtEl>
                                          <p:spTgt spid="8">
                                            <p:graphicEl>
                                              <a:dgm id="{D3F25606-6868-429B-B322-FF146CCFCFE8}"/>
                                            </p:graphicEl>
                                          </p:spTgt>
                                        </p:tgtEl>
                                        <p:attrNameLst>
                                          <p:attrName>ppt_y</p:attrName>
                                        </p:attrNameLst>
                                      </p:cBhvr>
                                      <p:tavLst>
                                        <p:tav tm="0">
                                          <p:val>
                                            <p:strVal val="#ppt_y"/>
                                          </p:val>
                                        </p:tav>
                                        <p:tav tm="100000">
                                          <p:val>
                                            <p:strVal val="#ppt_y"/>
                                          </p:val>
                                        </p:tav>
                                      </p:tavLst>
                                    </p:anim>
                                  </p:childTnLst>
                                </p:cTn>
                              </p:par>
                              <p:par>
                                <p:cTn id="54" presetID="2" presetClass="entr" presetSubtype="8" fill="hold" grpId="0" nodeType="withEffect">
                                  <p:stCondLst>
                                    <p:cond delay="0"/>
                                  </p:stCondLst>
                                  <p:childTnLst>
                                    <p:set>
                                      <p:cBhvr>
                                        <p:cTn id="55" dur="1" fill="hold">
                                          <p:stCondLst>
                                            <p:cond delay="0"/>
                                          </p:stCondLst>
                                        </p:cTn>
                                        <p:tgtEl>
                                          <p:spTgt spid="8">
                                            <p:graphicEl>
                                              <a:dgm id="{43E49197-65C7-4E68-B694-FABCC4EEBA25}"/>
                                            </p:graphicEl>
                                          </p:spTgt>
                                        </p:tgtEl>
                                        <p:attrNameLst>
                                          <p:attrName>style.visibility</p:attrName>
                                        </p:attrNameLst>
                                      </p:cBhvr>
                                      <p:to>
                                        <p:strVal val="visible"/>
                                      </p:to>
                                    </p:set>
                                    <p:anim calcmode="lin" valueType="num">
                                      <p:cBhvr additive="base">
                                        <p:cTn id="56" dur="500" fill="hold"/>
                                        <p:tgtEl>
                                          <p:spTgt spid="8">
                                            <p:graphicEl>
                                              <a:dgm id="{43E49197-65C7-4E68-B694-FABCC4EEBA25}"/>
                                            </p:graphicEl>
                                          </p:spTgt>
                                        </p:tgtEl>
                                        <p:attrNameLst>
                                          <p:attrName>ppt_x</p:attrName>
                                        </p:attrNameLst>
                                      </p:cBhvr>
                                      <p:tavLst>
                                        <p:tav tm="0">
                                          <p:val>
                                            <p:strVal val="0-#ppt_w/2"/>
                                          </p:val>
                                        </p:tav>
                                        <p:tav tm="100000">
                                          <p:val>
                                            <p:strVal val="#ppt_x"/>
                                          </p:val>
                                        </p:tav>
                                      </p:tavLst>
                                    </p:anim>
                                    <p:anim calcmode="lin" valueType="num">
                                      <p:cBhvr additive="base">
                                        <p:cTn id="57" dur="500" fill="hold"/>
                                        <p:tgtEl>
                                          <p:spTgt spid="8">
                                            <p:graphicEl>
                                              <a:dgm id="{43E49197-65C7-4E68-B694-FABCC4EEBA25}"/>
                                            </p:graphicEl>
                                          </p:spTgt>
                                        </p:tgtEl>
                                        <p:attrNameLst>
                                          <p:attrName>ppt_y</p:attrName>
                                        </p:attrNameLst>
                                      </p:cBhvr>
                                      <p:tavLst>
                                        <p:tav tm="0">
                                          <p:val>
                                            <p:strVal val="#ppt_y"/>
                                          </p:val>
                                        </p:tav>
                                        <p:tav tm="100000">
                                          <p:val>
                                            <p:strVal val="#ppt_y"/>
                                          </p:val>
                                        </p:tav>
                                      </p:tavLst>
                                    </p:anim>
                                  </p:childTnLst>
                                </p:cTn>
                              </p:par>
                            </p:childTnLst>
                          </p:cTn>
                        </p:par>
                        <p:par>
                          <p:cTn id="58" fill="hold">
                            <p:stCondLst>
                              <p:cond delay="3000"/>
                            </p:stCondLst>
                            <p:childTnLst>
                              <p:par>
                                <p:cTn id="59" presetID="2" presetClass="entr" presetSubtype="8" fill="hold" grpId="0" nodeType="afterEffect">
                                  <p:stCondLst>
                                    <p:cond delay="0"/>
                                  </p:stCondLst>
                                  <p:childTnLst>
                                    <p:set>
                                      <p:cBhvr>
                                        <p:cTn id="60" dur="1" fill="hold">
                                          <p:stCondLst>
                                            <p:cond delay="0"/>
                                          </p:stCondLst>
                                        </p:cTn>
                                        <p:tgtEl>
                                          <p:spTgt spid="8">
                                            <p:graphicEl>
                                              <a:dgm id="{32C55AEF-C29F-4E9B-9241-F82616C4E152}"/>
                                            </p:graphicEl>
                                          </p:spTgt>
                                        </p:tgtEl>
                                        <p:attrNameLst>
                                          <p:attrName>style.visibility</p:attrName>
                                        </p:attrNameLst>
                                      </p:cBhvr>
                                      <p:to>
                                        <p:strVal val="visible"/>
                                      </p:to>
                                    </p:set>
                                    <p:anim calcmode="lin" valueType="num">
                                      <p:cBhvr additive="base">
                                        <p:cTn id="61" dur="500" fill="hold"/>
                                        <p:tgtEl>
                                          <p:spTgt spid="8">
                                            <p:graphicEl>
                                              <a:dgm id="{32C55AEF-C29F-4E9B-9241-F82616C4E152}"/>
                                            </p:graphic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8">
                                            <p:graphicEl>
                                              <a:dgm id="{32C55AEF-C29F-4E9B-9241-F82616C4E152}"/>
                                            </p:graphicEl>
                                          </p:spTgt>
                                        </p:tgtEl>
                                        <p:attrNameLst>
                                          <p:attrName>ppt_y</p:attrName>
                                        </p:attrNameLst>
                                      </p:cBhvr>
                                      <p:tavLst>
                                        <p:tav tm="0">
                                          <p:val>
                                            <p:strVal val="#ppt_y"/>
                                          </p:val>
                                        </p:tav>
                                        <p:tav tm="100000">
                                          <p:val>
                                            <p:strVal val="#ppt_y"/>
                                          </p:val>
                                        </p:tav>
                                      </p:tavLst>
                                    </p:anim>
                                  </p:childTnLst>
                                </p:cTn>
                              </p:par>
                              <p:par>
                                <p:cTn id="63" presetID="2" presetClass="entr" presetSubtype="8" fill="hold" grpId="0" nodeType="withEffect">
                                  <p:stCondLst>
                                    <p:cond delay="0"/>
                                  </p:stCondLst>
                                  <p:childTnLst>
                                    <p:set>
                                      <p:cBhvr>
                                        <p:cTn id="64" dur="1" fill="hold">
                                          <p:stCondLst>
                                            <p:cond delay="0"/>
                                          </p:stCondLst>
                                        </p:cTn>
                                        <p:tgtEl>
                                          <p:spTgt spid="8">
                                            <p:graphicEl>
                                              <a:dgm id="{954D71F4-DE08-49FF-8050-3F0ED14B7C1E}"/>
                                            </p:graphicEl>
                                          </p:spTgt>
                                        </p:tgtEl>
                                        <p:attrNameLst>
                                          <p:attrName>style.visibility</p:attrName>
                                        </p:attrNameLst>
                                      </p:cBhvr>
                                      <p:to>
                                        <p:strVal val="visible"/>
                                      </p:to>
                                    </p:set>
                                    <p:anim calcmode="lin" valueType="num">
                                      <p:cBhvr additive="base">
                                        <p:cTn id="65" dur="500" fill="hold"/>
                                        <p:tgtEl>
                                          <p:spTgt spid="8">
                                            <p:graphicEl>
                                              <a:dgm id="{954D71F4-DE08-49FF-8050-3F0ED14B7C1E}"/>
                                            </p:graphicEl>
                                          </p:spTgt>
                                        </p:tgtEl>
                                        <p:attrNameLst>
                                          <p:attrName>ppt_x</p:attrName>
                                        </p:attrNameLst>
                                      </p:cBhvr>
                                      <p:tavLst>
                                        <p:tav tm="0">
                                          <p:val>
                                            <p:strVal val="0-#ppt_w/2"/>
                                          </p:val>
                                        </p:tav>
                                        <p:tav tm="100000">
                                          <p:val>
                                            <p:strVal val="#ppt_x"/>
                                          </p:val>
                                        </p:tav>
                                      </p:tavLst>
                                    </p:anim>
                                    <p:anim calcmode="lin" valueType="num">
                                      <p:cBhvr additive="base">
                                        <p:cTn id="66" dur="500" fill="hold"/>
                                        <p:tgtEl>
                                          <p:spTgt spid="8">
                                            <p:graphicEl>
                                              <a:dgm id="{954D71F4-DE08-49FF-8050-3F0ED14B7C1E}"/>
                                            </p:graphic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uiExpand="1">
        <p:bldSub>
          <a:bldDgm bld="one"/>
        </p:bldSub>
      </p:bldGraphic>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8229600" cy="5029200"/>
          </a:xfrm>
        </p:spPr>
        <p:txBody>
          <a:bodyPr>
            <a:normAutofit fontScale="85000" lnSpcReduction="20000"/>
          </a:bodyPr>
          <a:lstStyle/>
          <a:p>
            <a:pPr lvl="0">
              <a:buFont typeface="Wingdings" pitchFamily="2" charset="2"/>
              <a:buChar char="v"/>
            </a:pPr>
            <a:r>
              <a:rPr lang="vi-VN"/>
              <a:t>Từ phía User: một phương pháp rất tốt để ngăn ngừa tấn công DDoS là từng internet của user sẽ tự đề phòng không để bị lợi dụng tấn công hệ thống khác. Muốn đạt được điều này thì ý thức và kỹ thuật phòng chống phải được phổ biến rộng rãi cho các internet user. Attack-Network sẽ không bao giờ hình thành nếu không có user nào bị lợi dụng thành Agent. Các user phải liên tục thực hiện các quá trình bảo mật trên máy vi tính của mình. Họ phải tự kiểm tra sự hiện diện của các Agent trên máy của mình, điều này là rất khó khăn đối với user thông thường.</a:t>
            </a:r>
            <a:endParaRPr lang="en-US"/>
          </a:p>
          <a:p>
            <a:pPr lvl="0">
              <a:buFont typeface="Wingdings" pitchFamily="2" charset="2"/>
              <a:buChar char="v"/>
            </a:pPr>
            <a:r>
              <a:rPr lang="vi-VN"/>
              <a:t>Một số giải pháp tích hợp sẵn khả năng ngăn ngừa việc cài đặt code nguy hiểm vào hardware và software của từng hệ thống. Về phía user họ nên cài đặt và update liên tục software như antivirus, anti trojan và server patch của hệ điều hành.</a:t>
            </a:r>
            <a:endParaRPr lang="en-US"/>
          </a:p>
          <a:p>
            <a:pPr lvl="0">
              <a:buFont typeface="Wingdings" pitchFamily="2" charset="2"/>
              <a:buChar char="v"/>
            </a:pPr>
            <a:r>
              <a:rPr lang="vi-VN"/>
              <a:t>Từ phía Network Service Provider: thay đổi cách tính tiền dịch vụ truy cập theo dung lượng sẽ làm cho các user lưu ý đến những gì họ gửi, như vậy về mặt ý thức tăng cường phát hiện DDoS Agent sẽ tự nâng cao ở mỗi User.</a:t>
            </a:r>
            <a:endParaRPr lang="en-US"/>
          </a:p>
          <a:p>
            <a:pPr>
              <a:buFont typeface="Wingdings" pitchFamily="2" charset="2"/>
              <a:buChar char="v"/>
            </a:pPr>
            <a:endParaRPr lang="en-US"/>
          </a:p>
        </p:txBody>
      </p:sp>
      <p:grpSp>
        <p:nvGrpSpPr>
          <p:cNvPr id="4" name="Group 3"/>
          <p:cNvGrpSpPr/>
          <p:nvPr/>
        </p:nvGrpSpPr>
        <p:grpSpPr>
          <a:xfrm>
            <a:off x="762000" y="152400"/>
            <a:ext cx="7010400" cy="838200"/>
            <a:chOff x="1498444" y="1043"/>
            <a:chExt cx="5381472" cy="571844"/>
          </a:xfrm>
        </p:grpSpPr>
        <p:sp>
          <p:nvSpPr>
            <p:cNvPr id="6" name="Pentagon 5"/>
            <p:cNvSpPr/>
            <p:nvPr/>
          </p:nvSpPr>
          <p:spPr>
            <a:xfrm rot="10800000">
              <a:off x="1498444" y="1043"/>
              <a:ext cx="5381472" cy="571844"/>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 name="Pentagon 4"/>
            <p:cNvSpPr/>
            <p:nvPr/>
          </p:nvSpPr>
          <p:spPr>
            <a:xfrm rot="21600000">
              <a:off x="1641405" y="1043"/>
              <a:ext cx="5238511" cy="57184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52168" tIns="80010" rIns="149352" bIns="80010" numCol="1" spcCol="1270" anchor="ctr" anchorCtr="0">
              <a:noAutofit/>
            </a:bodyPr>
            <a:lstStyle/>
            <a:p>
              <a:pPr lvl="0" algn="ctr" defTabSz="933450">
                <a:lnSpc>
                  <a:spcPct val="90000"/>
                </a:lnSpc>
                <a:spcBef>
                  <a:spcPct val="0"/>
                </a:spcBef>
                <a:spcAft>
                  <a:spcPct val="35000"/>
                </a:spcAft>
              </a:pPr>
              <a:r>
                <a:rPr lang="vi-VN" sz="3200" b="1" kern="1200"/>
                <a:t>Tối thiểu hóa lượng Agent:</a:t>
              </a:r>
              <a:endParaRPr lang="en-US" sz="3200" kern="1200"/>
            </a:p>
          </p:txBody>
        </p:sp>
      </p:grpSp>
      <p:sp>
        <p:nvSpPr>
          <p:cNvPr id="5" name="Oval 4"/>
          <p:cNvSpPr/>
          <p:nvPr/>
        </p:nvSpPr>
        <p:spPr>
          <a:xfrm>
            <a:off x="476077" y="152400"/>
            <a:ext cx="744937" cy="838200"/>
          </a:xfrm>
          <a:prstGeom prst="ellipse">
            <a:avLst/>
          </a:prstGeom>
          <a:blipFill>
            <a:blip r:embed="rId2">
              <a:extLst>
                <a:ext uri="{28A0092B-C50C-407E-A947-70E740481C1C}">
                  <a14:useLocalDpi xmlns:a14="http://schemas.microsoft.com/office/drawing/2010/main" val="0"/>
                </a:ext>
              </a:extLst>
            </a:blip>
            <a:srcRect/>
            <a:stretch>
              <a:fillRect t="-8000" b="-8000"/>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Tree>
    <p:extLst>
      <p:ext uri="{BB962C8B-B14F-4D97-AF65-F5344CB8AC3E}">
        <p14:creationId xmlns:p14="http://schemas.microsoft.com/office/powerpoint/2010/main" val="328345023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lvl="0"/>
            <a:r>
              <a:rPr lang="vi-VN"/>
              <a:t> </a:t>
            </a:r>
            <a:r>
              <a:rPr lang="en-US"/>
              <a:t>  </a:t>
            </a:r>
            <a:r>
              <a:rPr lang="vi-VN"/>
              <a:t>Nhân tố vô cùng quan trọng trong attack-network là Handler, nếu có thể phát hiện và vô hiệu hóa Handler thì khả năng Anti-DDoS thành công là rất cao. Bằng cách theo dõi các giao tiếp giữa Handler và Client hay Handler và Agent ta có thể phát hiện ra vị trí của Handler. Do một Handler quản lý nhiều, nên triệt tiêu được một Handler cũng có nghĩa là loại bỏ một lượng đáng kể các Agent trong Attack- Network</a:t>
            </a:r>
            <a:r>
              <a:rPr lang="en-US"/>
              <a:t>.</a:t>
            </a:r>
          </a:p>
        </p:txBody>
      </p:sp>
      <p:grpSp>
        <p:nvGrpSpPr>
          <p:cNvPr id="4" name="Group 3"/>
          <p:cNvGrpSpPr/>
          <p:nvPr/>
        </p:nvGrpSpPr>
        <p:grpSpPr>
          <a:xfrm>
            <a:off x="762000" y="152400"/>
            <a:ext cx="7010400" cy="838200"/>
            <a:chOff x="1498444" y="1043"/>
            <a:chExt cx="5381472" cy="571844"/>
          </a:xfrm>
        </p:grpSpPr>
        <p:sp>
          <p:nvSpPr>
            <p:cNvPr id="6" name="Pentagon 5"/>
            <p:cNvSpPr/>
            <p:nvPr/>
          </p:nvSpPr>
          <p:spPr>
            <a:xfrm rot="10800000">
              <a:off x="1498444" y="1043"/>
              <a:ext cx="5381472" cy="571844"/>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 name="Pentagon 4"/>
            <p:cNvSpPr/>
            <p:nvPr/>
          </p:nvSpPr>
          <p:spPr>
            <a:xfrm rot="21600000">
              <a:off x="1641405" y="1043"/>
              <a:ext cx="5238511" cy="57184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52168" tIns="80010" rIns="149352" bIns="80010" numCol="1" spcCol="1270" anchor="ctr" anchorCtr="0">
              <a:noAutofit/>
            </a:bodyPr>
            <a:lstStyle/>
            <a:p>
              <a:pPr lvl="0" algn="ctr" defTabSz="933450">
                <a:lnSpc>
                  <a:spcPct val="90000"/>
                </a:lnSpc>
                <a:spcBef>
                  <a:spcPct val="0"/>
                </a:spcBef>
                <a:spcAft>
                  <a:spcPct val="35000"/>
                </a:spcAft>
              </a:pPr>
              <a:r>
                <a:rPr lang="vi-VN" sz="3200" b="1"/>
                <a:t>Tìm và vô hiệu hóa các Handler:</a:t>
              </a:r>
              <a:endParaRPr lang="en-US" sz="3200" kern="1200"/>
            </a:p>
          </p:txBody>
        </p:sp>
      </p:grpSp>
      <p:sp>
        <p:nvSpPr>
          <p:cNvPr id="8" name="Oval 7"/>
          <p:cNvSpPr/>
          <p:nvPr/>
        </p:nvSpPr>
        <p:spPr>
          <a:xfrm>
            <a:off x="228600" y="218988"/>
            <a:ext cx="761144" cy="705023"/>
          </a:xfrm>
          <a:prstGeom prst="ellipse">
            <a:avLst/>
          </a:prstGeom>
          <a:blipFill>
            <a:blip r:embed="rId2">
              <a:extLst>
                <a:ext uri="{28A0092B-C50C-407E-A947-70E740481C1C}">
                  <a14:useLocalDpi xmlns:a14="http://schemas.microsoft.com/office/drawing/2010/main" val="0"/>
                </a:ext>
              </a:extLst>
            </a:blip>
            <a:srcRect/>
            <a:stretch>
              <a:fillRect t="-8000" b="-8000"/>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Tree>
    <p:extLst>
      <p:ext uri="{BB962C8B-B14F-4D97-AF65-F5344CB8AC3E}">
        <p14:creationId xmlns:p14="http://schemas.microsoft.com/office/powerpoint/2010/main" val="361379480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9120" y="731468"/>
            <a:ext cx="8229600" cy="1143000"/>
          </a:xfrm>
        </p:spPr>
        <p:txBody>
          <a:bodyPr/>
          <a:lstStyle/>
          <a:p>
            <a:endParaRPr lang="en-US"/>
          </a:p>
        </p:txBody>
      </p:sp>
      <p:sp>
        <p:nvSpPr>
          <p:cNvPr id="4" name="Rectangle 3"/>
          <p:cNvSpPr/>
          <p:nvPr/>
        </p:nvSpPr>
        <p:spPr>
          <a:xfrm>
            <a:off x="350520" y="560780"/>
            <a:ext cx="8229600" cy="6144820"/>
          </a:xfrm>
          <a:prstGeom prst="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grpSp>
        <p:nvGrpSpPr>
          <p:cNvPr id="5" name="Group 4"/>
          <p:cNvGrpSpPr/>
          <p:nvPr/>
        </p:nvGrpSpPr>
        <p:grpSpPr>
          <a:xfrm>
            <a:off x="609600" y="224724"/>
            <a:ext cx="6400800" cy="842076"/>
            <a:chOff x="411480" y="1627860"/>
            <a:chExt cx="5760720" cy="560880"/>
          </a:xfrm>
        </p:grpSpPr>
        <p:sp>
          <p:nvSpPr>
            <p:cNvPr id="6" name="Rounded Rectangle 5"/>
            <p:cNvSpPr/>
            <p:nvPr/>
          </p:nvSpPr>
          <p:spPr>
            <a:xfrm>
              <a:off x="411480" y="1627860"/>
              <a:ext cx="5760720" cy="560880"/>
            </a:xfrm>
            <a:prstGeom prst="roundRect">
              <a:avLst/>
            </a:pr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7" name="Rounded Rectangle 5"/>
            <p:cNvSpPr/>
            <p:nvPr/>
          </p:nvSpPr>
          <p:spPr>
            <a:xfrm>
              <a:off x="438860" y="1655240"/>
              <a:ext cx="5705960" cy="50612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7742" tIns="0" rIns="217742" bIns="0" numCol="1" spcCol="1270" anchor="ctr" anchorCtr="0">
              <a:noAutofit/>
            </a:bodyPr>
            <a:lstStyle/>
            <a:p>
              <a:pPr lvl="0" algn="l" defTabSz="844550">
                <a:lnSpc>
                  <a:spcPct val="90000"/>
                </a:lnSpc>
                <a:spcBef>
                  <a:spcPct val="0"/>
                </a:spcBef>
                <a:spcAft>
                  <a:spcPct val="35000"/>
                </a:spcAft>
              </a:pPr>
              <a:r>
                <a:rPr lang="en-US" sz="2400" b="1" u="none" kern="1200"/>
                <a:t>B. </a:t>
              </a:r>
              <a:r>
                <a:rPr lang="vi-VN" sz="2400" b="1" u="none" kern="1200"/>
                <a:t>Lịch sử các cuộc tấn công và phát triển của DoS</a:t>
              </a:r>
              <a:endParaRPr lang="en-US" sz="2400" kern="1200"/>
            </a:p>
          </p:txBody>
        </p:sp>
      </p:grpSp>
      <p:grpSp>
        <p:nvGrpSpPr>
          <p:cNvPr id="86" name="Group 85">
            <a:extLst>
              <a:ext uri="{FF2B5EF4-FFF2-40B4-BE49-F238E27FC236}">
                <a16:creationId xmlns:a16="http://schemas.microsoft.com/office/drawing/2014/main" id="{5CB6887D-528B-46BB-BA56-DAD007D63644}"/>
              </a:ext>
            </a:extLst>
          </p:cNvPr>
          <p:cNvGrpSpPr/>
          <p:nvPr/>
        </p:nvGrpSpPr>
        <p:grpSpPr>
          <a:xfrm>
            <a:off x="575884" y="3391545"/>
            <a:ext cx="7680088" cy="550376"/>
            <a:chOff x="3876148" y="3639782"/>
            <a:chExt cx="7680088" cy="550376"/>
          </a:xfrm>
        </p:grpSpPr>
        <p:sp>
          <p:nvSpPr>
            <p:cNvPr id="87" name="Freeform: Shape 528">
              <a:extLst>
                <a:ext uri="{FF2B5EF4-FFF2-40B4-BE49-F238E27FC236}">
                  <a16:creationId xmlns:a16="http://schemas.microsoft.com/office/drawing/2014/main" id="{D45B7B4E-799C-46C7-84A3-D9FDEE25B545}"/>
                </a:ext>
              </a:extLst>
            </p:cNvPr>
            <p:cNvSpPr/>
            <p:nvPr/>
          </p:nvSpPr>
          <p:spPr>
            <a:xfrm>
              <a:off x="5296768" y="3680276"/>
              <a:ext cx="456221" cy="429945"/>
            </a:xfrm>
            <a:custGeom>
              <a:avLst/>
              <a:gdLst>
                <a:gd name="connsiteX0" fmla="*/ 1119110 w 1364498"/>
                <a:gd name="connsiteY0" fmla="*/ 864766 h 1285911"/>
                <a:gd name="connsiteX1" fmla="*/ 1120540 w 1364498"/>
                <a:gd name="connsiteY1" fmla="*/ 866483 h 1285911"/>
                <a:gd name="connsiteX2" fmla="*/ 1105947 w 1364498"/>
                <a:gd name="connsiteY2" fmla="*/ 1105982 h 1285911"/>
                <a:gd name="connsiteX3" fmla="*/ 923390 w 1364498"/>
                <a:gd name="connsiteY3" fmla="*/ 1279382 h 1285911"/>
                <a:gd name="connsiteX4" fmla="*/ 726526 w 1364498"/>
                <a:gd name="connsiteY4" fmla="*/ 1254774 h 1285911"/>
                <a:gd name="connsiteX5" fmla="*/ 703349 w 1364498"/>
                <a:gd name="connsiteY5" fmla="*/ 1206989 h 1285911"/>
                <a:gd name="connsiteX6" fmla="*/ 713936 w 1364498"/>
                <a:gd name="connsiteY6" fmla="*/ 1118000 h 1285911"/>
                <a:gd name="connsiteX7" fmla="*/ 732535 w 1364498"/>
                <a:gd name="connsiteY7" fmla="*/ 1100831 h 1285911"/>
                <a:gd name="connsiteX8" fmla="*/ 961733 w 1364498"/>
                <a:gd name="connsiteY8" fmla="*/ 1041886 h 1285911"/>
                <a:gd name="connsiteX9" fmla="*/ 1115390 w 1364498"/>
                <a:gd name="connsiteY9" fmla="*/ 870203 h 1285911"/>
                <a:gd name="connsiteX10" fmla="*/ 1119110 w 1364498"/>
                <a:gd name="connsiteY10" fmla="*/ 864766 h 1285911"/>
                <a:gd name="connsiteX11" fmla="*/ 367994 w 1364498"/>
                <a:gd name="connsiteY11" fmla="*/ 478764 h 1285911"/>
                <a:gd name="connsiteX12" fmla="*/ 414348 w 1364498"/>
                <a:gd name="connsiteY12" fmla="*/ 623265 h 1285911"/>
                <a:gd name="connsiteX13" fmla="*/ 481877 w 1364498"/>
                <a:gd name="connsiteY13" fmla="*/ 676200 h 1285911"/>
                <a:gd name="connsiteX14" fmla="*/ 641257 w 1364498"/>
                <a:gd name="connsiteY14" fmla="*/ 653882 h 1285911"/>
                <a:gd name="connsiteX15" fmla="*/ 367994 w 1364498"/>
                <a:gd name="connsiteY15" fmla="*/ 478764 h 1285911"/>
                <a:gd name="connsiteX16" fmla="*/ 839445 w 1364498"/>
                <a:gd name="connsiteY16" fmla="*/ 268523 h 1285911"/>
                <a:gd name="connsiteX17" fmla="*/ 970605 w 1364498"/>
                <a:gd name="connsiteY17" fmla="*/ 345423 h 1285911"/>
                <a:gd name="connsiteX18" fmla="*/ 1047576 w 1364498"/>
                <a:gd name="connsiteY18" fmla="*/ 490782 h 1285911"/>
                <a:gd name="connsiteX19" fmla="*/ 1040995 w 1364498"/>
                <a:gd name="connsiteY19" fmla="*/ 503372 h 1285911"/>
                <a:gd name="connsiteX20" fmla="*/ 867593 w 1364498"/>
                <a:gd name="connsiteY20" fmla="*/ 614108 h 1285911"/>
                <a:gd name="connsiteX21" fmla="*/ 807790 w 1364498"/>
                <a:gd name="connsiteY21" fmla="*/ 653023 h 1285911"/>
                <a:gd name="connsiteX22" fmla="*/ 930259 w 1364498"/>
                <a:gd name="connsiteY22" fmla="*/ 683354 h 1285911"/>
                <a:gd name="connsiteX23" fmla="*/ 1056160 w 1364498"/>
                <a:gd name="connsiteY23" fmla="*/ 587497 h 1285911"/>
                <a:gd name="connsiteX24" fmla="*/ 1067606 w 1364498"/>
                <a:gd name="connsiteY24" fmla="*/ 558883 h 1285911"/>
                <a:gd name="connsiteX25" fmla="*/ 1071898 w 1364498"/>
                <a:gd name="connsiteY25" fmla="*/ 565178 h 1285911"/>
                <a:gd name="connsiteX26" fmla="*/ 1116536 w 1364498"/>
                <a:gd name="connsiteY26" fmla="*/ 804391 h 1285911"/>
                <a:gd name="connsiteX27" fmla="*/ 1117394 w 1364498"/>
                <a:gd name="connsiteY27" fmla="*/ 813834 h 1285911"/>
                <a:gd name="connsiteX28" fmla="*/ 1098795 w 1364498"/>
                <a:gd name="connsiteY28" fmla="*/ 865339 h 1285911"/>
                <a:gd name="connsiteX29" fmla="*/ 1087636 w 1364498"/>
                <a:gd name="connsiteY29" fmla="*/ 865911 h 1285911"/>
                <a:gd name="connsiteX30" fmla="*/ 1065317 w 1364498"/>
                <a:gd name="connsiteY30" fmla="*/ 853035 h 1285911"/>
                <a:gd name="connsiteX31" fmla="*/ 1052441 w 1364498"/>
                <a:gd name="connsiteY31" fmla="*/ 876212 h 1285911"/>
                <a:gd name="connsiteX32" fmla="*/ 1038992 w 1364498"/>
                <a:gd name="connsiteY32" fmla="*/ 904540 h 1285911"/>
                <a:gd name="connsiteX33" fmla="*/ 1014098 w 1364498"/>
                <a:gd name="connsiteY33" fmla="*/ 873637 h 1285911"/>
                <a:gd name="connsiteX34" fmla="*/ 1003511 w 1364498"/>
                <a:gd name="connsiteY34" fmla="*/ 874209 h 1285911"/>
                <a:gd name="connsiteX35" fmla="*/ 971177 w 1364498"/>
                <a:gd name="connsiteY35" fmla="*/ 930006 h 1285911"/>
                <a:gd name="connsiteX36" fmla="*/ 959731 w 1364498"/>
                <a:gd name="connsiteY36" fmla="*/ 930865 h 1285911"/>
                <a:gd name="connsiteX37" fmla="*/ 931976 w 1364498"/>
                <a:gd name="connsiteY37" fmla="*/ 897959 h 1285911"/>
                <a:gd name="connsiteX38" fmla="*/ 918241 w 1364498"/>
                <a:gd name="connsiteY38" fmla="*/ 899962 h 1285911"/>
                <a:gd name="connsiteX39" fmla="*/ 887337 w 1364498"/>
                <a:gd name="connsiteY39" fmla="*/ 976361 h 1285911"/>
                <a:gd name="connsiteX40" fmla="*/ 883617 w 1364498"/>
                <a:gd name="connsiteY40" fmla="*/ 984659 h 1285911"/>
                <a:gd name="connsiteX41" fmla="*/ 866735 w 1364498"/>
                <a:gd name="connsiteY41" fmla="*/ 964629 h 1285911"/>
                <a:gd name="connsiteX42" fmla="*/ 842985 w 1364498"/>
                <a:gd name="connsiteY42" fmla="*/ 932868 h 1285911"/>
                <a:gd name="connsiteX43" fmla="*/ 822383 w 1364498"/>
                <a:gd name="connsiteY43" fmla="*/ 932868 h 1285911"/>
                <a:gd name="connsiteX44" fmla="*/ 786902 w 1364498"/>
                <a:gd name="connsiteY44" fmla="*/ 986376 h 1285911"/>
                <a:gd name="connsiteX45" fmla="*/ 742550 w 1364498"/>
                <a:gd name="connsiteY45" fmla="*/ 905685 h 1285911"/>
                <a:gd name="connsiteX46" fmla="*/ 725668 w 1364498"/>
                <a:gd name="connsiteY46" fmla="*/ 944599 h 1285911"/>
                <a:gd name="connsiteX47" fmla="*/ 723951 w 1364498"/>
                <a:gd name="connsiteY47" fmla="*/ 931437 h 1285911"/>
                <a:gd name="connsiteX48" fmla="*/ 725668 w 1364498"/>
                <a:gd name="connsiteY48" fmla="*/ 702811 h 1285911"/>
                <a:gd name="connsiteX49" fmla="*/ 709358 w 1364498"/>
                <a:gd name="connsiteY49" fmla="*/ 400648 h 1285911"/>
                <a:gd name="connsiteX50" fmla="*/ 691618 w 1364498"/>
                <a:gd name="connsiteY50" fmla="*/ 310514 h 1285911"/>
                <a:gd name="connsiteX51" fmla="*/ 697340 w 1364498"/>
                <a:gd name="connsiteY51" fmla="*/ 297638 h 1285911"/>
                <a:gd name="connsiteX52" fmla="*/ 839445 w 1364498"/>
                <a:gd name="connsiteY52" fmla="*/ 268523 h 1285911"/>
                <a:gd name="connsiteX53" fmla="*/ 562855 w 1364498"/>
                <a:gd name="connsiteY53" fmla="*/ 255861 h 1285911"/>
                <a:gd name="connsiteX54" fmla="*/ 661573 w 1364498"/>
                <a:gd name="connsiteY54" fmla="*/ 290198 h 1285911"/>
                <a:gd name="connsiteX55" fmla="*/ 683320 w 1364498"/>
                <a:gd name="connsiteY55" fmla="*/ 323390 h 1285911"/>
                <a:gd name="connsiteX56" fmla="*/ 701632 w 1364498"/>
                <a:gd name="connsiteY56" fmla="*/ 440135 h 1285911"/>
                <a:gd name="connsiteX57" fmla="*/ 713364 w 1364498"/>
                <a:gd name="connsiteY57" fmla="*/ 868486 h 1285911"/>
                <a:gd name="connsiteX58" fmla="*/ 710789 w 1364498"/>
                <a:gd name="connsiteY58" fmla="*/ 970066 h 1285911"/>
                <a:gd name="connsiteX59" fmla="*/ 702777 w 1364498"/>
                <a:gd name="connsiteY59" fmla="*/ 995818 h 1285911"/>
                <a:gd name="connsiteX60" fmla="*/ 674449 w 1364498"/>
                <a:gd name="connsiteY60" fmla="*/ 895669 h 1285911"/>
                <a:gd name="connsiteX61" fmla="*/ 616077 w 1364498"/>
                <a:gd name="connsiteY61" fmla="*/ 978936 h 1285911"/>
                <a:gd name="connsiteX62" fmla="*/ 580023 w 1364498"/>
                <a:gd name="connsiteY62" fmla="*/ 869631 h 1285911"/>
                <a:gd name="connsiteX63" fmla="*/ 531666 w 1364498"/>
                <a:gd name="connsiteY63" fmla="*/ 962340 h 1285911"/>
                <a:gd name="connsiteX64" fmla="*/ 509347 w 1364498"/>
                <a:gd name="connsiteY64" fmla="*/ 856468 h 1285911"/>
                <a:gd name="connsiteX65" fmla="*/ 460417 w 1364498"/>
                <a:gd name="connsiteY65" fmla="*/ 932582 h 1285911"/>
                <a:gd name="connsiteX66" fmla="*/ 434092 w 1364498"/>
                <a:gd name="connsiteY66" fmla="*/ 841875 h 1285911"/>
                <a:gd name="connsiteX67" fmla="*/ 396035 w 1364498"/>
                <a:gd name="connsiteY67" fmla="*/ 890233 h 1285911"/>
                <a:gd name="connsiteX68" fmla="*/ 371427 w 1364498"/>
                <a:gd name="connsiteY68" fmla="*/ 811544 h 1285911"/>
                <a:gd name="connsiteX69" fmla="*/ 354831 w 1364498"/>
                <a:gd name="connsiteY69" fmla="*/ 831288 h 1285911"/>
                <a:gd name="connsiteX70" fmla="*/ 337377 w 1364498"/>
                <a:gd name="connsiteY70" fmla="*/ 831860 h 1285911"/>
                <a:gd name="connsiteX71" fmla="*/ 308763 w 1364498"/>
                <a:gd name="connsiteY71" fmla="*/ 798382 h 1285911"/>
                <a:gd name="connsiteX72" fmla="*/ 309907 w 1364498"/>
                <a:gd name="connsiteY72" fmla="*/ 807539 h 1285911"/>
                <a:gd name="connsiteX73" fmla="*/ 659570 w 1364498"/>
                <a:gd name="connsiteY73" fmla="*/ 1097398 h 1285911"/>
                <a:gd name="connsiteX74" fmla="*/ 695337 w 1364498"/>
                <a:gd name="connsiteY74" fmla="*/ 1100259 h 1285911"/>
                <a:gd name="connsiteX75" fmla="*/ 703063 w 1364498"/>
                <a:gd name="connsiteY75" fmla="*/ 1108843 h 1285911"/>
                <a:gd name="connsiteX76" fmla="*/ 687612 w 1364498"/>
                <a:gd name="connsiteY76" fmla="*/ 1226161 h 1285911"/>
                <a:gd name="connsiteX77" fmla="*/ 664720 w 1364498"/>
                <a:gd name="connsiteY77" fmla="*/ 1253916 h 1285911"/>
                <a:gd name="connsiteX78" fmla="*/ 366277 w 1364498"/>
                <a:gd name="connsiteY78" fmla="*/ 1188390 h 1285911"/>
                <a:gd name="connsiteX79" fmla="*/ 261836 w 1364498"/>
                <a:gd name="connsiteY79" fmla="*/ 980081 h 1285911"/>
                <a:gd name="connsiteX80" fmla="*/ 238659 w 1364498"/>
                <a:gd name="connsiteY80" fmla="*/ 643581 h 1285911"/>
                <a:gd name="connsiteX81" fmla="*/ 292453 w 1364498"/>
                <a:gd name="connsiteY81" fmla="*/ 425542 h 1285911"/>
                <a:gd name="connsiteX82" fmla="*/ 562855 w 1364498"/>
                <a:gd name="connsiteY82" fmla="*/ 255861 h 1285911"/>
                <a:gd name="connsiteX83" fmla="*/ 1043497 w 1364498"/>
                <a:gd name="connsiteY83" fmla="*/ 250210 h 1285911"/>
                <a:gd name="connsiteX84" fmla="*/ 1150871 w 1364498"/>
                <a:gd name="connsiteY84" fmla="*/ 269023 h 1285911"/>
                <a:gd name="connsiteX85" fmla="*/ 1334001 w 1364498"/>
                <a:gd name="connsiteY85" fmla="*/ 478764 h 1285911"/>
                <a:gd name="connsiteX86" fmla="*/ 1363187 w 1364498"/>
                <a:gd name="connsiteY86" fmla="*/ 742299 h 1285911"/>
                <a:gd name="connsiteX87" fmla="*/ 1314829 w 1364498"/>
                <a:gd name="connsiteY87" fmla="*/ 984946 h 1285911"/>
                <a:gd name="connsiteX88" fmla="*/ 1111098 w 1364498"/>
                <a:gd name="connsiteY88" fmla="*/ 1168934 h 1285911"/>
                <a:gd name="connsiteX89" fmla="*/ 1097935 w 1364498"/>
                <a:gd name="connsiteY89" fmla="*/ 1171509 h 1285911"/>
                <a:gd name="connsiteX90" fmla="*/ 1131414 w 1364498"/>
                <a:gd name="connsiteY90" fmla="*/ 861620 h 1285911"/>
                <a:gd name="connsiteX91" fmla="*/ 1104517 w 1364498"/>
                <a:gd name="connsiteY91" fmla="*/ 637572 h 1285911"/>
                <a:gd name="connsiteX92" fmla="*/ 1078478 w 1364498"/>
                <a:gd name="connsiteY92" fmla="*/ 548010 h 1285911"/>
                <a:gd name="connsiteX93" fmla="*/ 1076761 w 1364498"/>
                <a:gd name="connsiteY93" fmla="*/ 519968 h 1285911"/>
                <a:gd name="connsiteX94" fmla="*/ 1081912 w 1364498"/>
                <a:gd name="connsiteY94" fmla="*/ 479336 h 1285911"/>
                <a:gd name="connsiteX95" fmla="*/ 1076761 w 1364498"/>
                <a:gd name="connsiteY95" fmla="*/ 481053 h 1285911"/>
                <a:gd name="connsiteX96" fmla="*/ 1051867 w 1364498"/>
                <a:gd name="connsiteY96" fmla="*/ 472469 h 1285911"/>
                <a:gd name="connsiteX97" fmla="*/ 977185 w 1364498"/>
                <a:gd name="connsiteY97" fmla="*/ 336839 h 1285911"/>
                <a:gd name="connsiteX98" fmla="*/ 939128 w 1364498"/>
                <a:gd name="connsiteY98" fmla="*/ 299068 h 1285911"/>
                <a:gd name="connsiteX99" fmla="*/ 939986 w 1364498"/>
                <a:gd name="connsiteY99" fmla="*/ 285047 h 1285911"/>
                <a:gd name="connsiteX100" fmla="*/ 1043497 w 1364498"/>
                <a:gd name="connsiteY100" fmla="*/ 250210 h 1285911"/>
                <a:gd name="connsiteX101" fmla="*/ 424721 w 1364498"/>
                <a:gd name="connsiteY101" fmla="*/ 223885 h 1285911"/>
                <a:gd name="connsiteX102" fmla="*/ 515070 w 1364498"/>
                <a:gd name="connsiteY102" fmla="*/ 243557 h 1285911"/>
                <a:gd name="connsiteX103" fmla="*/ 519076 w 1364498"/>
                <a:gd name="connsiteY103" fmla="*/ 246418 h 1285911"/>
                <a:gd name="connsiteX104" fmla="*/ 466426 w 1364498"/>
                <a:gd name="connsiteY104" fmla="*/ 260439 h 1285911"/>
                <a:gd name="connsiteX105" fmla="*/ 258975 w 1364498"/>
                <a:gd name="connsiteY105" fmla="*/ 473327 h 1285911"/>
                <a:gd name="connsiteX106" fmla="*/ 225495 w 1364498"/>
                <a:gd name="connsiteY106" fmla="*/ 659890 h 1285911"/>
                <a:gd name="connsiteX107" fmla="*/ 236941 w 1364498"/>
                <a:gd name="connsiteY107" fmla="*/ 916557 h 1285911"/>
                <a:gd name="connsiteX108" fmla="*/ 320781 w 1364498"/>
                <a:gd name="connsiteY108" fmla="*/ 1149761 h 1285911"/>
                <a:gd name="connsiteX109" fmla="*/ 323356 w 1364498"/>
                <a:gd name="connsiteY109" fmla="*/ 1154912 h 1285911"/>
                <a:gd name="connsiteX110" fmla="*/ 127636 w 1364498"/>
                <a:gd name="connsiteY110" fmla="*/ 1060486 h 1285911"/>
                <a:gd name="connsiteX111" fmla="*/ 28059 w 1364498"/>
                <a:gd name="connsiteY111" fmla="*/ 874495 h 1285911"/>
                <a:gd name="connsiteX112" fmla="*/ 64113 w 1364498"/>
                <a:gd name="connsiteY112" fmla="*/ 419533 h 1285911"/>
                <a:gd name="connsiteX113" fmla="*/ 332226 w 1364498"/>
                <a:gd name="connsiteY113" fmla="*/ 225244 h 1285911"/>
                <a:gd name="connsiteX114" fmla="*/ 424721 w 1364498"/>
                <a:gd name="connsiteY114" fmla="*/ 223885 h 1285911"/>
                <a:gd name="connsiteX115" fmla="*/ 741693 w 1364498"/>
                <a:gd name="connsiteY115" fmla="*/ 53 h 1285911"/>
                <a:gd name="connsiteX116" fmla="*/ 767159 w 1364498"/>
                <a:gd name="connsiteY116" fmla="*/ 9496 h 1285911"/>
                <a:gd name="connsiteX117" fmla="*/ 808363 w 1364498"/>
                <a:gd name="connsiteY117" fmla="*/ 48983 h 1285911"/>
                <a:gd name="connsiteX118" fmla="*/ 806932 w 1364498"/>
                <a:gd name="connsiteY118" fmla="*/ 115653 h 1285911"/>
                <a:gd name="connsiteX119" fmla="*/ 763439 w 1364498"/>
                <a:gd name="connsiteY119" fmla="*/ 166587 h 1285911"/>
                <a:gd name="connsiteX120" fmla="*/ 728244 w 1364498"/>
                <a:gd name="connsiteY120" fmla="*/ 213228 h 1285911"/>
                <a:gd name="connsiteX121" fmla="*/ 712219 w 1364498"/>
                <a:gd name="connsiteY121" fmla="*/ 265019 h 1285911"/>
                <a:gd name="connsiteX122" fmla="*/ 701346 w 1364498"/>
                <a:gd name="connsiteY122" fmla="*/ 283332 h 1285911"/>
                <a:gd name="connsiteX123" fmla="*/ 667009 w 1364498"/>
                <a:gd name="connsiteY123" fmla="*/ 280471 h 1285911"/>
                <a:gd name="connsiteX124" fmla="*/ 629239 w 1364498"/>
                <a:gd name="connsiteY124" fmla="*/ 257866 h 1285911"/>
                <a:gd name="connsiteX125" fmla="*/ 620368 w 1364498"/>
                <a:gd name="connsiteY125" fmla="*/ 245562 h 1285911"/>
                <a:gd name="connsiteX126" fmla="*/ 618079 w 1364498"/>
                <a:gd name="connsiteY126" fmla="*/ 202355 h 1285911"/>
                <a:gd name="connsiteX127" fmla="*/ 661286 w 1364498"/>
                <a:gd name="connsiteY127" fmla="*/ 52130 h 1285911"/>
                <a:gd name="connsiteX128" fmla="*/ 715367 w 1364498"/>
                <a:gd name="connsiteY128" fmla="*/ 6062 h 1285911"/>
                <a:gd name="connsiteX129" fmla="*/ 741693 w 1364498"/>
                <a:gd name="connsiteY129" fmla="*/ 53 h 1285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Lst>
              <a:rect l="l" t="t" r="r" b="b"/>
              <a:pathLst>
                <a:path w="1364498" h="1285911">
                  <a:moveTo>
                    <a:pt x="1119110" y="864766"/>
                  </a:moveTo>
                  <a:cubicBezTo>
                    <a:pt x="1119682" y="865338"/>
                    <a:pt x="1120540" y="865910"/>
                    <a:pt x="1120540" y="866483"/>
                  </a:cubicBezTo>
                  <a:cubicBezTo>
                    <a:pt x="1122829" y="946602"/>
                    <a:pt x="1121113" y="1026435"/>
                    <a:pt x="1105947" y="1105982"/>
                  </a:cubicBezTo>
                  <a:cubicBezTo>
                    <a:pt x="1086490" y="1208420"/>
                    <a:pt x="1021250" y="1261069"/>
                    <a:pt x="923390" y="1279382"/>
                  </a:cubicBezTo>
                  <a:cubicBezTo>
                    <a:pt x="855575" y="1292258"/>
                    <a:pt x="789191" y="1287108"/>
                    <a:pt x="726526" y="1254774"/>
                  </a:cubicBezTo>
                  <a:cubicBezTo>
                    <a:pt x="697054" y="1239609"/>
                    <a:pt x="697340" y="1239323"/>
                    <a:pt x="703349" y="1206989"/>
                  </a:cubicBezTo>
                  <a:cubicBezTo>
                    <a:pt x="708499" y="1177517"/>
                    <a:pt x="711361" y="1147758"/>
                    <a:pt x="713936" y="1118000"/>
                  </a:cubicBezTo>
                  <a:cubicBezTo>
                    <a:pt x="715366" y="1101117"/>
                    <a:pt x="715080" y="1101117"/>
                    <a:pt x="732535" y="1100831"/>
                  </a:cubicBezTo>
                  <a:cubicBezTo>
                    <a:pt x="813226" y="1098542"/>
                    <a:pt x="890770" y="1082518"/>
                    <a:pt x="961733" y="1041886"/>
                  </a:cubicBezTo>
                  <a:cubicBezTo>
                    <a:pt x="1031837" y="1001827"/>
                    <a:pt x="1083056" y="944599"/>
                    <a:pt x="1115390" y="870203"/>
                  </a:cubicBezTo>
                  <a:cubicBezTo>
                    <a:pt x="1116248" y="867913"/>
                    <a:pt x="1115962" y="865052"/>
                    <a:pt x="1119110" y="864766"/>
                  </a:cubicBezTo>
                  <a:close/>
                  <a:moveTo>
                    <a:pt x="367994" y="478764"/>
                  </a:moveTo>
                  <a:cubicBezTo>
                    <a:pt x="373144" y="531700"/>
                    <a:pt x="384876" y="580344"/>
                    <a:pt x="414348" y="623265"/>
                  </a:cubicBezTo>
                  <a:cubicBezTo>
                    <a:pt x="431230" y="648159"/>
                    <a:pt x="453263" y="666758"/>
                    <a:pt x="481877" y="676200"/>
                  </a:cubicBezTo>
                  <a:cubicBezTo>
                    <a:pt x="538247" y="694513"/>
                    <a:pt x="589752" y="677059"/>
                    <a:pt x="641257" y="653882"/>
                  </a:cubicBezTo>
                  <a:cubicBezTo>
                    <a:pt x="632673" y="646156"/>
                    <a:pt x="381728" y="485345"/>
                    <a:pt x="367994" y="478764"/>
                  </a:cubicBezTo>
                  <a:close/>
                  <a:moveTo>
                    <a:pt x="839445" y="268523"/>
                  </a:moveTo>
                  <a:cubicBezTo>
                    <a:pt x="888267" y="274961"/>
                    <a:pt x="935266" y="299069"/>
                    <a:pt x="970605" y="345423"/>
                  </a:cubicBezTo>
                  <a:cubicBezTo>
                    <a:pt x="1004369" y="389775"/>
                    <a:pt x="1027546" y="439277"/>
                    <a:pt x="1047576" y="490782"/>
                  </a:cubicBezTo>
                  <a:cubicBezTo>
                    <a:pt x="1050724" y="499080"/>
                    <a:pt x="1045287" y="500511"/>
                    <a:pt x="1040995" y="503372"/>
                  </a:cubicBezTo>
                  <a:cubicBezTo>
                    <a:pt x="983195" y="540284"/>
                    <a:pt x="925395" y="577196"/>
                    <a:pt x="867593" y="614108"/>
                  </a:cubicBezTo>
                  <a:cubicBezTo>
                    <a:pt x="847850" y="627271"/>
                    <a:pt x="828965" y="639289"/>
                    <a:pt x="807790" y="653023"/>
                  </a:cubicBezTo>
                  <a:cubicBezTo>
                    <a:pt x="848422" y="672195"/>
                    <a:pt x="887623" y="685643"/>
                    <a:pt x="930259" y="683354"/>
                  </a:cubicBezTo>
                  <a:cubicBezTo>
                    <a:pt x="993496" y="679920"/>
                    <a:pt x="1031552" y="642150"/>
                    <a:pt x="1056160" y="587497"/>
                  </a:cubicBezTo>
                  <a:cubicBezTo>
                    <a:pt x="1060453" y="578055"/>
                    <a:pt x="1063886" y="568326"/>
                    <a:pt x="1067606" y="558883"/>
                  </a:cubicBezTo>
                  <a:cubicBezTo>
                    <a:pt x="1071898" y="559456"/>
                    <a:pt x="1071040" y="562889"/>
                    <a:pt x="1071898" y="565178"/>
                  </a:cubicBezTo>
                  <a:cubicBezTo>
                    <a:pt x="1098795" y="642722"/>
                    <a:pt x="1109955" y="723127"/>
                    <a:pt x="1116536" y="804391"/>
                  </a:cubicBezTo>
                  <a:cubicBezTo>
                    <a:pt x="1116822" y="807539"/>
                    <a:pt x="1116536" y="810972"/>
                    <a:pt x="1117394" y="813834"/>
                  </a:cubicBezTo>
                  <a:cubicBezTo>
                    <a:pt x="1123976" y="835866"/>
                    <a:pt x="1113388" y="851032"/>
                    <a:pt x="1098795" y="865339"/>
                  </a:cubicBezTo>
                  <a:cubicBezTo>
                    <a:pt x="1094503" y="869345"/>
                    <a:pt x="1091928" y="868772"/>
                    <a:pt x="1087636" y="865911"/>
                  </a:cubicBezTo>
                  <a:cubicBezTo>
                    <a:pt x="1080196" y="861047"/>
                    <a:pt x="1072756" y="849601"/>
                    <a:pt x="1065317" y="853035"/>
                  </a:cubicBezTo>
                  <a:cubicBezTo>
                    <a:pt x="1058736" y="855896"/>
                    <a:pt x="1056447" y="868200"/>
                    <a:pt x="1052441" y="876212"/>
                  </a:cubicBezTo>
                  <a:cubicBezTo>
                    <a:pt x="1048149" y="885082"/>
                    <a:pt x="1043856" y="893953"/>
                    <a:pt x="1038992" y="904540"/>
                  </a:cubicBezTo>
                  <a:cubicBezTo>
                    <a:pt x="1030122" y="893381"/>
                    <a:pt x="1021824" y="883652"/>
                    <a:pt x="1014098" y="873637"/>
                  </a:cubicBezTo>
                  <a:cubicBezTo>
                    <a:pt x="1009520" y="867628"/>
                    <a:pt x="1007230" y="867628"/>
                    <a:pt x="1003511" y="874209"/>
                  </a:cubicBezTo>
                  <a:cubicBezTo>
                    <a:pt x="992923" y="893094"/>
                    <a:pt x="981478" y="911407"/>
                    <a:pt x="971177" y="930006"/>
                  </a:cubicBezTo>
                  <a:cubicBezTo>
                    <a:pt x="967171" y="937160"/>
                    <a:pt x="964596" y="937160"/>
                    <a:pt x="959731" y="930865"/>
                  </a:cubicBezTo>
                  <a:cubicBezTo>
                    <a:pt x="950861" y="919705"/>
                    <a:pt x="941132" y="908832"/>
                    <a:pt x="931976" y="897959"/>
                  </a:cubicBezTo>
                  <a:cubicBezTo>
                    <a:pt x="923392" y="887658"/>
                    <a:pt x="923106" y="887658"/>
                    <a:pt x="918241" y="899962"/>
                  </a:cubicBezTo>
                  <a:cubicBezTo>
                    <a:pt x="907940" y="925428"/>
                    <a:pt x="897638" y="950895"/>
                    <a:pt x="887337" y="976361"/>
                  </a:cubicBezTo>
                  <a:cubicBezTo>
                    <a:pt x="886192" y="978936"/>
                    <a:pt x="885048" y="981512"/>
                    <a:pt x="883617" y="984659"/>
                  </a:cubicBezTo>
                  <a:cubicBezTo>
                    <a:pt x="875891" y="979222"/>
                    <a:pt x="872172" y="971211"/>
                    <a:pt x="866735" y="964629"/>
                  </a:cubicBezTo>
                  <a:cubicBezTo>
                    <a:pt x="858723" y="954328"/>
                    <a:pt x="850997" y="943455"/>
                    <a:pt x="842985" y="932868"/>
                  </a:cubicBezTo>
                  <a:cubicBezTo>
                    <a:pt x="831254" y="917416"/>
                    <a:pt x="833829" y="915985"/>
                    <a:pt x="822383" y="932868"/>
                  </a:cubicBezTo>
                  <a:cubicBezTo>
                    <a:pt x="810938" y="950036"/>
                    <a:pt x="799492" y="967205"/>
                    <a:pt x="786902" y="986376"/>
                  </a:cubicBezTo>
                  <a:cubicBezTo>
                    <a:pt x="772023" y="959193"/>
                    <a:pt x="757716" y="933440"/>
                    <a:pt x="742550" y="905685"/>
                  </a:cubicBezTo>
                  <a:cubicBezTo>
                    <a:pt x="736541" y="919419"/>
                    <a:pt x="731391" y="931151"/>
                    <a:pt x="725668" y="944599"/>
                  </a:cubicBezTo>
                  <a:cubicBezTo>
                    <a:pt x="722807" y="939735"/>
                    <a:pt x="723951" y="935443"/>
                    <a:pt x="723951" y="931437"/>
                  </a:cubicBezTo>
                  <a:cubicBezTo>
                    <a:pt x="726241" y="855324"/>
                    <a:pt x="727099" y="778925"/>
                    <a:pt x="725668" y="702811"/>
                  </a:cubicBezTo>
                  <a:cubicBezTo>
                    <a:pt x="723951" y="601804"/>
                    <a:pt x="721090" y="501083"/>
                    <a:pt x="709358" y="400648"/>
                  </a:cubicBezTo>
                  <a:cubicBezTo>
                    <a:pt x="705638" y="370031"/>
                    <a:pt x="701632" y="339700"/>
                    <a:pt x="691618" y="310514"/>
                  </a:cubicBezTo>
                  <a:cubicBezTo>
                    <a:pt x="689042" y="303361"/>
                    <a:pt x="691618" y="300785"/>
                    <a:pt x="697340" y="297638"/>
                  </a:cubicBezTo>
                  <a:cubicBezTo>
                    <a:pt x="739975" y="273316"/>
                    <a:pt x="790622" y="262085"/>
                    <a:pt x="839445" y="268523"/>
                  </a:cubicBezTo>
                  <a:close/>
                  <a:moveTo>
                    <a:pt x="562855" y="255861"/>
                  </a:moveTo>
                  <a:cubicBezTo>
                    <a:pt x="599194" y="254717"/>
                    <a:pt x="632387" y="267593"/>
                    <a:pt x="661573" y="290198"/>
                  </a:cubicBezTo>
                  <a:cubicBezTo>
                    <a:pt x="672732" y="299068"/>
                    <a:pt x="679600" y="309656"/>
                    <a:pt x="683320" y="323390"/>
                  </a:cubicBezTo>
                  <a:cubicBezTo>
                    <a:pt x="693334" y="361733"/>
                    <a:pt x="698199" y="400934"/>
                    <a:pt x="701632" y="440135"/>
                  </a:cubicBezTo>
                  <a:cubicBezTo>
                    <a:pt x="714509" y="582347"/>
                    <a:pt x="715367" y="725130"/>
                    <a:pt x="713364" y="868486"/>
                  </a:cubicBezTo>
                  <a:cubicBezTo>
                    <a:pt x="712792" y="902251"/>
                    <a:pt x="711647" y="936301"/>
                    <a:pt x="710789" y="970066"/>
                  </a:cubicBezTo>
                  <a:cubicBezTo>
                    <a:pt x="710503" y="978364"/>
                    <a:pt x="708786" y="986376"/>
                    <a:pt x="702777" y="995818"/>
                  </a:cubicBezTo>
                  <a:cubicBezTo>
                    <a:pt x="693048" y="961768"/>
                    <a:pt x="684178" y="930006"/>
                    <a:pt x="674449" y="895669"/>
                  </a:cubicBezTo>
                  <a:cubicBezTo>
                    <a:pt x="654419" y="924283"/>
                    <a:pt x="635820" y="950608"/>
                    <a:pt x="616077" y="978936"/>
                  </a:cubicBezTo>
                  <a:cubicBezTo>
                    <a:pt x="604059" y="942024"/>
                    <a:pt x="592613" y="907401"/>
                    <a:pt x="580023" y="869631"/>
                  </a:cubicBezTo>
                  <a:cubicBezTo>
                    <a:pt x="563713" y="901106"/>
                    <a:pt x="548262" y="930292"/>
                    <a:pt x="531666" y="962340"/>
                  </a:cubicBezTo>
                  <a:cubicBezTo>
                    <a:pt x="523940" y="925714"/>
                    <a:pt x="517072" y="892522"/>
                    <a:pt x="509347" y="856468"/>
                  </a:cubicBezTo>
                  <a:cubicBezTo>
                    <a:pt x="492464" y="882793"/>
                    <a:pt x="477299" y="906257"/>
                    <a:pt x="460417" y="932582"/>
                  </a:cubicBezTo>
                  <a:cubicBezTo>
                    <a:pt x="451260" y="901392"/>
                    <a:pt x="442962" y="872778"/>
                    <a:pt x="434092" y="841875"/>
                  </a:cubicBezTo>
                  <a:cubicBezTo>
                    <a:pt x="420929" y="858471"/>
                    <a:pt x="409198" y="873351"/>
                    <a:pt x="396035" y="890233"/>
                  </a:cubicBezTo>
                  <a:cubicBezTo>
                    <a:pt x="387737" y="863622"/>
                    <a:pt x="380012" y="838728"/>
                    <a:pt x="371427" y="811544"/>
                  </a:cubicBezTo>
                  <a:cubicBezTo>
                    <a:pt x="365132" y="818984"/>
                    <a:pt x="359409" y="824707"/>
                    <a:pt x="354831" y="831288"/>
                  </a:cubicBezTo>
                  <a:cubicBezTo>
                    <a:pt x="348822" y="839872"/>
                    <a:pt x="344244" y="841303"/>
                    <a:pt x="337377" y="831860"/>
                  </a:cubicBezTo>
                  <a:cubicBezTo>
                    <a:pt x="329079" y="820415"/>
                    <a:pt x="318778" y="810114"/>
                    <a:pt x="308763" y="798382"/>
                  </a:cubicBezTo>
                  <a:cubicBezTo>
                    <a:pt x="307046" y="802388"/>
                    <a:pt x="309049" y="804963"/>
                    <a:pt x="309907" y="807539"/>
                  </a:cubicBezTo>
                  <a:cubicBezTo>
                    <a:pt x="369138" y="973213"/>
                    <a:pt x="485883" y="1069642"/>
                    <a:pt x="659570" y="1097398"/>
                  </a:cubicBezTo>
                  <a:cubicBezTo>
                    <a:pt x="671302" y="1099115"/>
                    <a:pt x="683320" y="1099687"/>
                    <a:pt x="695337" y="1100259"/>
                  </a:cubicBezTo>
                  <a:cubicBezTo>
                    <a:pt x="701346" y="1100545"/>
                    <a:pt x="703635" y="1102262"/>
                    <a:pt x="703063" y="1108843"/>
                  </a:cubicBezTo>
                  <a:cubicBezTo>
                    <a:pt x="699629" y="1148331"/>
                    <a:pt x="695910" y="1187532"/>
                    <a:pt x="687612" y="1226161"/>
                  </a:cubicBezTo>
                  <a:cubicBezTo>
                    <a:pt x="684750" y="1239609"/>
                    <a:pt x="677597" y="1247907"/>
                    <a:pt x="664720" y="1253916"/>
                  </a:cubicBezTo>
                  <a:cubicBezTo>
                    <a:pt x="561138" y="1301129"/>
                    <a:pt x="446110" y="1275949"/>
                    <a:pt x="366277" y="1188390"/>
                  </a:cubicBezTo>
                  <a:cubicBezTo>
                    <a:pt x="311910" y="1128873"/>
                    <a:pt x="280435" y="1057338"/>
                    <a:pt x="261836" y="980081"/>
                  </a:cubicBezTo>
                  <a:cubicBezTo>
                    <a:pt x="235225" y="869345"/>
                    <a:pt x="231505" y="756606"/>
                    <a:pt x="238659" y="643581"/>
                  </a:cubicBezTo>
                  <a:cubicBezTo>
                    <a:pt x="243523" y="568040"/>
                    <a:pt x="256685" y="493643"/>
                    <a:pt x="292453" y="425542"/>
                  </a:cubicBezTo>
                  <a:cubicBezTo>
                    <a:pt x="349395" y="316809"/>
                    <a:pt x="440673" y="260440"/>
                    <a:pt x="562855" y="255861"/>
                  </a:cubicBezTo>
                  <a:close/>
                  <a:moveTo>
                    <a:pt x="1043497" y="250210"/>
                  </a:moveTo>
                  <a:cubicBezTo>
                    <a:pt x="1078693" y="247563"/>
                    <a:pt x="1114532" y="253858"/>
                    <a:pt x="1150871" y="269023"/>
                  </a:cubicBezTo>
                  <a:cubicBezTo>
                    <a:pt x="1246442" y="308511"/>
                    <a:pt x="1303670" y="382049"/>
                    <a:pt x="1334001" y="478764"/>
                  </a:cubicBezTo>
                  <a:cubicBezTo>
                    <a:pt x="1360898" y="564606"/>
                    <a:pt x="1367765" y="653024"/>
                    <a:pt x="1363187" y="742299"/>
                  </a:cubicBezTo>
                  <a:cubicBezTo>
                    <a:pt x="1358895" y="825566"/>
                    <a:pt x="1346019" y="907402"/>
                    <a:pt x="1314829" y="984946"/>
                  </a:cubicBezTo>
                  <a:cubicBezTo>
                    <a:pt x="1276773" y="1079086"/>
                    <a:pt x="1207813" y="1139747"/>
                    <a:pt x="1111098" y="1168934"/>
                  </a:cubicBezTo>
                  <a:cubicBezTo>
                    <a:pt x="1106806" y="1170078"/>
                    <a:pt x="1102800" y="1170364"/>
                    <a:pt x="1097935" y="1171509"/>
                  </a:cubicBezTo>
                  <a:cubicBezTo>
                    <a:pt x="1134561" y="1069643"/>
                    <a:pt x="1135706" y="965774"/>
                    <a:pt x="1131414" y="861620"/>
                  </a:cubicBezTo>
                  <a:cubicBezTo>
                    <a:pt x="1128266" y="786365"/>
                    <a:pt x="1120827" y="711396"/>
                    <a:pt x="1104517" y="637572"/>
                  </a:cubicBezTo>
                  <a:cubicBezTo>
                    <a:pt x="1097935" y="607242"/>
                    <a:pt x="1087921" y="577768"/>
                    <a:pt x="1078478" y="548010"/>
                  </a:cubicBezTo>
                  <a:cubicBezTo>
                    <a:pt x="1075331" y="538567"/>
                    <a:pt x="1074472" y="529697"/>
                    <a:pt x="1076761" y="519968"/>
                  </a:cubicBezTo>
                  <a:cubicBezTo>
                    <a:pt x="1079909" y="506805"/>
                    <a:pt x="1081625" y="493357"/>
                    <a:pt x="1081912" y="479336"/>
                  </a:cubicBezTo>
                  <a:cubicBezTo>
                    <a:pt x="1079623" y="480194"/>
                    <a:pt x="1078192" y="480481"/>
                    <a:pt x="1076761" y="481053"/>
                  </a:cubicBezTo>
                  <a:cubicBezTo>
                    <a:pt x="1059021" y="490782"/>
                    <a:pt x="1059021" y="490782"/>
                    <a:pt x="1051867" y="472469"/>
                  </a:cubicBezTo>
                  <a:cubicBezTo>
                    <a:pt x="1032696" y="424111"/>
                    <a:pt x="1010091" y="377470"/>
                    <a:pt x="977185" y="336839"/>
                  </a:cubicBezTo>
                  <a:cubicBezTo>
                    <a:pt x="965739" y="322818"/>
                    <a:pt x="953721" y="309655"/>
                    <a:pt x="939128" y="299068"/>
                  </a:cubicBezTo>
                  <a:cubicBezTo>
                    <a:pt x="930830" y="293059"/>
                    <a:pt x="931974" y="289912"/>
                    <a:pt x="939986" y="285047"/>
                  </a:cubicBezTo>
                  <a:cubicBezTo>
                    <a:pt x="973751" y="264445"/>
                    <a:pt x="1008302" y="252856"/>
                    <a:pt x="1043497" y="250210"/>
                  </a:cubicBezTo>
                  <a:close/>
                  <a:moveTo>
                    <a:pt x="424721" y="223885"/>
                  </a:moveTo>
                  <a:cubicBezTo>
                    <a:pt x="455195" y="227104"/>
                    <a:pt x="485312" y="233828"/>
                    <a:pt x="515070" y="243557"/>
                  </a:cubicBezTo>
                  <a:cubicBezTo>
                    <a:pt x="515928" y="243843"/>
                    <a:pt x="516786" y="244702"/>
                    <a:pt x="519076" y="246418"/>
                  </a:cubicBezTo>
                  <a:cubicBezTo>
                    <a:pt x="500476" y="250424"/>
                    <a:pt x="483308" y="254716"/>
                    <a:pt x="466426" y="260439"/>
                  </a:cubicBezTo>
                  <a:cubicBezTo>
                    <a:pt x="361413" y="296493"/>
                    <a:pt x="294742" y="369745"/>
                    <a:pt x="258975" y="473327"/>
                  </a:cubicBezTo>
                  <a:cubicBezTo>
                    <a:pt x="238085" y="533703"/>
                    <a:pt x="228929" y="596367"/>
                    <a:pt x="225495" y="659890"/>
                  </a:cubicBezTo>
                  <a:cubicBezTo>
                    <a:pt x="220917" y="745732"/>
                    <a:pt x="224351" y="831288"/>
                    <a:pt x="236941" y="916557"/>
                  </a:cubicBezTo>
                  <a:cubicBezTo>
                    <a:pt x="249245" y="999824"/>
                    <a:pt x="273854" y="1078799"/>
                    <a:pt x="320781" y="1149761"/>
                  </a:cubicBezTo>
                  <a:cubicBezTo>
                    <a:pt x="321925" y="1150906"/>
                    <a:pt x="322212" y="1152050"/>
                    <a:pt x="323356" y="1154912"/>
                  </a:cubicBezTo>
                  <a:cubicBezTo>
                    <a:pt x="245239" y="1147758"/>
                    <a:pt x="179999" y="1117141"/>
                    <a:pt x="127636" y="1060486"/>
                  </a:cubicBezTo>
                  <a:cubicBezTo>
                    <a:pt x="78420" y="1006978"/>
                    <a:pt x="48375" y="943168"/>
                    <a:pt x="28059" y="874495"/>
                  </a:cubicBezTo>
                  <a:cubicBezTo>
                    <a:pt x="-18582" y="718263"/>
                    <a:pt x="-7422" y="566036"/>
                    <a:pt x="64113" y="419533"/>
                  </a:cubicBezTo>
                  <a:cubicBezTo>
                    <a:pt x="118765" y="307938"/>
                    <a:pt x="208613" y="242413"/>
                    <a:pt x="332226" y="225244"/>
                  </a:cubicBezTo>
                  <a:cubicBezTo>
                    <a:pt x="363416" y="220952"/>
                    <a:pt x="394247" y="220666"/>
                    <a:pt x="424721" y="223885"/>
                  </a:cubicBezTo>
                  <a:close/>
                  <a:moveTo>
                    <a:pt x="741693" y="53"/>
                  </a:moveTo>
                  <a:cubicBezTo>
                    <a:pt x="750277" y="482"/>
                    <a:pt x="758718" y="3487"/>
                    <a:pt x="767159" y="9496"/>
                  </a:cubicBezTo>
                  <a:cubicBezTo>
                    <a:pt x="782897" y="20655"/>
                    <a:pt x="797490" y="32673"/>
                    <a:pt x="808363" y="48983"/>
                  </a:cubicBezTo>
                  <a:cubicBezTo>
                    <a:pt x="823528" y="71874"/>
                    <a:pt x="823242" y="93048"/>
                    <a:pt x="806932" y="115653"/>
                  </a:cubicBezTo>
                  <a:cubicBezTo>
                    <a:pt x="793770" y="133680"/>
                    <a:pt x="778032" y="149704"/>
                    <a:pt x="763439" y="166587"/>
                  </a:cubicBezTo>
                  <a:cubicBezTo>
                    <a:pt x="750563" y="181467"/>
                    <a:pt x="738259" y="196346"/>
                    <a:pt x="728244" y="213228"/>
                  </a:cubicBezTo>
                  <a:cubicBezTo>
                    <a:pt x="718801" y="229252"/>
                    <a:pt x="711647" y="246134"/>
                    <a:pt x="712219" y="265019"/>
                  </a:cubicBezTo>
                  <a:cubicBezTo>
                    <a:pt x="712505" y="274462"/>
                    <a:pt x="709072" y="278754"/>
                    <a:pt x="701346" y="283332"/>
                  </a:cubicBezTo>
                  <a:cubicBezTo>
                    <a:pt x="688470" y="291344"/>
                    <a:pt x="678741" y="293347"/>
                    <a:pt x="667009" y="280471"/>
                  </a:cubicBezTo>
                  <a:cubicBezTo>
                    <a:pt x="656994" y="269598"/>
                    <a:pt x="642973" y="263302"/>
                    <a:pt x="629239" y="257866"/>
                  </a:cubicBezTo>
                  <a:cubicBezTo>
                    <a:pt x="623230" y="255577"/>
                    <a:pt x="620654" y="252143"/>
                    <a:pt x="620368" y="245562"/>
                  </a:cubicBezTo>
                  <a:cubicBezTo>
                    <a:pt x="618938" y="230969"/>
                    <a:pt x="617793" y="215803"/>
                    <a:pt x="618079" y="202355"/>
                  </a:cubicBezTo>
                  <a:cubicBezTo>
                    <a:pt x="617507" y="146843"/>
                    <a:pt x="626377" y="95910"/>
                    <a:pt x="661286" y="52130"/>
                  </a:cubicBezTo>
                  <a:cubicBezTo>
                    <a:pt x="676452" y="33245"/>
                    <a:pt x="693334" y="16649"/>
                    <a:pt x="715367" y="6062"/>
                  </a:cubicBezTo>
                  <a:cubicBezTo>
                    <a:pt x="724381" y="1770"/>
                    <a:pt x="733108" y="-376"/>
                    <a:pt x="741693" y="53"/>
                  </a:cubicBezTo>
                  <a:close/>
                </a:path>
              </a:pathLst>
            </a:custGeom>
            <a:solidFill>
              <a:schemeClr val="accent2"/>
            </a:solidFill>
            <a:ln w="2855" cap="flat">
              <a:noFill/>
              <a:prstDash val="solid"/>
              <a:miter/>
            </a:ln>
          </p:spPr>
          <p:txBody>
            <a:bodyPr rtlCol="0" anchor="ctr"/>
            <a:lstStyle/>
            <a:p>
              <a:endParaRPr lang="en-US"/>
            </a:p>
          </p:txBody>
        </p:sp>
        <p:sp>
          <p:nvSpPr>
            <p:cNvPr id="88" name="Freeform: Shape 529">
              <a:extLst>
                <a:ext uri="{FF2B5EF4-FFF2-40B4-BE49-F238E27FC236}">
                  <a16:creationId xmlns:a16="http://schemas.microsoft.com/office/drawing/2014/main" id="{21BB3CF8-9140-4AB3-952B-AC884295B9A5}"/>
                </a:ext>
              </a:extLst>
            </p:cNvPr>
            <p:cNvSpPr/>
            <p:nvPr/>
          </p:nvSpPr>
          <p:spPr>
            <a:xfrm>
              <a:off x="9179424" y="3680276"/>
              <a:ext cx="456299" cy="430056"/>
            </a:xfrm>
            <a:custGeom>
              <a:avLst/>
              <a:gdLst>
                <a:gd name="connsiteX0" fmla="*/ 1118165 w 1364730"/>
                <a:gd name="connsiteY0" fmla="*/ 823223 h 1286242"/>
                <a:gd name="connsiteX1" fmla="*/ 1121885 w 1364730"/>
                <a:gd name="connsiteY1" fmla="*/ 941113 h 1286242"/>
                <a:gd name="connsiteX2" fmla="*/ 1105861 w 1364730"/>
                <a:gd name="connsiteY2" fmla="*/ 1107647 h 1286242"/>
                <a:gd name="connsiteX3" fmla="*/ 944478 w 1364730"/>
                <a:gd name="connsiteY3" fmla="*/ 1275325 h 1286242"/>
                <a:gd name="connsiteX4" fmla="*/ 745896 w 1364730"/>
                <a:gd name="connsiteY4" fmla="*/ 1264451 h 1286242"/>
                <a:gd name="connsiteX5" fmla="*/ 704120 w 1364730"/>
                <a:gd name="connsiteY5" fmla="*/ 1241274 h 1286242"/>
                <a:gd name="connsiteX6" fmla="*/ 698970 w 1364730"/>
                <a:gd name="connsiteY6" fmla="*/ 1228112 h 1286242"/>
                <a:gd name="connsiteX7" fmla="*/ 717855 w 1364730"/>
                <a:gd name="connsiteY7" fmla="*/ 1060720 h 1286242"/>
                <a:gd name="connsiteX8" fmla="*/ 736740 w 1364730"/>
                <a:gd name="connsiteY8" fmla="*/ 1040404 h 1286242"/>
                <a:gd name="connsiteX9" fmla="*/ 768788 w 1364730"/>
                <a:gd name="connsiteY9" fmla="*/ 1036112 h 1286242"/>
                <a:gd name="connsiteX10" fmla="*/ 778516 w 1364730"/>
                <a:gd name="connsiteY10" fmla="*/ 1025239 h 1286242"/>
                <a:gd name="connsiteX11" fmla="*/ 780233 w 1364730"/>
                <a:gd name="connsiteY11" fmla="*/ 969154 h 1286242"/>
                <a:gd name="connsiteX12" fmla="*/ 791393 w 1364730"/>
                <a:gd name="connsiteY12" fmla="*/ 958281 h 1286242"/>
                <a:gd name="connsiteX13" fmla="*/ 850051 w 1364730"/>
                <a:gd name="connsiteY13" fmla="*/ 960570 h 1286242"/>
                <a:gd name="connsiteX14" fmla="*/ 858922 w 1364730"/>
                <a:gd name="connsiteY14" fmla="*/ 970013 h 1286242"/>
                <a:gd name="connsiteX15" fmla="*/ 857491 w 1364730"/>
                <a:gd name="connsiteY15" fmla="*/ 998627 h 1286242"/>
                <a:gd name="connsiteX16" fmla="*/ 868364 w 1364730"/>
                <a:gd name="connsiteY16" fmla="*/ 1005780 h 1286242"/>
                <a:gd name="connsiteX17" fmla="*/ 1003995 w 1364730"/>
                <a:gd name="connsiteY17" fmla="*/ 925947 h 1286242"/>
                <a:gd name="connsiteX18" fmla="*/ 1108723 w 1364730"/>
                <a:gd name="connsiteY18" fmla="*/ 829518 h 1286242"/>
                <a:gd name="connsiteX19" fmla="*/ 1118165 w 1364730"/>
                <a:gd name="connsiteY19" fmla="*/ 823223 h 1286242"/>
                <a:gd name="connsiteX20" fmla="*/ 239429 w 1364730"/>
                <a:gd name="connsiteY20" fmla="*/ 793465 h 1286242"/>
                <a:gd name="connsiteX21" fmla="*/ 256026 w 1364730"/>
                <a:gd name="connsiteY21" fmla="*/ 811492 h 1286242"/>
                <a:gd name="connsiteX22" fmla="*/ 486941 w 1364730"/>
                <a:gd name="connsiteY22" fmla="*/ 991187 h 1286242"/>
                <a:gd name="connsiteX23" fmla="*/ 511549 w 1364730"/>
                <a:gd name="connsiteY23" fmla="*/ 977167 h 1286242"/>
                <a:gd name="connsiteX24" fmla="*/ 537588 w 1364730"/>
                <a:gd name="connsiteY24" fmla="*/ 952845 h 1286242"/>
                <a:gd name="connsiteX25" fmla="*/ 572211 w 1364730"/>
                <a:gd name="connsiteY25" fmla="*/ 954275 h 1286242"/>
                <a:gd name="connsiteX26" fmla="*/ 583370 w 1364730"/>
                <a:gd name="connsiteY26" fmla="*/ 966293 h 1286242"/>
                <a:gd name="connsiteX27" fmla="*/ 580795 w 1364730"/>
                <a:gd name="connsiteY27" fmla="*/ 1016369 h 1286242"/>
                <a:gd name="connsiteX28" fmla="*/ 591382 w 1364730"/>
                <a:gd name="connsiteY28" fmla="*/ 1029817 h 1286242"/>
                <a:gd name="connsiteX29" fmla="*/ 696968 w 1364730"/>
                <a:gd name="connsiteY29" fmla="*/ 1042121 h 1286242"/>
                <a:gd name="connsiteX30" fmla="*/ 708127 w 1364730"/>
                <a:gd name="connsiteY30" fmla="*/ 1051278 h 1286242"/>
                <a:gd name="connsiteX31" fmla="*/ 690100 w 1364730"/>
                <a:gd name="connsiteY31" fmla="*/ 1220100 h 1286242"/>
                <a:gd name="connsiteX32" fmla="*/ 660056 w 1364730"/>
                <a:gd name="connsiteY32" fmla="*/ 1257298 h 1286242"/>
                <a:gd name="connsiteX33" fmla="*/ 385075 w 1364730"/>
                <a:gd name="connsiteY33" fmla="*/ 1206652 h 1286242"/>
                <a:gd name="connsiteX34" fmla="*/ 268902 w 1364730"/>
                <a:gd name="connsiteY34" fmla="*/ 1005209 h 1286242"/>
                <a:gd name="connsiteX35" fmla="*/ 238571 w 1364730"/>
                <a:gd name="connsiteY35" fmla="*/ 798615 h 1286242"/>
                <a:gd name="connsiteX36" fmla="*/ 239429 w 1364730"/>
                <a:gd name="connsiteY36" fmla="*/ 793465 h 1286242"/>
                <a:gd name="connsiteX37" fmla="*/ 892686 w 1364730"/>
                <a:gd name="connsiteY37" fmla="*/ 465548 h 1286242"/>
                <a:gd name="connsiteX38" fmla="*/ 746469 w 1364730"/>
                <a:gd name="connsiteY38" fmla="*/ 601465 h 1286242"/>
                <a:gd name="connsiteX39" fmla="*/ 757056 w 1364730"/>
                <a:gd name="connsiteY39" fmla="*/ 612338 h 1286242"/>
                <a:gd name="connsiteX40" fmla="*/ 788245 w 1364730"/>
                <a:gd name="connsiteY40" fmla="*/ 612338 h 1286242"/>
                <a:gd name="connsiteX41" fmla="*/ 797116 w 1364730"/>
                <a:gd name="connsiteY41" fmla="*/ 604326 h 1286242"/>
                <a:gd name="connsiteX42" fmla="*/ 803124 w 1364730"/>
                <a:gd name="connsiteY42" fmla="*/ 575140 h 1286242"/>
                <a:gd name="connsiteX43" fmla="*/ 862069 w 1364730"/>
                <a:gd name="connsiteY43" fmla="*/ 518484 h 1286242"/>
                <a:gd name="connsiteX44" fmla="*/ 983679 w 1364730"/>
                <a:gd name="connsiteY44" fmla="*/ 578574 h 1286242"/>
                <a:gd name="connsiteX45" fmla="*/ 1000847 w 1364730"/>
                <a:gd name="connsiteY45" fmla="*/ 608332 h 1286242"/>
                <a:gd name="connsiteX46" fmla="*/ 1036614 w 1364730"/>
                <a:gd name="connsiteY46" fmla="*/ 600892 h 1286242"/>
                <a:gd name="connsiteX47" fmla="*/ 1043482 w 1364730"/>
                <a:gd name="connsiteY47" fmla="*/ 588588 h 1286242"/>
                <a:gd name="connsiteX48" fmla="*/ 1027744 w 1364730"/>
                <a:gd name="connsiteY48" fmla="*/ 553679 h 1286242"/>
                <a:gd name="connsiteX49" fmla="*/ 892686 w 1364730"/>
                <a:gd name="connsiteY49" fmla="*/ 465548 h 1286242"/>
                <a:gd name="connsiteX50" fmla="*/ 441158 w 1364730"/>
                <a:gd name="connsiteY50" fmla="*/ 464691 h 1286242"/>
                <a:gd name="connsiteX51" fmla="*/ 411399 w 1364730"/>
                <a:gd name="connsiteY51" fmla="*/ 467838 h 1286242"/>
                <a:gd name="connsiteX52" fmla="*/ 282350 w 1364730"/>
                <a:gd name="connsiteY52" fmla="*/ 589734 h 1286242"/>
                <a:gd name="connsiteX53" fmla="*/ 288359 w 1364730"/>
                <a:gd name="connsiteY53" fmla="*/ 600321 h 1286242"/>
                <a:gd name="connsiteX54" fmla="*/ 317259 w 1364730"/>
                <a:gd name="connsiteY54" fmla="*/ 607474 h 1286242"/>
                <a:gd name="connsiteX55" fmla="*/ 332711 w 1364730"/>
                <a:gd name="connsiteY55" fmla="*/ 599749 h 1286242"/>
                <a:gd name="connsiteX56" fmla="*/ 375632 w 1364730"/>
                <a:gd name="connsiteY56" fmla="*/ 537656 h 1286242"/>
                <a:gd name="connsiteX57" fmla="*/ 524425 w 1364730"/>
                <a:gd name="connsiteY57" fmla="*/ 580005 h 1286242"/>
                <a:gd name="connsiteX58" fmla="*/ 533868 w 1364730"/>
                <a:gd name="connsiteY58" fmla="*/ 611194 h 1286242"/>
                <a:gd name="connsiteX59" fmla="*/ 569349 w 1364730"/>
                <a:gd name="connsiteY59" fmla="*/ 612625 h 1286242"/>
                <a:gd name="connsiteX60" fmla="*/ 579650 w 1364730"/>
                <a:gd name="connsiteY60" fmla="*/ 600893 h 1286242"/>
                <a:gd name="connsiteX61" fmla="*/ 441158 w 1364730"/>
                <a:gd name="connsiteY61" fmla="*/ 464691 h 1286242"/>
                <a:gd name="connsiteX62" fmla="*/ 834707 w 1364730"/>
                <a:gd name="connsiteY62" fmla="*/ 268863 h 1286242"/>
                <a:gd name="connsiteX63" fmla="*/ 961932 w 1364730"/>
                <a:gd name="connsiteY63" fmla="*/ 335927 h 1286242"/>
                <a:gd name="connsiteX64" fmla="*/ 1034611 w 1364730"/>
                <a:gd name="connsiteY64" fmla="*/ 460398 h 1286242"/>
                <a:gd name="connsiteX65" fmla="*/ 1113872 w 1364730"/>
                <a:gd name="connsiteY65" fmla="*/ 770860 h 1286242"/>
                <a:gd name="connsiteX66" fmla="*/ 1105002 w 1364730"/>
                <a:gd name="connsiteY66" fmla="*/ 785740 h 1286242"/>
                <a:gd name="connsiteX67" fmla="*/ 948197 w 1364730"/>
                <a:gd name="connsiteY67" fmla="*/ 843826 h 1286242"/>
                <a:gd name="connsiteX68" fmla="*/ 937324 w 1364730"/>
                <a:gd name="connsiteY68" fmla="*/ 856702 h 1286242"/>
                <a:gd name="connsiteX69" fmla="*/ 935893 w 1364730"/>
                <a:gd name="connsiteY69" fmla="*/ 890181 h 1286242"/>
                <a:gd name="connsiteX70" fmla="*/ 925592 w 1364730"/>
                <a:gd name="connsiteY70" fmla="*/ 900482 h 1286242"/>
                <a:gd name="connsiteX71" fmla="*/ 896978 w 1364730"/>
                <a:gd name="connsiteY71" fmla="*/ 899337 h 1286242"/>
                <a:gd name="connsiteX72" fmla="*/ 887250 w 1364730"/>
                <a:gd name="connsiteY72" fmla="*/ 889322 h 1286242"/>
                <a:gd name="connsiteX73" fmla="*/ 885246 w 1364730"/>
                <a:gd name="connsiteY73" fmla="*/ 860994 h 1286242"/>
                <a:gd name="connsiteX74" fmla="*/ 856633 w 1364730"/>
                <a:gd name="connsiteY74" fmla="*/ 864714 h 1286242"/>
                <a:gd name="connsiteX75" fmla="*/ 739315 w 1364730"/>
                <a:gd name="connsiteY75" fmla="*/ 878735 h 1286242"/>
                <a:gd name="connsiteX76" fmla="*/ 725295 w 1364730"/>
                <a:gd name="connsiteY76" fmla="*/ 865286 h 1286242"/>
                <a:gd name="connsiteX77" fmla="*/ 725581 w 1364730"/>
                <a:gd name="connsiteY77" fmla="*/ 693030 h 1286242"/>
                <a:gd name="connsiteX78" fmla="*/ 708412 w 1364730"/>
                <a:gd name="connsiteY78" fmla="*/ 393441 h 1286242"/>
                <a:gd name="connsiteX79" fmla="*/ 691816 w 1364730"/>
                <a:gd name="connsiteY79" fmla="*/ 311605 h 1286242"/>
                <a:gd name="connsiteX80" fmla="*/ 696108 w 1364730"/>
                <a:gd name="connsiteY80" fmla="*/ 299015 h 1286242"/>
                <a:gd name="connsiteX81" fmla="*/ 834707 w 1364730"/>
                <a:gd name="connsiteY81" fmla="*/ 268863 h 1286242"/>
                <a:gd name="connsiteX82" fmla="*/ 567346 w 1364730"/>
                <a:gd name="connsiteY82" fmla="*/ 256381 h 1286242"/>
                <a:gd name="connsiteX83" fmla="*/ 664062 w 1364730"/>
                <a:gd name="connsiteY83" fmla="*/ 292721 h 1286242"/>
                <a:gd name="connsiteX84" fmla="*/ 682375 w 1364730"/>
                <a:gd name="connsiteY84" fmla="*/ 319904 h 1286242"/>
                <a:gd name="connsiteX85" fmla="*/ 700687 w 1364730"/>
                <a:gd name="connsiteY85" fmla="*/ 426920 h 1286242"/>
                <a:gd name="connsiteX86" fmla="*/ 713278 w 1364730"/>
                <a:gd name="connsiteY86" fmla="*/ 654974 h 1286242"/>
                <a:gd name="connsiteX87" fmla="*/ 712991 w 1364730"/>
                <a:gd name="connsiteY87" fmla="*/ 663272 h 1286242"/>
                <a:gd name="connsiteX88" fmla="*/ 712990 w 1364730"/>
                <a:gd name="connsiteY88" fmla="*/ 663315 h 1286242"/>
                <a:gd name="connsiteX89" fmla="*/ 712990 w 1364730"/>
                <a:gd name="connsiteY89" fmla="*/ 890165 h 1286242"/>
                <a:gd name="connsiteX90" fmla="*/ 712991 w 1364730"/>
                <a:gd name="connsiteY90" fmla="*/ 890180 h 1286242"/>
                <a:gd name="connsiteX91" fmla="*/ 712990 w 1364730"/>
                <a:gd name="connsiteY91" fmla="*/ 890343 h 1286242"/>
                <a:gd name="connsiteX92" fmla="*/ 712990 w 1364730"/>
                <a:gd name="connsiteY92" fmla="*/ 890466 h 1286242"/>
                <a:gd name="connsiteX93" fmla="*/ 712989 w 1364730"/>
                <a:gd name="connsiteY93" fmla="*/ 890461 h 1286242"/>
                <a:gd name="connsiteX94" fmla="*/ 712705 w 1364730"/>
                <a:gd name="connsiteY94" fmla="*/ 936821 h 1286242"/>
                <a:gd name="connsiteX95" fmla="*/ 704121 w 1364730"/>
                <a:gd name="connsiteY95" fmla="*/ 945119 h 1286242"/>
                <a:gd name="connsiteX96" fmla="*/ 644318 w 1364730"/>
                <a:gd name="connsiteY96" fmla="*/ 942830 h 1286242"/>
                <a:gd name="connsiteX97" fmla="*/ 637164 w 1364730"/>
                <a:gd name="connsiteY97" fmla="*/ 933387 h 1286242"/>
                <a:gd name="connsiteX98" fmla="*/ 639167 w 1364730"/>
                <a:gd name="connsiteY98" fmla="*/ 887891 h 1286242"/>
                <a:gd name="connsiteX99" fmla="*/ 629725 w 1364730"/>
                <a:gd name="connsiteY99" fmla="*/ 877876 h 1286242"/>
                <a:gd name="connsiteX100" fmla="*/ 504396 w 1364730"/>
                <a:gd name="connsiteY100" fmla="*/ 859849 h 1286242"/>
                <a:gd name="connsiteX101" fmla="*/ 493522 w 1364730"/>
                <a:gd name="connsiteY101" fmla="*/ 868720 h 1286242"/>
                <a:gd name="connsiteX102" fmla="*/ 492950 w 1364730"/>
                <a:gd name="connsiteY102" fmla="*/ 897334 h 1286242"/>
                <a:gd name="connsiteX103" fmla="*/ 486083 w 1364730"/>
                <a:gd name="connsiteY103" fmla="*/ 904773 h 1286242"/>
                <a:gd name="connsiteX104" fmla="*/ 440586 w 1364730"/>
                <a:gd name="connsiteY104" fmla="*/ 902484 h 1286242"/>
                <a:gd name="connsiteX105" fmla="*/ 434863 w 1364730"/>
                <a:gd name="connsiteY105" fmla="*/ 894186 h 1286242"/>
                <a:gd name="connsiteX106" fmla="*/ 436007 w 1364730"/>
                <a:gd name="connsiteY106" fmla="*/ 854699 h 1286242"/>
                <a:gd name="connsiteX107" fmla="*/ 424848 w 1364730"/>
                <a:gd name="connsiteY107" fmla="*/ 838675 h 1286242"/>
                <a:gd name="connsiteX108" fmla="*/ 246583 w 1364730"/>
                <a:gd name="connsiteY108" fmla="*/ 761131 h 1286242"/>
                <a:gd name="connsiteX109" fmla="*/ 236282 w 1364730"/>
                <a:gd name="connsiteY109" fmla="*/ 748255 h 1286242"/>
                <a:gd name="connsiteX110" fmla="*/ 263751 w 1364730"/>
                <a:gd name="connsiteY110" fmla="*/ 499600 h 1286242"/>
                <a:gd name="connsiteX111" fmla="*/ 402243 w 1364730"/>
                <a:gd name="connsiteY111" fmla="*/ 304452 h 1286242"/>
                <a:gd name="connsiteX112" fmla="*/ 567346 w 1364730"/>
                <a:gd name="connsiteY112" fmla="*/ 256381 h 1286242"/>
                <a:gd name="connsiteX113" fmla="*/ 1070952 w 1364730"/>
                <a:gd name="connsiteY113" fmla="*/ 250372 h 1286242"/>
                <a:gd name="connsiteX114" fmla="*/ 1293568 w 1364730"/>
                <a:gd name="connsiteY114" fmla="*/ 389435 h 1286242"/>
                <a:gd name="connsiteX115" fmla="*/ 1356233 w 1364730"/>
                <a:gd name="connsiteY115" fmla="*/ 576285 h 1286242"/>
                <a:gd name="connsiteX116" fmla="*/ 1326188 w 1364730"/>
                <a:gd name="connsiteY116" fmla="*/ 953417 h 1286242"/>
                <a:gd name="connsiteX117" fmla="*/ 1146779 w 1364730"/>
                <a:gd name="connsiteY117" fmla="*/ 1156003 h 1286242"/>
                <a:gd name="connsiteX118" fmla="*/ 1106147 w 1364730"/>
                <a:gd name="connsiteY118" fmla="*/ 1169738 h 1286242"/>
                <a:gd name="connsiteX119" fmla="*/ 1098421 w 1364730"/>
                <a:gd name="connsiteY119" fmla="*/ 1169452 h 1286242"/>
                <a:gd name="connsiteX120" fmla="*/ 1115303 w 1364730"/>
                <a:gd name="connsiteY120" fmla="*/ 1115372 h 1286242"/>
                <a:gd name="connsiteX121" fmla="*/ 1133044 w 1364730"/>
                <a:gd name="connsiteY121" fmla="*/ 901339 h 1286242"/>
                <a:gd name="connsiteX122" fmla="*/ 1129324 w 1364730"/>
                <a:gd name="connsiteY122" fmla="*/ 816642 h 1286242"/>
                <a:gd name="connsiteX123" fmla="*/ 1135619 w 1364730"/>
                <a:gd name="connsiteY123" fmla="*/ 798329 h 1286242"/>
                <a:gd name="connsiteX124" fmla="*/ 1168811 w 1364730"/>
                <a:gd name="connsiteY124" fmla="*/ 756266 h 1286242"/>
                <a:gd name="connsiteX125" fmla="*/ 1166522 w 1364730"/>
                <a:gd name="connsiteY125" fmla="*/ 755122 h 1286242"/>
                <a:gd name="connsiteX126" fmla="*/ 1135619 w 1364730"/>
                <a:gd name="connsiteY126" fmla="*/ 770860 h 1286242"/>
                <a:gd name="connsiteX127" fmla="*/ 1124173 w 1364730"/>
                <a:gd name="connsiteY127" fmla="*/ 764564 h 1286242"/>
                <a:gd name="connsiteX128" fmla="*/ 1102999 w 1364730"/>
                <a:gd name="connsiteY128" fmla="*/ 631223 h 1286242"/>
                <a:gd name="connsiteX129" fmla="*/ 1018874 w 1364730"/>
                <a:gd name="connsiteY129" fmla="*/ 400309 h 1286242"/>
                <a:gd name="connsiteX130" fmla="*/ 937038 w 1364730"/>
                <a:gd name="connsiteY130" fmla="*/ 297012 h 1286242"/>
                <a:gd name="connsiteX131" fmla="*/ 939327 w 1364730"/>
                <a:gd name="connsiteY131" fmla="*/ 285567 h 1286242"/>
                <a:gd name="connsiteX132" fmla="*/ 1070952 w 1364730"/>
                <a:gd name="connsiteY132" fmla="*/ 250372 h 1286242"/>
                <a:gd name="connsiteX133" fmla="*/ 421987 w 1364730"/>
                <a:gd name="connsiteY133" fmla="*/ 224047 h 1286242"/>
                <a:gd name="connsiteX134" fmla="*/ 485510 w 1364730"/>
                <a:gd name="connsiteY134" fmla="*/ 234920 h 1286242"/>
                <a:gd name="connsiteX135" fmla="*/ 518702 w 1364730"/>
                <a:gd name="connsiteY135" fmla="*/ 244363 h 1286242"/>
                <a:gd name="connsiteX136" fmla="*/ 513838 w 1364730"/>
                <a:gd name="connsiteY136" fmla="*/ 248083 h 1286242"/>
                <a:gd name="connsiteX137" fmla="*/ 258314 w 1364730"/>
                <a:gd name="connsiteY137" fmla="*/ 477281 h 1286242"/>
                <a:gd name="connsiteX138" fmla="*/ 224264 w 1364730"/>
                <a:gd name="connsiteY138" fmla="*/ 726222 h 1286242"/>
                <a:gd name="connsiteX139" fmla="*/ 224264 w 1364730"/>
                <a:gd name="connsiteY139" fmla="*/ 746538 h 1286242"/>
                <a:gd name="connsiteX140" fmla="*/ 177337 w 1364730"/>
                <a:gd name="connsiteY140" fmla="*/ 719069 h 1286242"/>
                <a:gd name="connsiteX141" fmla="*/ 217683 w 1364730"/>
                <a:gd name="connsiteY141" fmla="*/ 768285 h 1286242"/>
                <a:gd name="connsiteX142" fmla="*/ 225694 w 1364730"/>
                <a:gd name="connsiteY142" fmla="*/ 787456 h 1286242"/>
                <a:gd name="connsiteX143" fmla="*/ 247441 w 1364730"/>
                <a:gd name="connsiteY143" fmla="*/ 970013 h 1286242"/>
                <a:gd name="connsiteX144" fmla="*/ 320980 w 1364730"/>
                <a:gd name="connsiteY144" fmla="*/ 1149423 h 1286242"/>
                <a:gd name="connsiteX145" fmla="*/ 324128 w 1364730"/>
                <a:gd name="connsiteY145" fmla="*/ 1155145 h 1286242"/>
                <a:gd name="connsiteX146" fmla="*/ 210815 w 1364730"/>
                <a:gd name="connsiteY146" fmla="*/ 1123956 h 1286242"/>
                <a:gd name="connsiteX147" fmla="*/ 66315 w 1364730"/>
                <a:gd name="connsiteY147" fmla="*/ 969441 h 1286242"/>
                <a:gd name="connsiteX148" fmla="*/ 66315 w 1364730"/>
                <a:gd name="connsiteY148" fmla="*/ 416905 h 1286242"/>
                <a:gd name="connsiteX149" fmla="*/ 421987 w 1364730"/>
                <a:gd name="connsiteY149" fmla="*/ 224047 h 1286242"/>
                <a:gd name="connsiteX150" fmla="*/ 729874 w 1364730"/>
                <a:gd name="connsiteY150" fmla="*/ 0 h 1286242"/>
                <a:gd name="connsiteX151" fmla="*/ 751335 w 1364730"/>
                <a:gd name="connsiteY151" fmla="*/ 0 h 1286242"/>
                <a:gd name="connsiteX152" fmla="*/ 786530 w 1364730"/>
                <a:gd name="connsiteY152" fmla="*/ 24322 h 1286242"/>
                <a:gd name="connsiteX153" fmla="*/ 811138 w 1364730"/>
                <a:gd name="connsiteY153" fmla="*/ 53508 h 1286242"/>
                <a:gd name="connsiteX154" fmla="*/ 808277 w 1364730"/>
                <a:gd name="connsiteY154" fmla="*/ 114170 h 1286242"/>
                <a:gd name="connsiteX155" fmla="*/ 758774 w 1364730"/>
                <a:gd name="connsiteY155" fmla="*/ 172542 h 1286242"/>
                <a:gd name="connsiteX156" fmla="*/ 729016 w 1364730"/>
                <a:gd name="connsiteY156" fmla="*/ 212888 h 1286242"/>
                <a:gd name="connsiteX157" fmla="*/ 712133 w 1364730"/>
                <a:gd name="connsiteY157" fmla="*/ 264679 h 1286242"/>
                <a:gd name="connsiteX158" fmla="*/ 709271 w 1364730"/>
                <a:gd name="connsiteY158" fmla="*/ 278986 h 1286242"/>
                <a:gd name="connsiteX159" fmla="*/ 682660 w 1364730"/>
                <a:gd name="connsiteY159" fmla="*/ 292721 h 1286242"/>
                <a:gd name="connsiteX160" fmla="*/ 676079 w 1364730"/>
                <a:gd name="connsiteY160" fmla="*/ 288143 h 1286242"/>
                <a:gd name="connsiteX161" fmla="*/ 629724 w 1364730"/>
                <a:gd name="connsiteY161" fmla="*/ 258956 h 1286242"/>
                <a:gd name="connsiteX162" fmla="*/ 619710 w 1364730"/>
                <a:gd name="connsiteY162" fmla="*/ 244649 h 1286242"/>
                <a:gd name="connsiteX163" fmla="*/ 624574 w 1364730"/>
                <a:gd name="connsiteY163" fmla="*/ 131910 h 1286242"/>
                <a:gd name="connsiteX164" fmla="*/ 692675 w 1364730"/>
                <a:gd name="connsiteY164" fmla="*/ 20888 h 1286242"/>
                <a:gd name="connsiteX165" fmla="*/ 729874 w 1364730"/>
                <a:gd name="connsiteY165" fmla="*/ 0 h 1286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Lst>
              <a:rect l="l" t="t" r="r" b="b"/>
              <a:pathLst>
                <a:path w="1364730" h="1286242">
                  <a:moveTo>
                    <a:pt x="1118165" y="823223"/>
                  </a:moveTo>
                  <a:cubicBezTo>
                    <a:pt x="1120740" y="862996"/>
                    <a:pt x="1122743" y="901911"/>
                    <a:pt x="1121885" y="941113"/>
                  </a:cubicBezTo>
                  <a:cubicBezTo>
                    <a:pt x="1120740" y="996910"/>
                    <a:pt x="1116448" y="1052422"/>
                    <a:pt x="1105861" y="1107647"/>
                  </a:cubicBezTo>
                  <a:cubicBezTo>
                    <a:pt x="1088407" y="1199211"/>
                    <a:pt x="1032896" y="1253006"/>
                    <a:pt x="944478" y="1275325"/>
                  </a:cubicBezTo>
                  <a:cubicBezTo>
                    <a:pt x="877235" y="1292207"/>
                    <a:pt x="810850" y="1290204"/>
                    <a:pt x="745896" y="1264451"/>
                  </a:cubicBezTo>
                  <a:cubicBezTo>
                    <a:pt x="731017" y="1258442"/>
                    <a:pt x="717282" y="1250430"/>
                    <a:pt x="704120" y="1241274"/>
                  </a:cubicBezTo>
                  <a:cubicBezTo>
                    <a:pt x="699256" y="1237840"/>
                    <a:pt x="697825" y="1234120"/>
                    <a:pt x="698970" y="1228112"/>
                  </a:cubicBezTo>
                  <a:cubicBezTo>
                    <a:pt x="710988" y="1172887"/>
                    <a:pt x="714421" y="1116803"/>
                    <a:pt x="717855" y="1060720"/>
                  </a:cubicBezTo>
                  <a:cubicBezTo>
                    <a:pt x="718999" y="1042693"/>
                    <a:pt x="718713" y="1042693"/>
                    <a:pt x="736740" y="1040404"/>
                  </a:cubicBezTo>
                  <a:cubicBezTo>
                    <a:pt x="747327" y="1038973"/>
                    <a:pt x="757914" y="1037256"/>
                    <a:pt x="768788" y="1036112"/>
                  </a:cubicBezTo>
                  <a:cubicBezTo>
                    <a:pt x="775369" y="1035253"/>
                    <a:pt x="778516" y="1032106"/>
                    <a:pt x="778516" y="1025239"/>
                  </a:cubicBezTo>
                  <a:cubicBezTo>
                    <a:pt x="778802" y="1006639"/>
                    <a:pt x="779947" y="987753"/>
                    <a:pt x="780233" y="969154"/>
                  </a:cubicBezTo>
                  <a:cubicBezTo>
                    <a:pt x="780519" y="961142"/>
                    <a:pt x="782808" y="957709"/>
                    <a:pt x="791393" y="958281"/>
                  </a:cubicBezTo>
                  <a:cubicBezTo>
                    <a:pt x="810850" y="959425"/>
                    <a:pt x="830308" y="959998"/>
                    <a:pt x="850051" y="960570"/>
                  </a:cubicBezTo>
                  <a:cubicBezTo>
                    <a:pt x="856632" y="960856"/>
                    <a:pt x="859494" y="962859"/>
                    <a:pt x="858922" y="970013"/>
                  </a:cubicBezTo>
                  <a:cubicBezTo>
                    <a:pt x="858063" y="979455"/>
                    <a:pt x="858922" y="989184"/>
                    <a:pt x="857491" y="998627"/>
                  </a:cubicBezTo>
                  <a:cubicBezTo>
                    <a:pt x="855774" y="1010072"/>
                    <a:pt x="859780" y="1009500"/>
                    <a:pt x="868364" y="1005780"/>
                  </a:cubicBezTo>
                  <a:cubicBezTo>
                    <a:pt x="917009" y="985178"/>
                    <a:pt x="962219" y="957995"/>
                    <a:pt x="1003995" y="925947"/>
                  </a:cubicBezTo>
                  <a:cubicBezTo>
                    <a:pt x="1041766" y="897047"/>
                    <a:pt x="1076675" y="864999"/>
                    <a:pt x="1108723" y="829518"/>
                  </a:cubicBezTo>
                  <a:cubicBezTo>
                    <a:pt x="1111298" y="826943"/>
                    <a:pt x="1112728" y="823795"/>
                    <a:pt x="1118165" y="823223"/>
                  </a:cubicBezTo>
                  <a:close/>
                  <a:moveTo>
                    <a:pt x="239429" y="793465"/>
                  </a:moveTo>
                  <a:cubicBezTo>
                    <a:pt x="245438" y="800046"/>
                    <a:pt x="250875" y="805769"/>
                    <a:pt x="256026" y="811492"/>
                  </a:cubicBezTo>
                  <a:cubicBezTo>
                    <a:pt x="323555" y="883599"/>
                    <a:pt x="397665" y="947122"/>
                    <a:pt x="486941" y="991187"/>
                  </a:cubicBezTo>
                  <a:cubicBezTo>
                    <a:pt x="512408" y="1003779"/>
                    <a:pt x="510119" y="1006354"/>
                    <a:pt x="511549" y="977167"/>
                  </a:cubicBezTo>
                  <a:cubicBezTo>
                    <a:pt x="512694" y="951986"/>
                    <a:pt x="512408" y="951986"/>
                    <a:pt x="537588" y="952845"/>
                  </a:cubicBezTo>
                  <a:cubicBezTo>
                    <a:pt x="549034" y="953131"/>
                    <a:pt x="560765" y="954562"/>
                    <a:pt x="572211" y="954275"/>
                  </a:cubicBezTo>
                  <a:cubicBezTo>
                    <a:pt x="581081" y="954275"/>
                    <a:pt x="584229" y="956851"/>
                    <a:pt x="583370" y="966293"/>
                  </a:cubicBezTo>
                  <a:cubicBezTo>
                    <a:pt x="581940" y="982889"/>
                    <a:pt x="582226" y="999772"/>
                    <a:pt x="580795" y="1016369"/>
                  </a:cubicBezTo>
                  <a:cubicBezTo>
                    <a:pt x="579937" y="1025239"/>
                    <a:pt x="583657" y="1028100"/>
                    <a:pt x="591382" y="1029817"/>
                  </a:cubicBezTo>
                  <a:cubicBezTo>
                    <a:pt x="626005" y="1038115"/>
                    <a:pt x="661200" y="1042407"/>
                    <a:pt x="696968" y="1042121"/>
                  </a:cubicBezTo>
                  <a:cubicBezTo>
                    <a:pt x="703263" y="1042121"/>
                    <a:pt x="708699" y="1041549"/>
                    <a:pt x="708127" y="1051278"/>
                  </a:cubicBezTo>
                  <a:cubicBezTo>
                    <a:pt x="703549" y="1107647"/>
                    <a:pt x="700688" y="1164303"/>
                    <a:pt x="690100" y="1220100"/>
                  </a:cubicBezTo>
                  <a:cubicBezTo>
                    <a:pt x="686667" y="1238699"/>
                    <a:pt x="678083" y="1250145"/>
                    <a:pt x="660056" y="1257298"/>
                  </a:cubicBezTo>
                  <a:cubicBezTo>
                    <a:pt x="557618" y="1298216"/>
                    <a:pt x="466052" y="1279331"/>
                    <a:pt x="385075" y="1206652"/>
                  </a:cubicBezTo>
                  <a:cubicBezTo>
                    <a:pt x="324699" y="1152285"/>
                    <a:pt x="291221" y="1081609"/>
                    <a:pt x="268902" y="1005209"/>
                  </a:cubicBezTo>
                  <a:cubicBezTo>
                    <a:pt x="249158" y="937679"/>
                    <a:pt x="241432" y="868434"/>
                    <a:pt x="238571" y="798615"/>
                  </a:cubicBezTo>
                  <a:cubicBezTo>
                    <a:pt x="238285" y="797185"/>
                    <a:pt x="238857" y="796326"/>
                    <a:pt x="239429" y="793465"/>
                  </a:cubicBezTo>
                  <a:close/>
                  <a:moveTo>
                    <a:pt x="892686" y="465548"/>
                  </a:moveTo>
                  <a:cubicBezTo>
                    <a:pt x="787673" y="465835"/>
                    <a:pt x="751619" y="539945"/>
                    <a:pt x="746469" y="601465"/>
                  </a:cubicBezTo>
                  <a:cubicBezTo>
                    <a:pt x="745610" y="610049"/>
                    <a:pt x="748758" y="612624"/>
                    <a:pt x="757056" y="612338"/>
                  </a:cubicBezTo>
                  <a:cubicBezTo>
                    <a:pt x="767357" y="611766"/>
                    <a:pt x="777944" y="612052"/>
                    <a:pt x="788245" y="612338"/>
                  </a:cubicBezTo>
                  <a:cubicBezTo>
                    <a:pt x="793968" y="612624"/>
                    <a:pt x="796829" y="610621"/>
                    <a:pt x="797116" y="604326"/>
                  </a:cubicBezTo>
                  <a:cubicBezTo>
                    <a:pt x="797402" y="594311"/>
                    <a:pt x="799977" y="584582"/>
                    <a:pt x="803124" y="575140"/>
                  </a:cubicBezTo>
                  <a:cubicBezTo>
                    <a:pt x="812853" y="545954"/>
                    <a:pt x="830594" y="525065"/>
                    <a:pt x="862069" y="518484"/>
                  </a:cubicBezTo>
                  <a:cubicBezTo>
                    <a:pt x="911857" y="507897"/>
                    <a:pt x="956495" y="530216"/>
                    <a:pt x="983679" y="578574"/>
                  </a:cubicBezTo>
                  <a:cubicBezTo>
                    <a:pt x="989401" y="588588"/>
                    <a:pt x="988543" y="605757"/>
                    <a:pt x="1000847" y="608332"/>
                  </a:cubicBezTo>
                  <a:cubicBezTo>
                    <a:pt x="1011720" y="610621"/>
                    <a:pt x="1024597" y="603182"/>
                    <a:pt x="1036614" y="600892"/>
                  </a:cubicBezTo>
                  <a:cubicBezTo>
                    <a:pt x="1045199" y="599462"/>
                    <a:pt x="1045771" y="595170"/>
                    <a:pt x="1043482" y="588588"/>
                  </a:cubicBezTo>
                  <a:cubicBezTo>
                    <a:pt x="1038904" y="576571"/>
                    <a:pt x="1034039" y="564839"/>
                    <a:pt x="1027744" y="553679"/>
                  </a:cubicBezTo>
                  <a:cubicBezTo>
                    <a:pt x="996269" y="497882"/>
                    <a:pt x="949914" y="466121"/>
                    <a:pt x="892686" y="465548"/>
                  </a:cubicBezTo>
                  <a:close/>
                  <a:moveTo>
                    <a:pt x="441158" y="464691"/>
                  </a:moveTo>
                  <a:cubicBezTo>
                    <a:pt x="431143" y="465549"/>
                    <a:pt x="421128" y="465835"/>
                    <a:pt x="411399" y="467838"/>
                  </a:cubicBezTo>
                  <a:cubicBezTo>
                    <a:pt x="343012" y="481573"/>
                    <a:pt x="305241" y="527641"/>
                    <a:pt x="282350" y="589734"/>
                  </a:cubicBezTo>
                  <a:cubicBezTo>
                    <a:pt x="279775" y="596315"/>
                    <a:pt x="281778" y="598890"/>
                    <a:pt x="288359" y="600321"/>
                  </a:cubicBezTo>
                  <a:cubicBezTo>
                    <a:pt x="298088" y="602324"/>
                    <a:pt x="307817" y="604613"/>
                    <a:pt x="317259" y="607474"/>
                  </a:cubicBezTo>
                  <a:cubicBezTo>
                    <a:pt x="325271" y="610050"/>
                    <a:pt x="329563" y="608905"/>
                    <a:pt x="332711" y="599749"/>
                  </a:cubicBezTo>
                  <a:cubicBezTo>
                    <a:pt x="341295" y="575427"/>
                    <a:pt x="355030" y="553966"/>
                    <a:pt x="375632" y="537656"/>
                  </a:cubicBezTo>
                  <a:cubicBezTo>
                    <a:pt x="430284" y="494163"/>
                    <a:pt x="505254" y="515624"/>
                    <a:pt x="524425" y="580005"/>
                  </a:cubicBezTo>
                  <a:cubicBezTo>
                    <a:pt x="527573" y="590878"/>
                    <a:pt x="522995" y="606330"/>
                    <a:pt x="533868" y="611194"/>
                  </a:cubicBezTo>
                  <a:cubicBezTo>
                    <a:pt x="543883" y="615772"/>
                    <a:pt x="557331" y="612053"/>
                    <a:pt x="569349" y="612625"/>
                  </a:cubicBezTo>
                  <a:cubicBezTo>
                    <a:pt x="578220" y="613197"/>
                    <a:pt x="580223" y="609191"/>
                    <a:pt x="579650" y="600893"/>
                  </a:cubicBezTo>
                  <a:cubicBezTo>
                    <a:pt x="573928" y="537942"/>
                    <a:pt x="537302" y="465549"/>
                    <a:pt x="441158" y="464691"/>
                  </a:cubicBezTo>
                  <a:close/>
                  <a:moveTo>
                    <a:pt x="834707" y="268863"/>
                  </a:moveTo>
                  <a:cubicBezTo>
                    <a:pt x="882171" y="274049"/>
                    <a:pt x="927739" y="295439"/>
                    <a:pt x="961932" y="335927"/>
                  </a:cubicBezTo>
                  <a:cubicBezTo>
                    <a:pt x="993407" y="373411"/>
                    <a:pt x="1016298" y="415474"/>
                    <a:pt x="1034611" y="460398"/>
                  </a:cubicBezTo>
                  <a:cubicBezTo>
                    <a:pt x="1075243" y="560261"/>
                    <a:pt x="1105288" y="662986"/>
                    <a:pt x="1113872" y="770860"/>
                  </a:cubicBezTo>
                  <a:cubicBezTo>
                    <a:pt x="1114444" y="779445"/>
                    <a:pt x="1112155" y="782878"/>
                    <a:pt x="1105002" y="785740"/>
                  </a:cubicBezTo>
                  <a:cubicBezTo>
                    <a:pt x="1054069" y="808917"/>
                    <a:pt x="1001991" y="828947"/>
                    <a:pt x="948197" y="843826"/>
                  </a:cubicBezTo>
                  <a:cubicBezTo>
                    <a:pt x="940758" y="845829"/>
                    <a:pt x="937324" y="848690"/>
                    <a:pt x="937324" y="856702"/>
                  </a:cubicBezTo>
                  <a:cubicBezTo>
                    <a:pt x="937324" y="867862"/>
                    <a:pt x="935893" y="879021"/>
                    <a:pt x="935893" y="890181"/>
                  </a:cubicBezTo>
                  <a:cubicBezTo>
                    <a:pt x="935893" y="897906"/>
                    <a:pt x="933604" y="901340"/>
                    <a:pt x="925592" y="900482"/>
                  </a:cubicBezTo>
                  <a:cubicBezTo>
                    <a:pt x="916150" y="899623"/>
                    <a:pt x="906421" y="899623"/>
                    <a:pt x="896978" y="899337"/>
                  </a:cubicBezTo>
                  <a:cubicBezTo>
                    <a:pt x="890111" y="899337"/>
                    <a:pt x="886963" y="896762"/>
                    <a:pt x="887250" y="889322"/>
                  </a:cubicBezTo>
                  <a:cubicBezTo>
                    <a:pt x="887536" y="879593"/>
                    <a:pt x="892686" y="866145"/>
                    <a:pt x="885246" y="860994"/>
                  </a:cubicBezTo>
                  <a:cubicBezTo>
                    <a:pt x="878379" y="856130"/>
                    <a:pt x="866361" y="862997"/>
                    <a:pt x="856633" y="864714"/>
                  </a:cubicBezTo>
                  <a:cubicBezTo>
                    <a:pt x="818004" y="871868"/>
                    <a:pt x="778803" y="876446"/>
                    <a:pt x="739315" y="878735"/>
                  </a:cubicBezTo>
                  <a:cubicBezTo>
                    <a:pt x="728728" y="879307"/>
                    <a:pt x="725008" y="876732"/>
                    <a:pt x="725295" y="865286"/>
                  </a:cubicBezTo>
                  <a:cubicBezTo>
                    <a:pt x="726725" y="807772"/>
                    <a:pt x="726725" y="750544"/>
                    <a:pt x="725581" y="693030"/>
                  </a:cubicBezTo>
                  <a:cubicBezTo>
                    <a:pt x="723864" y="592881"/>
                    <a:pt x="720716" y="493018"/>
                    <a:pt x="708412" y="393441"/>
                  </a:cubicBezTo>
                  <a:cubicBezTo>
                    <a:pt x="704979" y="365686"/>
                    <a:pt x="700973" y="338216"/>
                    <a:pt x="691816" y="311605"/>
                  </a:cubicBezTo>
                  <a:cubicBezTo>
                    <a:pt x="689813" y="305596"/>
                    <a:pt x="690385" y="302163"/>
                    <a:pt x="696108" y="299015"/>
                  </a:cubicBezTo>
                  <a:cubicBezTo>
                    <a:pt x="737884" y="274693"/>
                    <a:pt x="787244" y="263677"/>
                    <a:pt x="834707" y="268863"/>
                  </a:cubicBezTo>
                  <a:close/>
                  <a:moveTo>
                    <a:pt x="567346" y="256381"/>
                  </a:moveTo>
                  <a:cubicBezTo>
                    <a:pt x="603400" y="258098"/>
                    <a:pt x="635734" y="269830"/>
                    <a:pt x="664062" y="292721"/>
                  </a:cubicBezTo>
                  <a:cubicBezTo>
                    <a:pt x="673218" y="299874"/>
                    <a:pt x="679227" y="308745"/>
                    <a:pt x="682375" y="319904"/>
                  </a:cubicBezTo>
                  <a:cubicBezTo>
                    <a:pt x="692675" y="354813"/>
                    <a:pt x="696968" y="390867"/>
                    <a:pt x="700687" y="426920"/>
                  </a:cubicBezTo>
                  <a:cubicBezTo>
                    <a:pt x="708413" y="502747"/>
                    <a:pt x="711847" y="578860"/>
                    <a:pt x="713278" y="654974"/>
                  </a:cubicBezTo>
                  <a:cubicBezTo>
                    <a:pt x="713564" y="657835"/>
                    <a:pt x="712991" y="660410"/>
                    <a:pt x="712991" y="663272"/>
                  </a:cubicBezTo>
                  <a:lnTo>
                    <a:pt x="712990" y="663315"/>
                  </a:lnTo>
                  <a:lnTo>
                    <a:pt x="712990" y="890165"/>
                  </a:lnTo>
                  <a:lnTo>
                    <a:pt x="712991" y="890180"/>
                  </a:lnTo>
                  <a:lnTo>
                    <a:pt x="712990" y="890343"/>
                  </a:lnTo>
                  <a:lnTo>
                    <a:pt x="712990" y="890466"/>
                  </a:lnTo>
                  <a:lnTo>
                    <a:pt x="712989" y="890461"/>
                  </a:lnTo>
                  <a:lnTo>
                    <a:pt x="712705" y="936821"/>
                  </a:lnTo>
                  <a:cubicBezTo>
                    <a:pt x="712705" y="942830"/>
                    <a:pt x="710416" y="945405"/>
                    <a:pt x="704121" y="945119"/>
                  </a:cubicBezTo>
                  <a:cubicBezTo>
                    <a:pt x="684091" y="943975"/>
                    <a:pt x="664348" y="943402"/>
                    <a:pt x="644318" y="942830"/>
                  </a:cubicBezTo>
                  <a:cubicBezTo>
                    <a:pt x="637164" y="942830"/>
                    <a:pt x="636878" y="938538"/>
                    <a:pt x="637164" y="933387"/>
                  </a:cubicBezTo>
                  <a:cubicBezTo>
                    <a:pt x="638023" y="918222"/>
                    <a:pt x="638309" y="903057"/>
                    <a:pt x="639167" y="887891"/>
                  </a:cubicBezTo>
                  <a:cubicBezTo>
                    <a:pt x="639454" y="880738"/>
                    <a:pt x="636878" y="878449"/>
                    <a:pt x="629725" y="877876"/>
                  </a:cubicBezTo>
                  <a:cubicBezTo>
                    <a:pt x="587376" y="874729"/>
                    <a:pt x="545600" y="869292"/>
                    <a:pt x="504396" y="859849"/>
                  </a:cubicBezTo>
                  <a:cubicBezTo>
                    <a:pt x="496670" y="858133"/>
                    <a:pt x="493522" y="860708"/>
                    <a:pt x="493522" y="868720"/>
                  </a:cubicBezTo>
                  <a:cubicBezTo>
                    <a:pt x="493808" y="878162"/>
                    <a:pt x="492950" y="887891"/>
                    <a:pt x="492950" y="897334"/>
                  </a:cubicBezTo>
                  <a:cubicBezTo>
                    <a:pt x="492950" y="902198"/>
                    <a:pt x="491519" y="905060"/>
                    <a:pt x="486083" y="904773"/>
                  </a:cubicBezTo>
                  <a:cubicBezTo>
                    <a:pt x="470916" y="903915"/>
                    <a:pt x="455751" y="903057"/>
                    <a:pt x="440586" y="902484"/>
                  </a:cubicBezTo>
                  <a:cubicBezTo>
                    <a:pt x="434577" y="902198"/>
                    <a:pt x="434863" y="898192"/>
                    <a:pt x="434863" y="894186"/>
                  </a:cubicBezTo>
                  <a:cubicBezTo>
                    <a:pt x="435149" y="881024"/>
                    <a:pt x="434863" y="867861"/>
                    <a:pt x="436007" y="854699"/>
                  </a:cubicBezTo>
                  <a:cubicBezTo>
                    <a:pt x="436866" y="845542"/>
                    <a:pt x="434004" y="841537"/>
                    <a:pt x="424848" y="838675"/>
                  </a:cubicBezTo>
                  <a:cubicBezTo>
                    <a:pt x="362756" y="819504"/>
                    <a:pt x="303239" y="793465"/>
                    <a:pt x="246583" y="761131"/>
                  </a:cubicBezTo>
                  <a:cubicBezTo>
                    <a:pt x="241432" y="758270"/>
                    <a:pt x="236282" y="755981"/>
                    <a:pt x="236282" y="748255"/>
                  </a:cubicBezTo>
                  <a:cubicBezTo>
                    <a:pt x="235137" y="664130"/>
                    <a:pt x="240002" y="580863"/>
                    <a:pt x="263751" y="499600"/>
                  </a:cubicBezTo>
                  <a:cubicBezTo>
                    <a:pt x="287501" y="418908"/>
                    <a:pt x="328419" y="349663"/>
                    <a:pt x="402243" y="304452"/>
                  </a:cubicBezTo>
                  <a:cubicBezTo>
                    <a:pt x="452603" y="273549"/>
                    <a:pt x="506971" y="253806"/>
                    <a:pt x="567346" y="256381"/>
                  </a:cubicBezTo>
                  <a:close/>
                  <a:moveTo>
                    <a:pt x="1070952" y="250372"/>
                  </a:moveTo>
                  <a:cubicBezTo>
                    <a:pt x="1168525" y="258670"/>
                    <a:pt x="1241491" y="308172"/>
                    <a:pt x="1293568" y="389435"/>
                  </a:cubicBezTo>
                  <a:cubicBezTo>
                    <a:pt x="1329908" y="446091"/>
                    <a:pt x="1347076" y="510186"/>
                    <a:pt x="1356233" y="576285"/>
                  </a:cubicBezTo>
                  <a:cubicBezTo>
                    <a:pt x="1373687" y="704189"/>
                    <a:pt x="1364531" y="830090"/>
                    <a:pt x="1326188" y="953417"/>
                  </a:cubicBezTo>
                  <a:cubicBezTo>
                    <a:pt x="1296716" y="1047556"/>
                    <a:pt x="1238916" y="1117088"/>
                    <a:pt x="1146779" y="1156003"/>
                  </a:cubicBezTo>
                  <a:cubicBezTo>
                    <a:pt x="1133616" y="1161440"/>
                    <a:pt x="1119595" y="1165446"/>
                    <a:pt x="1106147" y="1169738"/>
                  </a:cubicBezTo>
                  <a:cubicBezTo>
                    <a:pt x="1104144" y="1170310"/>
                    <a:pt x="1101569" y="1171741"/>
                    <a:pt x="1098421" y="1169452"/>
                  </a:cubicBezTo>
                  <a:cubicBezTo>
                    <a:pt x="1104716" y="1151711"/>
                    <a:pt x="1111011" y="1133971"/>
                    <a:pt x="1115303" y="1115372"/>
                  </a:cubicBezTo>
                  <a:cubicBezTo>
                    <a:pt x="1131327" y="1044981"/>
                    <a:pt x="1134188" y="973160"/>
                    <a:pt x="1133044" y="901339"/>
                  </a:cubicBezTo>
                  <a:cubicBezTo>
                    <a:pt x="1132472" y="873011"/>
                    <a:pt x="1130755" y="844684"/>
                    <a:pt x="1129324" y="816642"/>
                  </a:cubicBezTo>
                  <a:cubicBezTo>
                    <a:pt x="1128752" y="809202"/>
                    <a:pt x="1131041" y="803766"/>
                    <a:pt x="1135619" y="798329"/>
                  </a:cubicBezTo>
                  <a:cubicBezTo>
                    <a:pt x="1147065" y="784594"/>
                    <a:pt x="1157652" y="770287"/>
                    <a:pt x="1168811" y="756266"/>
                  </a:cubicBezTo>
                  <a:cubicBezTo>
                    <a:pt x="1167953" y="756553"/>
                    <a:pt x="1167381" y="755980"/>
                    <a:pt x="1166522" y="755122"/>
                  </a:cubicBezTo>
                  <a:cubicBezTo>
                    <a:pt x="1156221" y="760272"/>
                    <a:pt x="1145920" y="765423"/>
                    <a:pt x="1135619" y="770860"/>
                  </a:cubicBezTo>
                  <a:cubicBezTo>
                    <a:pt x="1127893" y="775152"/>
                    <a:pt x="1125318" y="774293"/>
                    <a:pt x="1124173" y="764564"/>
                  </a:cubicBezTo>
                  <a:cubicBezTo>
                    <a:pt x="1119595" y="719640"/>
                    <a:pt x="1114445" y="674717"/>
                    <a:pt x="1102999" y="631223"/>
                  </a:cubicBezTo>
                  <a:cubicBezTo>
                    <a:pt x="1081539" y="551963"/>
                    <a:pt x="1057789" y="473274"/>
                    <a:pt x="1018874" y="400309"/>
                  </a:cubicBezTo>
                  <a:cubicBezTo>
                    <a:pt x="997986" y="360821"/>
                    <a:pt x="972806" y="324482"/>
                    <a:pt x="937038" y="297012"/>
                  </a:cubicBezTo>
                  <a:cubicBezTo>
                    <a:pt x="928454" y="290431"/>
                    <a:pt x="934749" y="288428"/>
                    <a:pt x="939327" y="285567"/>
                  </a:cubicBezTo>
                  <a:cubicBezTo>
                    <a:pt x="979387" y="259814"/>
                    <a:pt x="1023452" y="246366"/>
                    <a:pt x="1070952" y="250372"/>
                  </a:cubicBezTo>
                  <a:close/>
                  <a:moveTo>
                    <a:pt x="421987" y="224047"/>
                  </a:moveTo>
                  <a:cubicBezTo>
                    <a:pt x="443448" y="226050"/>
                    <a:pt x="464622" y="229770"/>
                    <a:pt x="485510" y="234920"/>
                  </a:cubicBezTo>
                  <a:cubicBezTo>
                    <a:pt x="496670" y="237782"/>
                    <a:pt x="507543" y="241216"/>
                    <a:pt x="518702" y="244363"/>
                  </a:cubicBezTo>
                  <a:cubicBezTo>
                    <a:pt x="517844" y="247511"/>
                    <a:pt x="515841" y="247797"/>
                    <a:pt x="513838" y="248083"/>
                  </a:cubicBezTo>
                  <a:cubicBezTo>
                    <a:pt x="384217" y="274980"/>
                    <a:pt x="300092" y="352810"/>
                    <a:pt x="258314" y="477281"/>
                  </a:cubicBezTo>
                  <a:cubicBezTo>
                    <a:pt x="231417" y="557972"/>
                    <a:pt x="224550" y="641811"/>
                    <a:pt x="224264" y="726222"/>
                  </a:cubicBezTo>
                  <a:cubicBezTo>
                    <a:pt x="224264" y="732517"/>
                    <a:pt x="224264" y="738526"/>
                    <a:pt x="224264" y="746538"/>
                  </a:cubicBezTo>
                  <a:cubicBezTo>
                    <a:pt x="206809" y="737954"/>
                    <a:pt x="193361" y="727081"/>
                    <a:pt x="177337" y="719069"/>
                  </a:cubicBezTo>
                  <a:cubicBezTo>
                    <a:pt x="190785" y="735379"/>
                    <a:pt x="203948" y="751975"/>
                    <a:pt x="217683" y="768285"/>
                  </a:cubicBezTo>
                  <a:cubicBezTo>
                    <a:pt x="222547" y="774007"/>
                    <a:pt x="225408" y="779730"/>
                    <a:pt x="225694" y="787456"/>
                  </a:cubicBezTo>
                  <a:cubicBezTo>
                    <a:pt x="228842" y="848690"/>
                    <a:pt x="233420" y="909924"/>
                    <a:pt x="247441" y="970013"/>
                  </a:cubicBezTo>
                  <a:cubicBezTo>
                    <a:pt x="262320" y="1033822"/>
                    <a:pt x="284640" y="1094484"/>
                    <a:pt x="320980" y="1149423"/>
                  </a:cubicBezTo>
                  <a:cubicBezTo>
                    <a:pt x="322124" y="1150853"/>
                    <a:pt x="322697" y="1152284"/>
                    <a:pt x="324128" y="1155145"/>
                  </a:cubicBezTo>
                  <a:cubicBezTo>
                    <a:pt x="283210" y="1152284"/>
                    <a:pt x="246010" y="1141983"/>
                    <a:pt x="210815" y="1123956"/>
                  </a:cubicBezTo>
                  <a:cubicBezTo>
                    <a:pt x="144145" y="1089906"/>
                    <a:pt x="97790" y="1035825"/>
                    <a:pt x="66315" y="969441"/>
                  </a:cubicBezTo>
                  <a:cubicBezTo>
                    <a:pt x="-20958" y="785453"/>
                    <a:pt x="-23247" y="600321"/>
                    <a:pt x="66315" y="416905"/>
                  </a:cubicBezTo>
                  <a:cubicBezTo>
                    <a:pt x="141856" y="262390"/>
                    <a:pt x="285499" y="211743"/>
                    <a:pt x="421987" y="224047"/>
                  </a:cubicBezTo>
                  <a:close/>
                  <a:moveTo>
                    <a:pt x="729874" y="0"/>
                  </a:moveTo>
                  <a:cubicBezTo>
                    <a:pt x="737028" y="0"/>
                    <a:pt x="744181" y="0"/>
                    <a:pt x="751335" y="0"/>
                  </a:cubicBezTo>
                  <a:cubicBezTo>
                    <a:pt x="763066" y="8012"/>
                    <a:pt x="775943" y="14593"/>
                    <a:pt x="786530" y="24322"/>
                  </a:cubicBezTo>
                  <a:cubicBezTo>
                    <a:pt x="795972" y="32906"/>
                    <a:pt x="804843" y="42063"/>
                    <a:pt x="811138" y="53508"/>
                  </a:cubicBezTo>
                  <a:cubicBezTo>
                    <a:pt x="822584" y="74110"/>
                    <a:pt x="822584" y="94426"/>
                    <a:pt x="808277" y="114170"/>
                  </a:cubicBezTo>
                  <a:cubicBezTo>
                    <a:pt x="793397" y="134772"/>
                    <a:pt x="775371" y="153085"/>
                    <a:pt x="758774" y="172542"/>
                  </a:cubicBezTo>
                  <a:cubicBezTo>
                    <a:pt x="747901" y="185418"/>
                    <a:pt x="737600" y="198295"/>
                    <a:pt x="729016" y="212888"/>
                  </a:cubicBezTo>
                  <a:cubicBezTo>
                    <a:pt x="719573" y="228912"/>
                    <a:pt x="712991" y="245794"/>
                    <a:pt x="712133" y="264679"/>
                  </a:cubicBezTo>
                  <a:cubicBezTo>
                    <a:pt x="711847" y="269544"/>
                    <a:pt x="714994" y="275552"/>
                    <a:pt x="709271" y="278986"/>
                  </a:cubicBezTo>
                  <a:cubicBezTo>
                    <a:pt x="700687" y="284137"/>
                    <a:pt x="691817" y="288715"/>
                    <a:pt x="682660" y="292721"/>
                  </a:cubicBezTo>
                  <a:cubicBezTo>
                    <a:pt x="681516" y="293293"/>
                    <a:pt x="678082" y="290146"/>
                    <a:pt x="676079" y="288143"/>
                  </a:cubicBezTo>
                  <a:cubicBezTo>
                    <a:pt x="662344" y="275839"/>
                    <a:pt x="647179" y="265538"/>
                    <a:pt x="629724" y="258956"/>
                  </a:cubicBezTo>
                  <a:cubicBezTo>
                    <a:pt x="622571" y="256095"/>
                    <a:pt x="620282" y="251803"/>
                    <a:pt x="619710" y="244649"/>
                  </a:cubicBezTo>
                  <a:cubicBezTo>
                    <a:pt x="616848" y="206879"/>
                    <a:pt x="616848" y="169395"/>
                    <a:pt x="624574" y="131910"/>
                  </a:cubicBezTo>
                  <a:cubicBezTo>
                    <a:pt x="634017" y="86986"/>
                    <a:pt x="657480" y="50361"/>
                    <a:pt x="692675" y="20888"/>
                  </a:cubicBezTo>
                  <a:cubicBezTo>
                    <a:pt x="703835" y="11446"/>
                    <a:pt x="717283" y="6581"/>
                    <a:pt x="729874" y="0"/>
                  </a:cubicBezTo>
                  <a:close/>
                </a:path>
              </a:pathLst>
            </a:custGeom>
            <a:solidFill>
              <a:schemeClr val="accent4"/>
            </a:solidFill>
            <a:ln w="2855" cap="flat">
              <a:noFill/>
              <a:prstDash val="solid"/>
              <a:miter/>
            </a:ln>
          </p:spPr>
          <p:txBody>
            <a:bodyPr rtlCol="0" anchor="ctr"/>
            <a:lstStyle/>
            <a:p>
              <a:endParaRPr lang="en-US"/>
            </a:p>
          </p:txBody>
        </p:sp>
        <p:sp>
          <p:nvSpPr>
            <p:cNvPr id="91" name="Freeform: Shape 532">
              <a:extLst>
                <a:ext uri="{FF2B5EF4-FFF2-40B4-BE49-F238E27FC236}">
                  <a16:creationId xmlns:a16="http://schemas.microsoft.com/office/drawing/2014/main" id="{33D48581-3ADB-4825-AC70-19CB70693A54}"/>
                </a:ext>
              </a:extLst>
            </p:cNvPr>
            <p:cNvSpPr>
              <a:spLocks noChangeAspect="1"/>
            </p:cNvSpPr>
            <p:nvPr/>
          </p:nvSpPr>
          <p:spPr>
            <a:xfrm>
              <a:off x="7241548" y="3680276"/>
              <a:ext cx="459044" cy="432643"/>
            </a:xfrm>
            <a:custGeom>
              <a:avLst/>
              <a:gdLst>
                <a:gd name="connsiteX0" fmla="*/ 6028121 w 7357374"/>
                <a:gd name="connsiteY0" fmla="*/ 4438058 h 6934232"/>
                <a:gd name="connsiteX1" fmla="*/ 6048175 w 7357374"/>
                <a:gd name="connsiteY1" fmla="*/ 5073612 h 6934232"/>
                <a:gd name="connsiteX2" fmla="*/ 5961789 w 7357374"/>
                <a:gd name="connsiteY2" fmla="*/ 5971409 h 6934232"/>
                <a:gd name="connsiteX3" fmla="*/ 5091760 w 7357374"/>
                <a:gd name="connsiteY3" fmla="*/ 6875374 h 6934232"/>
                <a:gd name="connsiteX4" fmla="*/ 4021189 w 7357374"/>
                <a:gd name="connsiteY4" fmla="*/ 6816751 h 6934232"/>
                <a:gd name="connsiteX5" fmla="*/ 3795971 w 7357374"/>
                <a:gd name="connsiteY5" fmla="*/ 6691802 h 6934232"/>
                <a:gd name="connsiteX6" fmla="*/ 3768207 w 7357374"/>
                <a:gd name="connsiteY6" fmla="*/ 6620845 h 6934232"/>
                <a:gd name="connsiteX7" fmla="*/ 3870018 w 7357374"/>
                <a:gd name="connsiteY7" fmla="*/ 5718422 h 6934232"/>
                <a:gd name="connsiteX8" fmla="*/ 3971828 w 7357374"/>
                <a:gd name="connsiteY8" fmla="*/ 5608897 h 6934232"/>
                <a:gd name="connsiteX9" fmla="*/ 4144601 w 7357374"/>
                <a:gd name="connsiteY9" fmla="*/ 5585758 h 6934232"/>
                <a:gd name="connsiteX10" fmla="*/ 4197046 w 7357374"/>
                <a:gd name="connsiteY10" fmla="*/ 5527141 h 6934232"/>
                <a:gd name="connsiteX11" fmla="*/ 4206302 w 7357374"/>
                <a:gd name="connsiteY11" fmla="*/ 5224783 h 6934232"/>
                <a:gd name="connsiteX12" fmla="*/ 4266467 w 7357374"/>
                <a:gd name="connsiteY12" fmla="*/ 5166166 h 6934232"/>
                <a:gd name="connsiteX13" fmla="*/ 4582697 w 7357374"/>
                <a:gd name="connsiteY13" fmla="*/ 5178506 h 6934232"/>
                <a:gd name="connsiteX14" fmla="*/ 4630521 w 7357374"/>
                <a:gd name="connsiteY14" fmla="*/ 5229414 h 6934232"/>
                <a:gd name="connsiteX15" fmla="*/ 4622806 w 7357374"/>
                <a:gd name="connsiteY15" fmla="*/ 5383674 h 6934232"/>
                <a:gd name="connsiteX16" fmla="*/ 4681423 w 7357374"/>
                <a:gd name="connsiteY16" fmla="*/ 5422236 h 6934232"/>
                <a:gd name="connsiteX17" fmla="*/ 5412621 w 7357374"/>
                <a:gd name="connsiteY17" fmla="*/ 4991851 h 6934232"/>
                <a:gd name="connsiteX18" fmla="*/ 5977218 w 7357374"/>
                <a:gd name="connsiteY18" fmla="*/ 4471995 h 6934232"/>
                <a:gd name="connsiteX19" fmla="*/ 6028121 w 7357374"/>
                <a:gd name="connsiteY19" fmla="*/ 4438058 h 6934232"/>
                <a:gd name="connsiteX20" fmla="*/ 1290785 w 7357374"/>
                <a:gd name="connsiteY20" fmla="*/ 4277630 h 6934232"/>
                <a:gd name="connsiteX21" fmla="*/ 1380261 w 7357374"/>
                <a:gd name="connsiteY21" fmla="*/ 4374815 h 6934232"/>
                <a:gd name="connsiteX22" fmla="*/ 2625142 w 7357374"/>
                <a:gd name="connsiteY22" fmla="*/ 5343564 h 6934232"/>
                <a:gd name="connsiteX23" fmla="*/ 2757805 w 7357374"/>
                <a:gd name="connsiteY23" fmla="*/ 5267982 h 6934232"/>
                <a:gd name="connsiteX24" fmla="*/ 2898184 w 7357374"/>
                <a:gd name="connsiteY24" fmla="*/ 5136860 h 6934232"/>
                <a:gd name="connsiteX25" fmla="*/ 3084839 w 7357374"/>
                <a:gd name="connsiteY25" fmla="*/ 5144569 h 6934232"/>
                <a:gd name="connsiteX26" fmla="*/ 3144998 w 7357374"/>
                <a:gd name="connsiteY26" fmla="*/ 5209359 h 6934232"/>
                <a:gd name="connsiteX27" fmla="*/ 3131116 w 7357374"/>
                <a:gd name="connsiteY27" fmla="*/ 5479322 h 6934232"/>
                <a:gd name="connsiteX28" fmla="*/ 3188192 w 7357374"/>
                <a:gd name="connsiteY28" fmla="*/ 5551822 h 6934232"/>
                <a:gd name="connsiteX29" fmla="*/ 3757414 w 7357374"/>
                <a:gd name="connsiteY29" fmla="*/ 5618153 h 6934232"/>
                <a:gd name="connsiteX30" fmla="*/ 3817573 w 7357374"/>
                <a:gd name="connsiteY30" fmla="*/ 5667520 h 6934232"/>
                <a:gd name="connsiteX31" fmla="*/ 3720388 w 7357374"/>
                <a:gd name="connsiteY31" fmla="*/ 6577652 h 6934232"/>
                <a:gd name="connsiteX32" fmla="*/ 3558419 w 7357374"/>
                <a:gd name="connsiteY32" fmla="*/ 6778189 h 6934232"/>
                <a:gd name="connsiteX33" fmla="*/ 2075974 w 7357374"/>
                <a:gd name="connsiteY33" fmla="*/ 6505153 h 6934232"/>
                <a:gd name="connsiteX34" fmla="*/ 1449676 w 7357374"/>
                <a:gd name="connsiteY34" fmla="*/ 5419158 h 6934232"/>
                <a:gd name="connsiteX35" fmla="*/ 1286159 w 7357374"/>
                <a:gd name="connsiteY35" fmla="*/ 4305394 h 6934232"/>
                <a:gd name="connsiteX36" fmla="*/ 1290785 w 7357374"/>
                <a:gd name="connsiteY36" fmla="*/ 4277630 h 6934232"/>
                <a:gd name="connsiteX37" fmla="*/ 1972166 w 7357374"/>
                <a:gd name="connsiteY37" fmla="*/ 2601729 h 6934232"/>
                <a:gd name="connsiteX38" fmla="*/ 2544317 w 7357374"/>
                <a:gd name="connsiteY38" fmla="*/ 3588196 h 6934232"/>
                <a:gd name="connsiteX39" fmla="*/ 3116468 w 7357374"/>
                <a:gd name="connsiteY39" fmla="*/ 2601729 h 6934232"/>
                <a:gd name="connsiteX40" fmla="*/ 4336538 w 7357374"/>
                <a:gd name="connsiteY40" fmla="*/ 2601728 h 6934232"/>
                <a:gd name="connsiteX41" fmla="*/ 4908689 w 7357374"/>
                <a:gd name="connsiteY41" fmla="*/ 3588195 h 6934232"/>
                <a:gd name="connsiteX42" fmla="*/ 5480840 w 7357374"/>
                <a:gd name="connsiteY42" fmla="*/ 2601728 h 6934232"/>
                <a:gd name="connsiteX43" fmla="*/ 4403643 w 7357374"/>
                <a:gd name="connsiteY43" fmla="*/ 1443041 h 6934232"/>
                <a:gd name="connsiteX44" fmla="*/ 4499976 w 7357374"/>
                <a:gd name="connsiteY44" fmla="*/ 1449461 h 6934232"/>
                <a:gd name="connsiteX45" fmla="*/ 5185856 w 7357374"/>
                <a:gd name="connsiteY45" fmla="*/ 1811008 h 6934232"/>
                <a:gd name="connsiteX46" fmla="*/ 5577674 w 7357374"/>
                <a:gd name="connsiteY46" fmla="*/ 2482041 h 6934232"/>
                <a:gd name="connsiteX47" fmla="*/ 6004977 w 7357374"/>
                <a:gd name="connsiteY47" fmla="*/ 4155765 h 6934232"/>
                <a:gd name="connsiteX48" fmla="*/ 5957157 w 7357374"/>
                <a:gd name="connsiteY48" fmla="*/ 4235984 h 6934232"/>
                <a:gd name="connsiteX49" fmla="*/ 5111809 w 7357374"/>
                <a:gd name="connsiteY49" fmla="*/ 4549130 h 6934232"/>
                <a:gd name="connsiteX50" fmla="*/ 5053193 w 7357374"/>
                <a:gd name="connsiteY50" fmla="*/ 4618546 h 6934232"/>
                <a:gd name="connsiteX51" fmla="*/ 5045477 w 7357374"/>
                <a:gd name="connsiteY51" fmla="*/ 4799033 h 6934232"/>
                <a:gd name="connsiteX52" fmla="*/ 4989944 w 7357374"/>
                <a:gd name="connsiteY52" fmla="*/ 4854567 h 6934232"/>
                <a:gd name="connsiteX53" fmla="*/ 4835684 w 7357374"/>
                <a:gd name="connsiteY53" fmla="*/ 4848394 h 6934232"/>
                <a:gd name="connsiteX54" fmla="*/ 4783239 w 7357374"/>
                <a:gd name="connsiteY54" fmla="*/ 4794402 h 6934232"/>
                <a:gd name="connsiteX55" fmla="*/ 4772435 w 7357374"/>
                <a:gd name="connsiteY55" fmla="*/ 4641684 h 6934232"/>
                <a:gd name="connsiteX56" fmla="*/ 4618181 w 7357374"/>
                <a:gd name="connsiteY56" fmla="*/ 4661739 h 6934232"/>
                <a:gd name="connsiteX57" fmla="*/ 3985710 w 7357374"/>
                <a:gd name="connsiteY57" fmla="*/ 4737327 h 6934232"/>
                <a:gd name="connsiteX58" fmla="*/ 3910127 w 7357374"/>
                <a:gd name="connsiteY58" fmla="*/ 4664823 h 6934232"/>
                <a:gd name="connsiteX59" fmla="*/ 3911669 w 7357374"/>
                <a:gd name="connsiteY59" fmla="*/ 3736177 h 6934232"/>
                <a:gd name="connsiteX60" fmla="*/ 3819110 w 7357374"/>
                <a:gd name="connsiteY60" fmla="*/ 2121070 h 6934232"/>
                <a:gd name="connsiteX61" fmla="*/ 3729639 w 7357374"/>
                <a:gd name="connsiteY61" fmla="*/ 1679886 h 6934232"/>
                <a:gd name="connsiteX62" fmla="*/ 3752778 w 7357374"/>
                <a:gd name="connsiteY62" fmla="*/ 1612013 h 6934232"/>
                <a:gd name="connsiteX63" fmla="*/ 4403643 w 7357374"/>
                <a:gd name="connsiteY63" fmla="*/ 1443041 h 6934232"/>
                <a:gd name="connsiteX64" fmla="*/ 3058612 w 7357374"/>
                <a:gd name="connsiteY64" fmla="*/ 1382170 h 6934232"/>
                <a:gd name="connsiteX65" fmla="*/ 3580015 w 7357374"/>
                <a:gd name="connsiteY65" fmla="*/ 1578081 h 6934232"/>
                <a:gd name="connsiteX66" fmla="*/ 3678742 w 7357374"/>
                <a:gd name="connsiteY66" fmla="*/ 1724627 h 6934232"/>
                <a:gd name="connsiteX67" fmla="*/ 3777463 w 7357374"/>
                <a:gd name="connsiteY67" fmla="*/ 2301558 h 6934232"/>
                <a:gd name="connsiteX68" fmla="*/ 3845343 w 7357374"/>
                <a:gd name="connsiteY68" fmla="*/ 3531015 h 6934232"/>
                <a:gd name="connsiteX69" fmla="*/ 3843795 w 7357374"/>
                <a:gd name="connsiteY69" fmla="*/ 3575750 h 6934232"/>
                <a:gd name="connsiteX70" fmla="*/ 3843790 w 7357374"/>
                <a:gd name="connsiteY70" fmla="*/ 3575982 h 6934232"/>
                <a:gd name="connsiteX71" fmla="*/ 3843790 w 7357374"/>
                <a:gd name="connsiteY71" fmla="*/ 4798947 h 6934232"/>
                <a:gd name="connsiteX72" fmla="*/ 3843795 w 7357374"/>
                <a:gd name="connsiteY72" fmla="*/ 4799028 h 6934232"/>
                <a:gd name="connsiteX73" fmla="*/ 3843790 w 7357374"/>
                <a:gd name="connsiteY73" fmla="*/ 4799907 h 6934232"/>
                <a:gd name="connsiteX74" fmla="*/ 3843790 w 7357374"/>
                <a:gd name="connsiteY74" fmla="*/ 4800570 h 6934232"/>
                <a:gd name="connsiteX75" fmla="*/ 3843785 w 7357374"/>
                <a:gd name="connsiteY75" fmla="*/ 4800543 h 6934232"/>
                <a:gd name="connsiteX76" fmla="*/ 3842253 w 7357374"/>
                <a:gd name="connsiteY76" fmla="*/ 5050473 h 6934232"/>
                <a:gd name="connsiteX77" fmla="*/ 3795976 w 7357374"/>
                <a:gd name="connsiteY77" fmla="*/ 5095208 h 6934232"/>
                <a:gd name="connsiteX78" fmla="*/ 3473574 w 7357374"/>
                <a:gd name="connsiteY78" fmla="*/ 5082868 h 6934232"/>
                <a:gd name="connsiteX79" fmla="*/ 3435006 w 7357374"/>
                <a:gd name="connsiteY79" fmla="*/ 5031960 h 6934232"/>
                <a:gd name="connsiteX80" fmla="*/ 3445804 w 7357374"/>
                <a:gd name="connsiteY80" fmla="*/ 4786688 h 6934232"/>
                <a:gd name="connsiteX81" fmla="*/ 3394902 w 7357374"/>
                <a:gd name="connsiteY81" fmla="*/ 4732696 h 6934232"/>
                <a:gd name="connsiteX82" fmla="*/ 2719243 w 7357374"/>
                <a:gd name="connsiteY82" fmla="*/ 4635511 h 6934232"/>
                <a:gd name="connsiteX83" fmla="*/ 2660620 w 7357374"/>
                <a:gd name="connsiteY83" fmla="*/ 4683336 h 6934232"/>
                <a:gd name="connsiteX84" fmla="*/ 2657537 w 7357374"/>
                <a:gd name="connsiteY84" fmla="*/ 4837596 h 6934232"/>
                <a:gd name="connsiteX85" fmla="*/ 2620516 w 7357374"/>
                <a:gd name="connsiteY85" fmla="*/ 4877700 h 6934232"/>
                <a:gd name="connsiteX86" fmla="*/ 2375238 w 7357374"/>
                <a:gd name="connsiteY86" fmla="*/ 4865360 h 6934232"/>
                <a:gd name="connsiteX87" fmla="*/ 2344385 w 7357374"/>
                <a:gd name="connsiteY87" fmla="*/ 4820625 h 6934232"/>
                <a:gd name="connsiteX88" fmla="*/ 2350553 w 7357374"/>
                <a:gd name="connsiteY88" fmla="*/ 4607747 h 6934232"/>
                <a:gd name="connsiteX89" fmla="*/ 2290393 w 7357374"/>
                <a:gd name="connsiteY89" fmla="*/ 4521361 h 6934232"/>
                <a:gd name="connsiteX90" fmla="*/ 1329353 w 7357374"/>
                <a:gd name="connsiteY90" fmla="*/ 4103315 h 6934232"/>
                <a:gd name="connsiteX91" fmla="*/ 1273819 w 7357374"/>
                <a:gd name="connsiteY91" fmla="*/ 4033899 h 6934232"/>
                <a:gd name="connsiteX92" fmla="*/ 1421907 w 7357374"/>
                <a:gd name="connsiteY92" fmla="*/ 2693382 h 6934232"/>
                <a:gd name="connsiteX93" fmla="*/ 2168528 w 7357374"/>
                <a:gd name="connsiteY93" fmla="*/ 1641324 h 6934232"/>
                <a:gd name="connsiteX94" fmla="*/ 3058612 w 7357374"/>
                <a:gd name="connsiteY94" fmla="*/ 1382170 h 6934232"/>
                <a:gd name="connsiteX95" fmla="*/ 5678437 w 7357374"/>
                <a:gd name="connsiteY95" fmla="*/ 1346032 h 6934232"/>
                <a:gd name="connsiteX96" fmla="*/ 5773591 w 7357374"/>
                <a:gd name="connsiteY96" fmla="*/ 1349775 h 6934232"/>
                <a:gd name="connsiteX97" fmla="*/ 6973732 w 7357374"/>
                <a:gd name="connsiteY97" fmla="*/ 2099474 h 6934232"/>
                <a:gd name="connsiteX98" fmla="*/ 7311564 w 7357374"/>
                <a:gd name="connsiteY98" fmla="*/ 3106796 h 6934232"/>
                <a:gd name="connsiteX99" fmla="*/ 7149589 w 7357374"/>
                <a:gd name="connsiteY99" fmla="*/ 5139943 h 6934232"/>
                <a:gd name="connsiteX100" fmla="*/ 6182381 w 7357374"/>
                <a:gd name="connsiteY100" fmla="*/ 6232100 h 6934232"/>
                <a:gd name="connsiteX101" fmla="*/ 5963331 w 7357374"/>
                <a:gd name="connsiteY101" fmla="*/ 6306146 h 6934232"/>
                <a:gd name="connsiteX102" fmla="*/ 5921679 w 7357374"/>
                <a:gd name="connsiteY102" fmla="*/ 6304605 h 6934232"/>
                <a:gd name="connsiteX103" fmla="*/ 6012691 w 7357374"/>
                <a:gd name="connsiteY103" fmla="*/ 6013055 h 6934232"/>
                <a:gd name="connsiteX104" fmla="*/ 6108335 w 7357374"/>
                <a:gd name="connsiteY104" fmla="*/ 4859187 h 6934232"/>
                <a:gd name="connsiteX105" fmla="*/ 6088279 w 7357374"/>
                <a:gd name="connsiteY105" fmla="*/ 4402579 h 6934232"/>
                <a:gd name="connsiteX106" fmla="*/ 6122217 w 7357374"/>
                <a:gd name="connsiteY106" fmla="*/ 4303852 h 6934232"/>
                <a:gd name="connsiteX107" fmla="*/ 6301157 w 7357374"/>
                <a:gd name="connsiteY107" fmla="*/ 4077087 h 6934232"/>
                <a:gd name="connsiteX108" fmla="*/ 6288817 w 7357374"/>
                <a:gd name="connsiteY108" fmla="*/ 4070920 h 6934232"/>
                <a:gd name="connsiteX109" fmla="*/ 6122217 w 7357374"/>
                <a:gd name="connsiteY109" fmla="*/ 4155765 h 6934232"/>
                <a:gd name="connsiteX110" fmla="*/ 6060510 w 7357374"/>
                <a:gd name="connsiteY110" fmla="*/ 4121823 h 6934232"/>
                <a:gd name="connsiteX111" fmla="*/ 5946359 w 7357374"/>
                <a:gd name="connsiteY111" fmla="*/ 3402971 h 6934232"/>
                <a:gd name="connsiteX112" fmla="*/ 5492835 w 7357374"/>
                <a:gd name="connsiteY112" fmla="*/ 2158096 h 6934232"/>
                <a:gd name="connsiteX113" fmla="*/ 5051651 w 7357374"/>
                <a:gd name="connsiteY113" fmla="*/ 1601214 h 6934232"/>
                <a:gd name="connsiteX114" fmla="*/ 5063991 w 7357374"/>
                <a:gd name="connsiteY114" fmla="*/ 1539514 h 6934232"/>
                <a:gd name="connsiteX115" fmla="*/ 5678437 w 7357374"/>
                <a:gd name="connsiteY115" fmla="*/ 1346032 h 6934232"/>
                <a:gd name="connsiteX116" fmla="*/ 1998023 w 7357374"/>
                <a:gd name="connsiteY116" fmla="*/ 1199319 h 6934232"/>
                <a:gd name="connsiteX117" fmla="*/ 2274970 w 7357374"/>
                <a:gd name="connsiteY117" fmla="*/ 1207855 h 6934232"/>
                <a:gd name="connsiteX118" fmla="*/ 2617427 w 7357374"/>
                <a:gd name="connsiteY118" fmla="*/ 1266472 h 6934232"/>
                <a:gd name="connsiteX119" fmla="*/ 2796368 w 7357374"/>
                <a:gd name="connsiteY119" fmla="*/ 1317380 h 6934232"/>
                <a:gd name="connsiteX120" fmla="*/ 2770146 w 7357374"/>
                <a:gd name="connsiteY120" fmla="*/ 1337434 h 6934232"/>
                <a:gd name="connsiteX121" fmla="*/ 1392596 w 7357374"/>
                <a:gd name="connsiteY121" fmla="*/ 2573058 h 6934232"/>
                <a:gd name="connsiteX122" fmla="*/ 1209029 w 7357374"/>
                <a:gd name="connsiteY122" fmla="*/ 3915118 h 6934232"/>
                <a:gd name="connsiteX123" fmla="*/ 1209029 w 7357374"/>
                <a:gd name="connsiteY123" fmla="*/ 4024643 h 6934232"/>
                <a:gd name="connsiteX124" fmla="*/ 956042 w 7357374"/>
                <a:gd name="connsiteY124" fmla="*/ 3876556 h 6934232"/>
                <a:gd name="connsiteX125" fmla="*/ 1173551 w 7357374"/>
                <a:gd name="connsiteY125" fmla="*/ 4141883 h 6934232"/>
                <a:gd name="connsiteX126" fmla="*/ 1216738 w 7357374"/>
                <a:gd name="connsiteY126" fmla="*/ 4245235 h 6934232"/>
                <a:gd name="connsiteX127" fmla="*/ 1333978 w 7357374"/>
                <a:gd name="connsiteY127" fmla="*/ 5229414 h 6934232"/>
                <a:gd name="connsiteX128" fmla="*/ 1730433 w 7357374"/>
                <a:gd name="connsiteY128" fmla="*/ 6196627 h 6934232"/>
                <a:gd name="connsiteX129" fmla="*/ 1747404 w 7357374"/>
                <a:gd name="connsiteY129" fmla="*/ 6227474 h 6934232"/>
                <a:gd name="connsiteX130" fmla="*/ 1136525 w 7357374"/>
                <a:gd name="connsiteY130" fmla="*/ 6059332 h 6934232"/>
                <a:gd name="connsiteX131" fmla="*/ 357514 w 7357374"/>
                <a:gd name="connsiteY131" fmla="*/ 5226330 h 6934232"/>
                <a:gd name="connsiteX132" fmla="*/ 357514 w 7357374"/>
                <a:gd name="connsiteY132" fmla="*/ 2247567 h 6934232"/>
                <a:gd name="connsiteX133" fmla="*/ 1998023 w 7357374"/>
                <a:gd name="connsiteY133" fmla="*/ 1199319 h 6934232"/>
                <a:gd name="connsiteX134" fmla="*/ 3934813 w 7357374"/>
                <a:gd name="connsiteY134" fmla="*/ 0 h 6934232"/>
                <a:gd name="connsiteX135" fmla="*/ 4050511 w 7357374"/>
                <a:gd name="connsiteY135" fmla="*/ 0 h 6934232"/>
                <a:gd name="connsiteX136" fmla="*/ 4240250 w 7357374"/>
                <a:gd name="connsiteY136" fmla="*/ 131122 h 6934232"/>
                <a:gd name="connsiteX137" fmla="*/ 4372913 w 7357374"/>
                <a:gd name="connsiteY137" fmla="*/ 288466 h 6934232"/>
                <a:gd name="connsiteX138" fmla="*/ 4357490 w 7357374"/>
                <a:gd name="connsiteY138" fmla="*/ 615499 h 6934232"/>
                <a:gd name="connsiteX139" fmla="*/ 4090615 w 7357374"/>
                <a:gd name="connsiteY139" fmla="*/ 930187 h 6934232"/>
                <a:gd name="connsiteX140" fmla="*/ 3930187 w 7357374"/>
                <a:gd name="connsiteY140" fmla="*/ 1147696 h 6934232"/>
                <a:gd name="connsiteX141" fmla="*/ 3839170 w 7357374"/>
                <a:gd name="connsiteY141" fmla="*/ 1426905 h 6934232"/>
                <a:gd name="connsiteX142" fmla="*/ 3823741 w 7357374"/>
                <a:gd name="connsiteY142" fmla="*/ 1504035 h 6934232"/>
                <a:gd name="connsiteX143" fmla="*/ 3680278 w 7357374"/>
                <a:gd name="connsiteY143" fmla="*/ 1578081 h 6934232"/>
                <a:gd name="connsiteX144" fmla="*/ 3644800 w 7357374"/>
                <a:gd name="connsiteY144" fmla="*/ 1553401 h 6934232"/>
                <a:gd name="connsiteX145" fmla="*/ 3394896 w 7357374"/>
                <a:gd name="connsiteY145" fmla="*/ 1396052 h 6934232"/>
                <a:gd name="connsiteX146" fmla="*/ 3340910 w 7357374"/>
                <a:gd name="connsiteY146" fmla="*/ 1318921 h 6934232"/>
                <a:gd name="connsiteX147" fmla="*/ 3367132 w 7357374"/>
                <a:gd name="connsiteY147" fmla="*/ 711137 h 6934232"/>
                <a:gd name="connsiteX148" fmla="*/ 3734270 w 7357374"/>
                <a:gd name="connsiteY148" fmla="*/ 112609 h 6934232"/>
                <a:gd name="connsiteX149" fmla="*/ 3934813 w 7357374"/>
                <a:gd name="connsiteY149" fmla="*/ 0 h 6934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Lst>
              <a:rect l="l" t="t" r="r" b="b"/>
              <a:pathLst>
                <a:path w="7357374" h="6934232">
                  <a:moveTo>
                    <a:pt x="6028121" y="4438058"/>
                  </a:moveTo>
                  <a:cubicBezTo>
                    <a:pt x="6042003" y="4652477"/>
                    <a:pt x="6052801" y="4862271"/>
                    <a:pt x="6048175" y="5073612"/>
                  </a:cubicBezTo>
                  <a:cubicBezTo>
                    <a:pt x="6042003" y="5374418"/>
                    <a:pt x="6018864" y="5673687"/>
                    <a:pt x="5961789" y="5971409"/>
                  </a:cubicBezTo>
                  <a:cubicBezTo>
                    <a:pt x="5867693" y="6465038"/>
                    <a:pt x="5568429" y="6755050"/>
                    <a:pt x="5091760" y="6875374"/>
                  </a:cubicBezTo>
                  <a:cubicBezTo>
                    <a:pt x="4729247" y="6966386"/>
                    <a:pt x="4371361" y="6955588"/>
                    <a:pt x="4021189" y="6816751"/>
                  </a:cubicBezTo>
                  <a:cubicBezTo>
                    <a:pt x="3940975" y="6784356"/>
                    <a:pt x="3866928" y="6741163"/>
                    <a:pt x="3795971" y="6691802"/>
                  </a:cubicBezTo>
                  <a:cubicBezTo>
                    <a:pt x="3769749" y="6673289"/>
                    <a:pt x="3762034" y="6653235"/>
                    <a:pt x="3768207" y="6620845"/>
                  </a:cubicBezTo>
                  <a:cubicBezTo>
                    <a:pt x="3832997" y="6323123"/>
                    <a:pt x="3851505" y="6020770"/>
                    <a:pt x="3870018" y="5718422"/>
                  </a:cubicBezTo>
                  <a:cubicBezTo>
                    <a:pt x="3876185" y="5621237"/>
                    <a:pt x="3874643" y="5621237"/>
                    <a:pt x="3971828" y="5608897"/>
                  </a:cubicBezTo>
                  <a:cubicBezTo>
                    <a:pt x="4028903" y="5601182"/>
                    <a:pt x="4085979" y="5591926"/>
                    <a:pt x="4144601" y="5585758"/>
                  </a:cubicBezTo>
                  <a:cubicBezTo>
                    <a:pt x="4180080" y="5581128"/>
                    <a:pt x="4197046" y="5564162"/>
                    <a:pt x="4197046" y="5527141"/>
                  </a:cubicBezTo>
                  <a:cubicBezTo>
                    <a:pt x="4198588" y="5426867"/>
                    <a:pt x="4204761" y="5325051"/>
                    <a:pt x="4206302" y="5224783"/>
                  </a:cubicBezTo>
                  <a:cubicBezTo>
                    <a:pt x="4207844" y="5181590"/>
                    <a:pt x="4220184" y="5163082"/>
                    <a:pt x="4266467" y="5166166"/>
                  </a:cubicBezTo>
                  <a:cubicBezTo>
                    <a:pt x="4371361" y="5172333"/>
                    <a:pt x="4476261" y="5175422"/>
                    <a:pt x="4582697" y="5178506"/>
                  </a:cubicBezTo>
                  <a:cubicBezTo>
                    <a:pt x="4618175" y="5180048"/>
                    <a:pt x="4633605" y="5190846"/>
                    <a:pt x="4630521" y="5229414"/>
                  </a:cubicBezTo>
                  <a:cubicBezTo>
                    <a:pt x="4625890" y="5280316"/>
                    <a:pt x="4630521" y="5332766"/>
                    <a:pt x="4622806" y="5383674"/>
                  </a:cubicBezTo>
                  <a:cubicBezTo>
                    <a:pt x="4613549" y="5445375"/>
                    <a:pt x="4635147" y="5442291"/>
                    <a:pt x="4681423" y="5422236"/>
                  </a:cubicBezTo>
                  <a:cubicBezTo>
                    <a:pt x="4943673" y="5311169"/>
                    <a:pt x="5187403" y="5164624"/>
                    <a:pt x="5412621" y="4991851"/>
                  </a:cubicBezTo>
                  <a:cubicBezTo>
                    <a:pt x="5616247" y="4836049"/>
                    <a:pt x="5804445" y="4663275"/>
                    <a:pt x="5977218" y="4471995"/>
                  </a:cubicBezTo>
                  <a:cubicBezTo>
                    <a:pt x="5991100" y="4458113"/>
                    <a:pt x="5998809" y="4441141"/>
                    <a:pt x="6028121" y="4438058"/>
                  </a:cubicBezTo>
                  <a:close/>
                  <a:moveTo>
                    <a:pt x="1290785" y="4277630"/>
                  </a:moveTo>
                  <a:cubicBezTo>
                    <a:pt x="1323180" y="4313109"/>
                    <a:pt x="1352491" y="4343962"/>
                    <a:pt x="1380261" y="4374815"/>
                  </a:cubicBezTo>
                  <a:cubicBezTo>
                    <a:pt x="1744315" y="4763549"/>
                    <a:pt x="2143848" y="5106007"/>
                    <a:pt x="2625142" y="5343564"/>
                  </a:cubicBezTo>
                  <a:cubicBezTo>
                    <a:pt x="2762436" y="5411449"/>
                    <a:pt x="2750096" y="5425331"/>
                    <a:pt x="2757805" y="5267982"/>
                  </a:cubicBezTo>
                  <a:cubicBezTo>
                    <a:pt x="2763978" y="5132229"/>
                    <a:pt x="2762436" y="5132229"/>
                    <a:pt x="2898184" y="5136860"/>
                  </a:cubicBezTo>
                  <a:cubicBezTo>
                    <a:pt x="2959890" y="5138402"/>
                    <a:pt x="3023133" y="5146116"/>
                    <a:pt x="3084839" y="5144569"/>
                  </a:cubicBezTo>
                  <a:cubicBezTo>
                    <a:pt x="3132658" y="5144569"/>
                    <a:pt x="3149629" y="5158456"/>
                    <a:pt x="3144998" y="5209359"/>
                  </a:cubicBezTo>
                  <a:cubicBezTo>
                    <a:pt x="3137289" y="5298829"/>
                    <a:pt x="3138831" y="5389847"/>
                    <a:pt x="3131116" y="5479322"/>
                  </a:cubicBezTo>
                  <a:cubicBezTo>
                    <a:pt x="3126491" y="5527141"/>
                    <a:pt x="3146545" y="5542565"/>
                    <a:pt x="3188192" y="5551822"/>
                  </a:cubicBezTo>
                  <a:cubicBezTo>
                    <a:pt x="3374847" y="5596557"/>
                    <a:pt x="3564586" y="5619695"/>
                    <a:pt x="3757414" y="5618153"/>
                  </a:cubicBezTo>
                  <a:cubicBezTo>
                    <a:pt x="3791351" y="5618153"/>
                    <a:pt x="3820657" y="5615070"/>
                    <a:pt x="3817573" y="5667520"/>
                  </a:cubicBezTo>
                  <a:cubicBezTo>
                    <a:pt x="3792893" y="5971409"/>
                    <a:pt x="3777469" y="6276846"/>
                    <a:pt x="3720388" y="6577652"/>
                  </a:cubicBezTo>
                  <a:cubicBezTo>
                    <a:pt x="3701881" y="6677920"/>
                    <a:pt x="3655604" y="6739627"/>
                    <a:pt x="3558419" y="6778189"/>
                  </a:cubicBezTo>
                  <a:cubicBezTo>
                    <a:pt x="3006167" y="6998781"/>
                    <a:pt x="2512528" y="6896971"/>
                    <a:pt x="2075974" y="6505153"/>
                  </a:cubicBezTo>
                  <a:cubicBezTo>
                    <a:pt x="1750482" y="6212056"/>
                    <a:pt x="1570000" y="5831036"/>
                    <a:pt x="1449676" y="5419158"/>
                  </a:cubicBezTo>
                  <a:cubicBezTo>
                    <a:pt x="1343235" y="5055099"/>
                    <a:pt x="1301583" y="4681794"/>
                    <a:pt x="1286159" y="4305394"/>
                  </a:cubicBezTo>
                  <a:cubicBezTo>
                    <a:pt x="1284618" y="4297685"/>
                    <a:pt x="1287701" y="4293054"/>
                    <a:pt x="1290785" y="4277630"/>
                  </a:cubicBezTo>
                  <a:close/>
                  <a:moveTo>
                    <a:pt x="1972166" y="2601729"/>
                  </a:moveTo>
                  <a:lnTo>
                    <a:pt x="2544317" y="3588196"/>
                  </a:lnTo>
                  <a:lnTo>
                    <a:pt x="3116468" y="2601729"/>
                  </a:lnTo>
                  <a:close/>
                  <a:moveTo>
                    <a:pt x="4336538" y="2601728"/>
                  </a:moveTo>
                  <a:lnTo>
                    <a:pt x="4908689" y="3588195"/>
                  </a:lnTo>
                  <a:lnTo>
                    <a:pt x="5480840" y="2601728"/>
                  </a:lnTo>
                  <a:close/>
                  <a:moveTo>
                    <a:pt x="4403643" y="1443041"/>
                  </a:moveTo>
                  <a:cubicBezTo>
                    <a:pt x="4435847" y="1443836"/>
                    <a:pt x="4467991" y="1445966"/>
                    <a:pt x="4499976" y="1449461"/>
                  </a:cubicBezTo>
                  <a:cubicBezTo>
                    <a:pt x="4755858" y="1477419"/>
                    <a:pt x="5001519" y="1592734"/>
                    <a:pt x="5185856" y="1811008"/>
                  </a:cubicBezTo>
                  <a:cubicBezTo>
                    <a:pt x="5355540" y="2013087"/>
                    <a:pt x="5478947" y="2239852"/>
                    <a:pt x="5577674" y="2482041"/>
                  </a:cubicBezTo>
                  <a:cubicBezTo>
                    <a:pt x="5796725" y="3020410"/>
                    <a:pt x="5958699" y="3574208"/>
                    <a:pt x="6004977" y="4155765"/>
                  </a:cubicBezTo>
                  <a:cubicBezTo>
                    <a:pt x="6008061" y="4202047"/>
                    <a:pt x="5995720" y="4220555"/>
                    <a:pt x="5957157" y="4235984"/>
                  </a:cubicBezTo>
                  <a:cubicBezTo>
                    <a:pt x="5682574" y="4360933"/>
                    <a:pt x="5401817" y="4468916"/>
                    <a:pt x="5111809" y="4549130"/>
                  </a:cubicBezTo>
                  <a:cubicBezTo>
                    <a:pt x="5071705" y="4559928"/>
                    <a:pt x="5053193" y="4575352"/>
                    <a:pt x="5053193" y="4618546"/>
                  </a:cubicBezTo>
                  <a:cubicBezTo>
                    <a:pt x="5053193" y="4678710"/>
                    <a:pt x="5045477" y="4738869"/>
                    <a:pt x="5045477" y="4799033"/>
                  </a:cubicBezTo>
                  <a:cubicBezTo>
                    <a:pt x="5045477" y="4840679"/>
                    <a:pt x="5033137" y="4859192"/>
                    <a:pt x="4989944" y="4854567"/>
                  </a:cubicBezTo>
                  <a:cubicBezTo>
                    <a:pt x="4939041" y="4849936"/>
                    <a:pt x="4886591" y="4849936"/>
                    <a:pt x="4835684" y="4848394"/>
                  </a:cubicBezTo>
                  <a:cubicBezTo>
                    <a:pt x="4798663" y="4848394"/>
                    <a:pt x="4781692" y="4834512"/>
                    <a:pt x="4783239" y="4794402"/>
                  </a:cubicBezTo>
                  <a:cubicBezTo>
                    <a:pt x="4784781" y="4741953"/>
                    <a:pt x="4812545" y="4669454"/>
                    <a:pt x="4772435" y="4641684"/>
                  </a:cubicBezTo>
                  <a:cubicBezTo>
                    <a:pt x="4735415" y="4615462"/>
                    <a:pt x="4670625" y="4652482"/>
                    <a:pt x="4618181" y="4661739"/>
                  </a:cubicBezTo>
                  <a:cubicBezTo>
                    <a:pt x="4409929" y="4700307"/>
                    <a:pt x="4198593" y="4724987"/>
                    <a:pt x="3985710" y="4737327"/>
                  </a:cubicBezTo>
                  <a:cubicBezTo>
                    <a:pt x="3928635" y="4740411"/>
                    <a:pt x="3908580" y="4726529"/>
                    <a:pt x="3910127" y="4664823"/>
                  </a:cubicBezTo>
                  <a:cubicBezTo>
                    <a:pt x="3917836" y="4354760"/>
                    <a:pt x="3917836" y="4046240"/>
                    <a:pt x="3911669" y="3736177"/>
                  </a:cubicBezTo>
                  <a:cubicBezTo>
                    <a:pt x="3902413" y="3196267"/>
                    <a:pt x="3885441" y="2657898"/>
                    <a:pt x="3819110" y="2121070"/>
                  </a:cubicBezTo>
                  <a:cubicBezTo>
                    <a:pt x="3800602" y="1971441"/>
                    <a:pt x="3779005" y="1823348"/>
                    <a:pt x="3729639" y="1679886"/>
                  </a:cubicBezTo>
                  <a:cubicBezTo>
                    <a:pt x="3718841" y="1647491"/>
                    <a:pt x="3721925" y="1628984"/>
                    <a:pt x="3752778" y="1612013"/>
                  </a:cubicBezTo>
                  <a:cubicBezTo>
                    <a:pt x="3949843" y="1497281"/>
                    <a:pt x="4178212" y="1437471"/>
                    <a:pt x="4403643" y="1443041"/>
                  </a:cubicBezTo>
                  <a:close/>
                  <a:moveTo>
                    <a:pt x="3058612" y="1382170"/>
                  </a:moveTo>
                  <a:cubicBezTo>
                    <a:pt x="3252982" y="1391426"/>
                    <a:pt x="3427297" y="1454674"/>
                    <a:pt x="3580015" y="1578081"/>
                  </a:cubicBezTo>
                  <a:cubicBezTo>
                    <a:pt x="3629376" y="1616644"/>
                    <a:pt x="3661771" y="1664468"/>
                    <a:pt x="3678742" y="1724627"/>
                  </a:cubicBezTo>
                  <a:cubicBezTo>
                    <a:pt x="3734270" y="1912824"/>
                    <a:pt x="3757414" y="2107194"/>
                    <a:pt x="3777463" y="2301558"/>
                  </a:cubicBezTo>
                  <a:cubicBezTo>
                    <a:pt x="3819115" y="2710348"/>
                    <a:pt x="3837628" y="3120678"/>
                    <a:pt x="3845343" y="3531015"/>
                  </a:cubicBezTo>
                  <a:cubicBezTo>
                    <a:pt x="3846884" y="3546438"/>
                    <a:pt x="3843795" y="3560320"/>
                    <a:pt x="3843795" y="3575750"/>
                  </a:cubicBezTo>
                  <a:lnTo>
                    <a:pt x="3843790" y="3575982"/>
                  </a:lnTo>
                  <a:lnTo>
                    <a:pt x="3843790" y="4798947"/>
                  </a:lnTo>
                  <a:lnTo>
                    <a:pt x="3843795" y="4799028"/>
                  </a:lnTo>
                  <a:lnTo>
                    <a:pt x="3843790" y="4799907"/>
                  </a:lnTo>
                  <a:lnTo>
                    <a:pt x="3843790" y="4800570"/>
                  </a:lnTo>
                  <a:lnTo>
                    <a:pt x="3843785" y="4800543"/>
                  </a:lnTo>
                  <a:lnTo>
                    <a:pt x="3842253" y="5050473"/>
                  </a:lnTo>
                  <a:cubicBezTo>
                    <a:pt x="3842253" y="5082868"/>
                    <a:pt x="3829913" y="5096750"/>
                    <a:pt x="3795976" y="5095208"/>
                  </a:cubicBezTo>
                  <a:cubicBezTo>
                    <a:pt x="3687993" y="5089041"/>
                    <a:pt x="3581557" y="5085952"/>
                    <a:pt x="3473574" y="5082868"/>
                  </a:cubicBezTo>
                  <a:cubicBezTo>
                    <a:pt x="3435006" y="5082868"/>
                    <a:pt x="3433464" y="5059730"/>
                    <a:pt x="3435006" y="5031960"/>
                  </a:cubicBezTo>
                  <a:cubicBezTo>
                    <a:pt x="3439637" y="4950205"/>
                    <a:pt x="3441179" y="4868449"/>
                    <a:pt x="3445804" y="4786688"/>
                  </a:cubicBezTo>
                  <a:cubicBezTo>
                    <a:pt x="3447352" y="4748125"/>
                    <a:pt x="3433464" y="4735785"/>
                    <a:pt x="3394902" y="4732696"/>
                  </a:cubicBezTo>
                  <a:cubicBezTo>
                    <a:pt x="3166595" y="4715731"/>
                    <a:pt x="2941377" y="4686419"/>
                    <a:pt x="2719243" y="4635511"/>
                  </a:cubicBezTo>
                  <a:cubicBezTo>
                    <a:pt x="2677592" y="4626260"/>
                    <a:pt x="2660620" y="4640142"/>
                    <a:pt x="2660620" y="4683336"/>
                  </a:cubicBezTo>
                  <a:cubicBezTo>
                    <a:pt x="2662162" y="4734238"/>
                    <a:pt x="2657537" y="4786688"/>
                    <a:pt x="2657537" y="4837596"/>
                  </a:cubicBezTo>
                  <a:cubicBezTo>
                    <a:pt x="2657537" y="4863818"/>
                    <a:pt x="2649822" y="4879247"/>
                    <a:pt x="2620516" y="4877700"/>
                  </a:cubicBezTo>
                  <a:cubicBezTo>
                    <a:pt x="2538750" y="4873074"/>
                    <a:pt x="2456994" y="4868449"/>
                    <a:pt x="2375238" y="4865360"/>
                  </a:cubicBezTo>
                  <a:cubicBezTo>
                    <a:pt x="2342843" y="4863818"/>
                    <a:pt x="2344385" y="4842221"/>
                    <a:pt x="2344385" y="4820625"/>
                  </a:cubicBezTo>
                  <a:cubicBezTo>
                    <a:pt x="2345927" y="4749667"/>
                    <a:pt x="2344385" y="4678705"/>
                    <a:pt x="2350553" y="4607747"/>
                  </a:cubicBezTo>
                  <a:cubicBezTo>
                    <a:pt x="2355183" y="4558381"/>
                    <a:pt x="2339754" y="4536790"/>
                    <a:pt x="2290393" y="4521361"/>
                  </a:cubicBezTo>
                  <a:cubicBezTo>
                    <a:pt x="1955651" y="4418008"/>
                    <a:pt x="1634790" y="4277630"/>
                    <a:pt x="1329353" y="4103315"/>
                  </a:cubicBezTo>
                  <a:cubicBezTo>
                    <a:pt x="1301583" y="4087891"/>
                    <a:pt x="1273819" y="4075551"/>
                    <a:pt x="1273819" y="4033899"/>
                  </a:cubicBezTo>
                  <a:cubicBezTo>
                    <a:pt x="1267646" y="3580375"/>
                    <a:pt x="1293874" y="3131477"/>
                    <a:pt x="1421907" y="2693382"/>
                  </a:cubicBezTo>
                  <a:cubicBezTo>
                    <a:pt x="1549945" y="2258365"/>
                    <a:pt x="1770537" y="1885060"/>
                    <a:pt x="2168528" y="1641324"/>
                  </a:cubicBezTo>
                  <a:cubicBezTo>
                    <a:pt x="2440023" y="1474724"/>
                    <a:pt x="2733125" y="1368288"/>
                    <a:pt x="3058612" y="1382170"/>
                  </a:cubicBezTo>
                  <a:close/>
                  <a:moveTo>
                    <a:pt x="5678437" y="1346032"/>
                  </a:moveTo>
                  <a:cubicBezTo>
                    <a:pt x="5709861" y="1345846"/>
                    <a:pt x="5741581" y="1347075"/>
                    <a:pt x="5773591" y="1349775"/>
                  </a:cubicBezTo>
                  <a:cubicBezTo>
                    <a:pt x="6299615" y="1394510"/>
                    <a:pt x="6692981" y="1661379"/>
                    <a:pt x="6973732" y="2099474"/>
                  </a:cubicBezTo>
                  <a:cubicBezTo>
                    <a:pt x="7169644" y="2404910"/>
                    <a:pt x="7262198" y="2750451"/>
                    <a:pt x="7311564" y="3106796"/>
                  </a:cubicBezTo>
                  <a:cubicBezTo>
                    <a:pt x="7405660" y="3796336"/>
                    <a:pt x="7356299" y="4475078"/>
                    <a:pt x="7149589" y="5139943"/>
                  </a:cubicBezTo>
                  <a:cubicBezTo>
                    <a:pt x="6990703" y="5647454"/>
                    <a:pt x="6679099" y="6022306"/>
                    <a:pt x="6182381" y="6232100"/>
                  </a:cubicBezTo>
                  <a:cubicBezTo>
                    <a:pt x="6111418" y="6261411"/>
                    <a:pt x="6035829" y="6283008"/>
                    <a:pt x="5963331" y="6306146"/>
                  </a:cubicBezTo>
                  <a:cubicBezTo>
                    <a:pt x="5952532" y="6309230"/>
                    <a:pt x="5938650" y="6316945"/>
                    <a:pt x="5921679" y="6304605"/>
                  </a:cubicBezTo>
                  <a:cubicBezTo>
                    <a:pt x="5955616" y="6208961"/>
                    <a:pt x="5989553" y="6113324"/>
                    <a:pt x="6012691" y="6013055"/>
                  </a:cubicBezTo>
                  <a:cubicBezTo>
                    <a:pt x="6099078" y="5633572"/>
                    <a:pt x="6114501" y="5246379"/>
                    <a:pt x="6108335" y="4859187"/>
                  </a:cubicBezTo>
                  <a:cubicBezTo>
                    <a:pt x="6105251" y="4706469"/>
                    <a:pt x="6095994" y="4553756"/>
                    <a:pt x="6088279" y="4402579"/>
                  </a:cubicBezTo>
                  <a:cubicBezTo>
                    <a:pt x="6085196" y="4362469"/>
                    <a:pt x="6097536" y="4333164"/>
                    <a:pt x="6122217" y="4303852"/>
                  </a:cubicBezTo>
                  <a:cubicBezTo>
                    <a:pt x="6183923" y="4229806"/>
                    <a:pt x="6240998" y="4152676"/>
                    <a:pt x="6301157" y="4077087"/>
                  </a:cubicBezTo>
                  <a:cubicBezTo>
                    <a:pt x="6296531" y="4078635"/>
                    <a:pt x="6293448" y="4075546"/>
                    <a:pt x="6288817" y="4070920"/>
                  </a:cubicBezTo>
                  <a:cubicBezTo>
                    <a:pt x="6233283" y="4098684"/>
                    <a:pt x="6177750" y="4126453"/>
                    <a:pt x="6122217" y="4155765"/>
                  </a:cubicBezTo>
                  <a:cubicBezTo>
                    <a:pt x="6080565" y="4178903"/>
                    <a:pt x="6066683" y="4174272"/>
                    <a:pt x="6060510" y="4121823"/>
                  </a:cubicBezTo>
                  <a:cubicBezTo>
                    <a:pt x="6035829" y="3879634"/>
                    <a:pt x="6008065" y="3637451"/>
                    <a:pt x="5946359" y="3402971"/>
                  </a:cubicBezTo>
                  <a:cubicBezTo>
                    <a:pt x="5830667" y="2975675"/>
                    <a:pt x="5702629" y="2551456"/>
                    <a:pt x="5492835" y="2158096"/>
                  </a:cubicBezTo>
                  <a:cubicBezTo>
                    <a:pt x="5380226" y="1945214"/>
                    <a:pt x="5244479" y="1749307"/>
                    <a:pt x="5051651" y="1601214"/>
                  </a:cubicBezTo>
                  <a:cubicBezTo>
                    <a:pt x="5005373" y="1565736"/>
                    <a:pt x="5039310" y="1554937"/>
                    <a:pt x="5063991" y="1539514"/>
                  </a:cubicBezTo>
                  <a:cubicBezTo>
                    <a:pt x="5252961" y="1418032"/>
                    <a:pt x="5458463" y="1347339"/>
                    <a:pt x="5678437" y="1346032"/>
                  </a:cubicBezTo>
                  <a:close/>
                  <a:moveTo>
                    <a:pt x="1998023" y="1199319"/>
                  </a:moveTo>
                  <a:cubicBezTo>
                    <a:pt x="2090413" y="1196574"/>
                    <a:pt x="2182993" y="1199563"/>
                    <a:pt x="2274970" y="1207855"/>
                  </a:cubicBezTo>
                  <a:cubicBezTo>
                    <a:pt x="2390668" y="1218653"/>
                    <a:pt x="2504818" y="1238708"/>
                    <a:pt x="2617427" y="1266472"/>
                  </a:cubicBezTo>
                  <a:cubicBezTo>
                    <a:pt x="2677592" y="1281901"/>
                    <a:pt x="2736209" y="1300414"/>
                    <a:pt x="2796368" y="1317380"/>
                  </a:cubicBezTo>
                  <a:cubicBezTo>
                    <a:pt x="2791742" y="1334351"/>
                    <a:pt x="2780944" y="1335893"/>
                    <a:pt x="2770146" y="1337434"/>
                  </a:cubicBezTo>
                  <a:cubicBezTo>
                    <a:pt x="2071349" y="1482438"/>
                    <a:pt x="1617824" y="1902026"/>
                    <a:pt x="1392596" y="2573058"/>
                  </a:cubicBezTo>
                  <a:cubicBezTo>
                    <a:pt x="1247592" y="3008070"/>
                    <a:pt x="1210571" y="3460052"/>
                    <a:pt x="1209029" y="3915118"/>
                  </a:cubicBezTo>
                  <a:cubicBezTo>
                    <a:pt x="1209029" y="3949055"/>
                    <a:pt x="1209029" y="3981450"/>
                    <a:pt x="1209029" y="4024643"/>
                  </a:cubicBezTo>
                  <a:cubicBezTo>
                    <a:pt x="1114928" y="3978366"/>
                    <a:pt x="1042429" y="3919749"/>
                    <a:pt x="956042" y="3876556"/>
                  </a:cubicBezTo>
                  <a:cubicBezTo>
                    <a:pt x="1028541" y="3964484"/>
                    <a:pt x="1099504" y="4053954"/>
                    <a:pt x="1173551" y="4141883"/>
                  </a:cubicBezTo>
                  <a:cubicBezTo>
                    <a:pt x="1199773" y="4172730"/>
                    <a:pt x="1215197" y="4203584"/>
                    <a:pt x="1216738" y="4245235"/>
                  </a:cubicBezTo>
                  <a:cubicBezTo>
                    <a:pt x="1233710" y="4575352"/>
                    <a:pt x="1258390" y="4905469"/>
                    <a:pt x="1333978" y="5229414"/>
                  </a:cubicBezTo>
                  <a:cubicBezTo>
                    <a:pt x="1414192" y="5573413"/>
                    <a:pt x="1534521" y="5900446"/>
                    <a:pt x="1730433" y="6196627"/>
                  </a:cubicBezTo>
                  <a:cubicBezTo>
                    <a:pt x="1736600" y="6204336"/>
                    <a:pt x="1739689" y="6212051"/>
                    <a:pt x="1747404" y="6227474"/>
                  </a:cubicBezTo>
                  <a:cubicBezTo>
                    <a:pt x="1526812" y="6212051"/>
                    <a:pt x="1326264" y="6156517"/>
                    <a:pt x="1136525" y="6059332"/>
                  </a:cubicBezTo>
                  <a:cubicBezTo>
                    <a:pt x="777101" y="5875766"/>
                    <a:pt x="527198" y="5584211"/>
                    <a:pt x="357514" y="5226330"/>
                  </a:cubicBezTo>
                  <a:cubicBezTo>
                    <a:pt x="-112982" y="4234437"/>
                    <a:pt x="-125323" y="3236376"/>
                    <a:pt x="357514" y="2247567"/>
                  </a:cubicBezTo>
                  <a:cubicBezTo>
                    <a:pt x="713855" y="1518690"/>
                    <a:pt x="1351291" y="1218533"/>
                    <a:pt x="1998023" y="1199319"/>
                  </a:cubicBezTo>
                  <a:close/>
                  <a:moveTo>
                    <a:pt x="3934813" y="0"/>
                  </a:moveTo>
                  <a:cubicBezTo>
                    <a:pt x="3973381" y="0"/>
                    <a:pt x="4011943" y="0"/>
                    <a:pt x="4050511" y="0"/>
                  </a:cubicBezTo>
                  <a:cubicBezTo>
                    <a:pt x="4113754" y="43194"/>
                    <a:pt x="4183175" y="78672"/>
                    <a:pt x="4240250" y="131122"/>
                  </a:cubicBezTo>
                  <a:cubicBezTo>
                    <a:pt x="4291153" y="177399"/>
                    <a:pt x="4338977" y="226765"/>
                    <a:pt x="4372913" y="288466"/>
                  </a:cubicBezTo>
                  <a:cubicBezTo>
                    <a:pt x="4434620" y="399533"/>
                    <a:pt x="4434620" y="509058"/>
                    <a:pt x="4357490" y="615499"/>
                  </a:cubicBezTo>
                  <a:cubicBezTo>
                    <a:pt x="4277271" y="726566"/>
                    <a:pt x="4180091" y="825293"/>
                    <a:pt x="4090615" y="930187"/>
                  </a:cubicBezTo>
                  <a:cubicBezTo>
                    <a:pt x="4031998" y="999603"/>
                    <a:pt x="3976464" y="1069024"/>
                    <a:pt x="3930187" y="1147696"/>
                  </a:cubicBezTo>
                  <a:cubicBezTo>
                    <a:pt x="3879279" y="1234082"/>
                    <a:pt x="3843795" y="1325094"/>
                    <a:pt x="3839170" y="1426905"/>
                  </a:cubicBezTo>
                  <a:cubicBezTo>
                    <a:pt x="3837628" y="1453132"/>
                    <a:pt x="3854594" y="1485522"/>
                    <a:pt x="3823741" y="1504035"/>
                  </a:cubicBezTo>
                  <a:cubicBezTo>
                    <a:pt x="3777463" y="1531804"/>
                    <a:pt x="3729645" y="1556485"/>
                    <a:pt x="3680278" y="1578081"/>
                  </a:cubicBezTo>
                  <a:cubicBezTo>
                    <a:pt x="3674111" y="1581165"/>
                    <a:pt x="3655598" y="1564199"/>
                    <a:pt x="3644800" y="1553401"/>
                  </a:cubicBezTo>
                  <a:cubicBezTo>
                    <a:pt x="3570753" y="1487069"/>
                    <a:pt x="3488998" y="1431536"/>
                    <a:pt x="3394896" y="1396052"/>
                  </a:cubicBezTo>
                  <a:cubicBezTo>
                    <a:pt x="3356334" y="1380628"/>
                    <a:pt x="3343994" y="1357489"/>
                    <a:pt x="3340910" y="1318921"/>
                  </a:cubicBezTo>
                  <a:cubicBezTo>
                    <a:pt x="3325481" y="1115301"/>
                    <a:pt x="3325481" y="913222"/>
                    <a:pt x="3367132" y="711137"/>
                  </a:cubicBezTo>
                  <a:cubicBezTo>
                    <a:pt x="3418040" y="468948"/>
                    <a:pt x="3544531" y="271500"/>
                    <a:pt x="3734270" y="112609"/>
                  </a:cubicBezTo>
                  <a:cubicBezTo>
                    <a:pt x="3794435" y="61707"/>
                    <a:pt x="3866934" y="35479"/>
                    <a:pt x="3934813" y="0"/>
                  </a:cubicBezTo>
                  <a:close/>
                </a:path>
              </a:pathLst>
            </a:custGeom>
            <a:solidFill>
              <a:schemeClr val="accent3"/>
            </a:solidFill>
            <a:ln w="2855" cap="flat">
              <a:noFill/>
              <a:prstDash val="solid"/>
              <a:miter/>
            </a:ln>
          </p:spPr>
          <p:txBody>
            <a:bodyPr wrap="square" rtlCol="0" anchor="ctr">
              <a:noAutofit/>
            </a:bodyPr>
            <a:lstStyle/>
            <a:p>
              <a:endParaRPr lang="en-US"/>
            </a:p>
          </p:txBody>
        </p:sp>
        <p:sp>
          <p:nvSpPr>
            <p:cNvPr id="98" name="Oval 97">
              <a:extLst>
                <a:ext uri="{FF2B5EF4-FFF2-40B4-BE49-F238E27FC236}">
                  <a16:creationId xmlns:a16="http://schemas.microsoft.com/office/drawing/2014/main" id="{5B045817-3415-4903-92E0-85F4FA43D05C}"/>
                </a:ext>
              </a:extLst>
            </p:cNvPr>
            <p:cNvSpPr/>
            <p:nvPr/>
          </p:nvSpPr>
          <p:spPr>
            <a:xfrm>
              <a:off x="3876148" y="3804265"/>
              <a:ext cx="216024" cy="216024"/>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99" name="Oval 98">
              <a:extLst>
                <a:ext uri="{FF2B5EF4-FFF2-40B4-BE49-F238E27FC236}">
                  <a16:creationId xmlns:a16="http://schemas.microsoft.com/office/drawing/2014/main" id="{11C07DFE-3B78-47C4-8375-AB48DBDD3FE8}"/>
                </a:ext>
              </a:extLst>
            </p:cNvPr>
            <p:cNvSpPr/>
            <p:nvPr/>
          </p:nvSpPr>
          <p:spPr>
            <a:xfrm>
              <a:off x="4452110" y="3804265"/>
              <a:ext cx="216024" cy="216024"/>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00" name="Oval 99">
              <a:extLst>
                <a:ext uri="{FF2B5EF4-FFF2-40B4-BE49-F238E27FC236}">
                  <a16:creationId xmlns:a16="http://schemas.microsoft.com/office/drawing/2014/main" id="{4AFDF126-41BD-448C-A56A-51B8D7F6E26B}"/>
                </a:ext>
              </a:extLst>
            </p:cNvPr>
            <p:cNvSpPr/>
            <p:nvPr/>
          </p:nvSpPr>
          <p:spPr>
            <a:xfrm>
              <a:off x="4740091" y="3804265"/>
              <a:ext cx="216024" cy="216024"/>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01" name="Oval 100">
              <a:extLst>
                <a:ext uri="{FF2B5EF4-FFF2-40B4-BE49-F238E27FC236}">
                  <a16:creationId xmlns:a16="http://schemas.microsoft.com/office/drawing/2014/main" id="{1EFC6DED-1CD5-48E5-A1AE-29DF7B163A9E}"/>
                </a:ext>
              </a:extLst>
            </p:cNvPr>
            <p:cNvSpPr/>
            <p:nvPr/>
          </p:nvSpPr>
          <p:spPr>
            <a:xfrm>
              <a:off x="5028072" y="3804265"/>
              <a:ext cx="216024" cy="216024"/>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02" name="Oval 101">
              <a:extLst>
                <a:ext uri="{FF2B5EF4-FFF2-40B4-BE49-F238E27FC236}">
                  <a16:creationId xmlns:a16="http://schemas.microsoft.com/office/drawing/2014/main" id="{3ACC24F7-E8DE-488C-B857-71140E25AC89}"/>
                </a:ext>
              </a:extLst>
            </p:cNvPr>
            <p:cNvSpPr/>
            <p:nvPr/>
          </p:nvSpPr>
          <p:spPr>
            <a:xfrm>
              <a:off x="5824530" y="3804265"/>
              <a:ext cx="216024" cy="216024"/>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03" name="Oval 102">
              <a:extLst>
                <a:ext uri="{FF2B5EF4-FFF2-40B4-BE49-F238E27FC236}">
                  <a16:creationId xmlns:a16="http://schemas.microsoft.com/office/drawing/2014/main" id="{6827D926-66E6-4D5A-931B-3628EF8D3A83}"/>
                </a:ext>
              </a:extLst>
            </p:cNvPr>
            <p:cNvSpPr/>
            <p:nvPr/>
          </p:nvSpPr>
          <p:spPr>
            <a:xfrm>
              <a:off x="6400492" y="3804265"/>
              <a:ext cx="216024" cy="216024"/>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04" name="Oval 103">
              <a:extLst>
                <a:ext uri="{FF2B5EF4-FFF2-40B4-BE49-F238E27FC236}">
                  <a16:creationId xmlns:a16="http://schemas.microsoft.com/office/drawing/2014/main" id="{F12407EA-F194-4C03-80C2-45D7A5EAB3A9}"/>
                </a:ext>
              </a:extLst>
            </p:cNvPr>
            <p:cNvSpPr/>
            <p:nvPr/>
          </p:nvSpPr>
          <p:spPr>
            <a:xfrm>
              <a:off x="6688473" y="3804265"/>
              <a:ext cx="216024" cy="216024"/>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05" name="Oval 104">
              <a:extLst>
                <a:ext uri="{FF2B5EF4-FFF2-40B4-BE49-F238E27FC236}">
                  <a16:creationId xmlns:a16="http://schemas.microsoft.com/office/drawing/2014/main" id="{90141F8D-D325-4928-989C-9D4E35226CB4}"/>
                </a:ext>
              </a:extLst>
            </p:cNvPr>
            <p:cNvSpPr/>
            <p:nvPr/>
          </p:nvSpPr>
          <p:spPr>
            <a:xfrm>
              <a:off x="6976454" y="3804265"/>
              <a:ext cx="216024" cy="216024"/>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06" name="Oval 105">
              <a:extLst>
                <a:ext uri="{FF2B5EF4-FFF2-40B4-BE49-F238E27FC236}">
                  <a16:creationId xmlns:a16="http://schemas.microsoft.com/office/drawing/2014/main" id="{7A9ED9F1-C65F-47B1-AAD9-6BC5723EA36A}"/>
                </a:ext>
              </a:extLst>
            </p:cNvPr>
            <p:cNvSpPr/>
            <p:nvPr/>
          </p:nvSpPr>
          <p:spPr>
            <a:xfrm>
              <a:off x="7772912" y="3804265"/>
              <a:ext cx="216024" cy="216024"/>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07" name="Oval 106">
              <a:extLst>
                <a:ext uri="{FF2B5EF4-FFF2-40B4-BE49-F238E27FC236}">
                  <a16:creationId xmlns:a16="http://schemas.microsoft.com/office/drawing/2014/main" id="{64D0D833-C704-470E-8247-07239BA23187}"/>
                </a:ext>
              </a:extLst>
            </p:cNvPr>
            <p:cNvSpPr/>
            <p:nvPr/>
          </p:nvSpPr>
          <p:spPr>
            <a:xfrm>
              <a:off x="8348874" y="3804265"/>
              <a:ext cx="216024" cy="216024"/>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08" name="Oval 107">
              <a:extLst>
                <a:ext uri="{FF2B5EF4-FFF2-40B4-BE49-F238E27FC236}">
                  <a16:creationId xmlns:a16="http://schemas.microsoft.com/office/drawing/2014/main" id="{474F41A0-86AC-4AA6-AA3C-CEE7CEFFBD72}"/>
                </a:ext>
              </a:extLst>
            </p:cNvPr>
            <p:cNvSpPr/>
            <p:nvPr/>
          </p:nvSpPr>
          <p:spPr>
            <a:xfrm>
              <a:off x="8636855" y="3804265"/>
              <a:ext cx="216024" cy="216024"/>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09" name="Oval 108">
              <a:extLst>
                <a:ext uri="{FF2B5EF4-FFF2-40B4-BE49-F238E27FC236}">
                  <a16:creationId xmlns:a16="http://schemas.microsoft.com/office/drawing/2014/main" id="{455AF5D1-E282-4522-818B-AA662EB9D905}"/>
                </a:ext>
              </a:extLst>
            </p:cNvPr>
            <p:cNvSpPr/>
            <p:nvPr/>
          </p:nvSpPr>
          <p:spPr>
            <a:xfrm>
              <a:off x="8924836" y="3804265"/>
              <a:ext cx="216024" cy="216024"/>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10" name="Oval 109">
              <a:extLst>
                <a:ext uri="{FF2B5EF4-FFF2-40B4-BE49-F238E27FC236}">
                  <a16:creationId xmlns:a16="http://schemas.microsoft.com/office/drawing/2014/main" id="{52DF543B-AAFF-4341-918D-6CA94335A414}"/>
                </a:ext>
              </a:extLst>
            </p:cNvPr>
            <p:cNvSpPr/>
            <p:nvPr/>
          </p:nvSpPr>
          <p:spPr>
            <a:xfrm>
              <a:off x="9701838" y="3804265"/>
              <a:ext cx="216024" cy="216024"/>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nvGrpSpPr>
            <p:cNvPr id="111" name="Group 110">
              <a:extLst>
                <a:ext uri="{FF2B5EF4-FFF2-40B4-BE49-F238E27FC236}">
                  <a16:creationId xmlns:a16="http://schemas.microsoft.com/office/drawing/2014/main" id="{C02C6B5E-D794-4D08-8BA4-7C2821D21791}"/>
                </a:ext>
              </a:extLst>
            </p:cNvPr>
            <p:cNvGrpSpPr/>
            <p:nvPr/>
          </p:nvGrpSpPr>
          <p:grpSpPr>
            <a:xfrm>
              <a:off x="10864750" y="3639782"/>
              <a:ext cx="691486" cy="550376"/>
              <a:chOff x="6546734" y="4469326"/>
              <a:chExt cx="691486" cy="550376"/>
            </a:xfrm>
            <a:solidFill>
              <a:schemeClr val="bg1">
                <a:lumMod val="75000"/>
              </a:schemeClr>
            </a:solidFill>
          </p:grpSpPr>
          <p:sp>
            <p:nvSpPr>
              <p:cNvPr id="120" name="Rounded Rectangle 25">
                <a:extLst>
                  <a:ext uri="{FF2B5EF4-FFF2-40B4-BE49-F238E27FC236}">
                    <a16:creationId xmlns:a16="http://schemas.microsoft.com/office/drawing/2014/main" id="{4365CE15-20E5-4B95-B4E8-04D1EDD808B0}"/>
                  </a:ext>
                </a:extLst>
              </p:cNvPr>
              <p:cNvSpPr/>
              <p:nvPr/>
            </p:nvSpPr>
            <p:spPr>
              <a:xfrm rot="2624939">
                <a:off x="6546734" y="4469326"/>
                <a:ext cx="682842" cy="180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21" name="Rounded Rectangle 26">
                <a:extLst>
                  <a:ext uri="{FF2B5EF4-FFF2-40B4-BE49-F238E27FC236}">
                    <a16:creationId xmlns:a16="http://schemas.microsoft.com/office/drawing/2014/main" id="{0C409997-C0D9-43BF-8598-54ED4198307B}"/>
                  </a:ext>
                </a:extLst>
              </p:cNvPr>
              <p:cNvSpPr/>
              <p:nvPr/>
            </p:nvSpPr>
            <p:spPr>
              <a:xfrm rot="18900000">
                <a:off x="6555378" y="4839702"/>
                <a:ext cx="682842" cy="180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sp>
          <p:nvSpPr>
            <p:cNvPr id="112" name="Oval 111">
              <a:extLst>
                <a:ext uri="{FF2B5EF4-FFF2-40B4-BE49-F238E27FC236}">
                  <a16:creationId xmlns:a16="http://schemas.microsoft.com/office/drawing/2014/main" id="{D9C6B28A-BE4C-4437-A32C-D994277B2046}"/>
                </a:ext>
              </a:extLst>
            </p:cNvPr>
            <p:cNvSpPr/>
            <p:nvPr/>
          </p:nvSpPr>
          <p:spPr>
            <a:xfrm>
              <a:off x="10277800" y="3804265"/>
              <a:ext cx="216024" cy="216024"/>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13" name="Oval 112">
              <a:extLst>
                <a:ext uri="{FF2B5EF4-FFF2-40B4-BE49-F238E27FC236}">
                  <a16:creationId xmlns:a16="http://schemas.microsoft.com/office/drawing/2014/main" id="{592B8204-58F8-46C8-B186-C4830E7B608B}"/>
                </a:ext>
              </a:extLst>
            </p:cNvPr>
            <p:cNvSpPr/>
            <p:nvPr/>
          </p:nvSpPr>
          <p:spPr>
            <a:xfrm>
              <a:off x="10565781" y="3804265"/>
              <a:ext cx="216024" cy="216024"/>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14" name="Oval 113">
              <a:extLst>
                <a:ext uri="{FF2B5EF4-FFF2-40B4-BE49-F238E27FC236}">
                  <a16:creationId xmlns:a16="http://schemas.microsoft.com/office/drawing/2014/main" id="{14D85E50-917C-41EC-92AB-06DA90E6EF3E}"/>
                </a:ext>
              </a:extLst>
            </p:cNvPr>
            <p:cNvSpPr/>
            <p:nvPr/>
          </p:nvSpPr>
          <p:spPr>
            <a:xfrm>
              <a:off x="10853756" y="3804265"/>
              <a:ext cx="216024" cy="216024"/>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16" name="Oval 9">
              <a:extLst>
                <a:ext uri="{FF2B5EF4-FFF2-40B4-BE49-F238E27FC236}">
                  <a16:creationId xmlns:a16="http://schemas.microsoft.com/office/drawing/2014/main" id="{5E354E6B-8EB8-4FAC-9A4B-1D7A7048D595}"/>
                </a:ext>
              </a:extLst>
            </p:cNvPr>
            <p:cNvSpPr/>
            <p:nvPr/>
          </p:nvSpPr>
          <p:spPr>
            <a:xfrm>
              <a:off x="4164129" y="3804265"/>
              <a:ext cx="216024" cy="216024"/>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17" name="Oval 13">
              <a:extLst>
                <a:ext uri="{FF2B5EF4-FFF2-40B4-BE49-F238E27FC236}">
                  <a16:creationId xmlns:a16="http://schemas.microsoft.com/office/drawing/2014/main" id="{F9B5FEEF-771D-4D45-8A15-3D2CE5070EC7}"/>
                </a:ext>
              </a:extLst>
            </p:cNvPr>
            <p:cNvSpPr/>
            <p:nvPr/>
          </p:nvSpPr>
          <p:spPr>
            <a:xfrm>
              <a:off x="6112511" y="3804265"/>
              <a:ext cx="216024" cy="216024"/>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18" name="Oval 17">
              <a:extLst>
                <a:ext uri="{FF2B5EF4-FFF2-40B4-BE49-F238E27FC236}">
                  <a16:creationId xmlns:a16="http://schemas.microsoft.com/office/drawing/2014/main" id="{23F62FFF-CB45-44D8-A13F-672380296E5C}"/>
                </a:ext>
              </a:extLst>
            </p:cNvPr>
            <p:cNvSpPr/>
            <p:nvPr/>
          </p:nvSpPr>
          <p:spPr>
            <a:xfrm>
              <a:off x="8060893" y="3804265"/>
              <a:ext cx="216024" cy="216024"/>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19" name="Oval 21">
              <a:extLst>
                <a:ext uri="{FF2B5EF4-FFF2-40B4-BE49-F238E27FC236}">
                  <a16:creationId xmlns:a16="http://schemas.microsoft.com/office/drawing/2014/main" id="{166C414D-A505-4BEF-8548-A9F3370F87EA}"/>
                </a:ext>
              </a:extLst>
            </p:cNvPr>
            <p:cNvSpPr/>
            <p:nvPr/>
          </p:nvSpPr>
          <p:spPr>
            <a:xfrm>
              <a:off x="9989819" y="3804265"/>
              <a:ext cx="216024" cy="216024"/>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spTree>
    <p:extLst>
      <p:ext uri="{BB962C8B-B14F-4D97-AF65-F5344CB8AC3E}">
        <p14:creationId xmlns:p14="http://schemas.microsoft.com/office/powerpoint/2010/main" val="2904843938"/>
      </p:ext>
    </p:extLst>
  </p:cSld>
  <p:clrMapOvr>
    <a:masterClrMapping/>
  </p:clrMapOvr>
  <mc:AlternateContent xmlns:mc="http://schemas.openxmlformats.org/markup-compatibility/2006" xmlns:p14="http://schemas.microsoft.com/office/powerpoint/2010/main">
    <mc:Choice Requires="p14">
      <p:transition spd="slow" p14:dur="1300" advClick="0" advTm="1000">
        <p14:pan dir="u"/>
      </p:transition>
    </mc:Choice>
    <mc:Fallback xmlns="">
      <p:transition spd="slow" advClick="0" advTm="1000">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sz="3200"/>
              <a:t>Có nhiều kỹ thuật được áp dụng:</a:t>
            </a:r>
            <a:endParaRPr lang="en-US" sz="320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145516014"/>
              </p:ext>
            </p:extLst>
          </p:nvPr>
        </p:nvGraphicFramePr>
        <p:xfrm>
          <a:off x="457200" y="1935163"/>
          <a:ext cx="8229600" cy="46180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4" name="Group 3"/>
          <p:cNvGrpSpPr/>
          <p:nvPr/>
        </p:nvGrpSpPr>
        <p:grpSpPr>
          <a:xfrm>
            <a:off x="722194" y="282053"/>
            <a:ext cx="7239000" cy="838200"/>
            <a:chOff x="1498444" y="1486133"/>
            <a:chExt cx="5381472" cy="571844"/>
          </a:xfrm>
        </p:grpSpPr>
        <p:sp>
          <p:nvSpPr>
            <p:cNvPr id="6" name="Pentagon 5"/>
            <p:cNvSpPr/>
            <p:nvPr/>
          </p:nvSpPr>
          <p:spPr>
            <a:xfrm rot="10800000">
              <a:off x="1498444" y="1486133"/>
              <a:ext cx="5381472" cy="571844"/>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 name="Pentagon 4"/>
            <p:cNvSpPr/>
            <p:nvPr/>
          </p:nvSpPr>
          <p:spPr>
            <a:xfrm rot="21600000">
              <a:off x="1641405" y="1486133"/>
              <a:ext cx="5238511" cy="57184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52168" tIns="80010" rIns="149352" bIns="80010" numCol="1" spcCol="1270" anchor="ctr" anchorCtr="0">
              <a:noAutofit/>
            </a:bodyPr>
            <a:lstStyle/>
            <a:p>
              <a:pPr lvl="0" algn="ctr" defTabSz="933450">
                <a:lnSpc>
                  <a:spcPct val="90000"/>
                </a:lnSpc>
                <a:spcBef>
                  <a:spcPct val="0"/>
                </a:spcBef>
                <a:spcAft>
                  <a:spcPct val="35000"/>
                </a:spcAft>
              </a:pPr>
              <a:r>
                <a:rPr lang="vi-VN" sz="2800" b="1" kern="1200"/>
                <a:t>Phát hiện dấu hiệu của một cuộc tấn công:</a:t>
              </a:r>
              <a:endParaRPr lang="en-US" sz="2800" kern="1200"/>
            </a:p>
          </p:txBody>
        </p:sp>
      </p:grpSp>
      <p:sp>
        <p:nvSpPr>
          <p:cNvPr id="5" name="Oval 4"/>
          <p:cNvSpPr/>
          <p:nvPr/>
        </p:nvSpPr>
        <p:spPr>
          <a:xfrm>
            <a:off x="436271" y="282053"/>
            <a:ext cx="769228" cy="838200"/>
          </a:xfrm>
          <a:prstGeom prst="ellipse">
            <a:avLst/>
          </a:prstGeom>
          <a:blipFill>
            <a:blip r:embed="rId7">
              <a:extLst>
                <a:ext uri="{28A0092B-C50C-407E-A947-70E740481C1C}">
                  <a14:useLocalDpi xmlns:a14="http://schemas.microsoft.com/office/drawing/2010/main" val="0"/>
                </a:ext>
              </a:extLst>
            </a:blip>
            <a:srcRect/>
            <a:stretch>
              <a:fillRect t="-8000" b="-8000"/>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Tree>
    <p:extLst>
      <p:ext uri="{BB962C8B-B14F-4D97-AF65-F5344CB8AC3E}">
        <p14:creationId xmlns:p14="http://schemas.microsoft.com/office/powerpoint/2010/main" val="347031540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graphicEl>
                                              <a:dgm id="{A321D92C-8A88-4437-B6B1-6B3CD666B1B9}"/>
                                            </p:graphicEl>
                                          </p:spTgt>
                                        </p:tgtEl>
                                        <p:attrNameLst>
                                          <p:attrName>style.visibility</p:attrName>
                                        </p:attrNameLst>
                                      </p:cBhvr>
                                      <p:to>
                                        <p:strVal val="visible"/>
                                      </p:to>
                                    </p:set>
                                    <p:animEffect transition="in" filter="wipe(left)">
                                      <p:cBhvr>
                                        <p:cTn id="7" dur="500"/>
                                        <p:tgtEl>
                                          <p:spTgt spid="8">
                                            <p:graphicEl>
                                              <a:dgm id="{A321D92C-8A88-4437-B6B1-6B3CD666B1B9}"/>
                                            </p:graphic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
                                            <p:graphicEl>
                                              <a:dgm id="{6B1AA149-0812-4C0D-9E87-564F7B78E516}"/>
                                            </p:graphicEl>
                                          </p:spTgt>
                                        </p:tgtEl>
                                        <p:attrNameLst>
                                          <p:attrName>style.visibility</p:attrName>
                                        </p:attrNameLst>
                                      </p:cBhvr>
                                      <p:to>
                                        <p:strVal val="visible"/>
                                      </p:to>
                                    </p:set>
                                    <p:animEffect transition="in" filter="wipe(left)">
                                      <p:cBhvr>
                                        <p:cTn id="11" dur="500"/>
                                        <p:tgtEl>
                                          <p:spTgt spid="8">
                                            <p:graphicEl>
                                              <a:dgm id="{6B1AA149-0812-4C0D-9E87-564F7B78E516}"/>
                                            </p:graphic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8">
                                            <p:graphicEl>
                                              <a:dgm id="{D677A5FB-8E35-4341-8AF8-84DEDD9BDB67}"/>
                                            </p:graphicEl>
                                          </p:spTgt>
                                        </p:tgtEl>
                                        <p:attrNameLst>
                                          <p:attrName>style.visibility</p:attrName>
                                        </p:attrNameLst>
                                      </p:cBhvr>
                                      <p:to>
                                        <p:strVal val="visible"/>
                                      </p:to>
                                    </p:set>
                                    <p:animEffect transition="in" filter="wipe(left)">
                                      <p:cBhvr>
                                        <p:cTn id="16" dur="500"/>
                                        <p:tgtEl>
                                          <p:spTgt spid="8">
                                            <p:graphicEl>
                                              <a:dgm id="{D677A5FB-8E35-4341-8AF8-84DEDD9BDB67}"/>
                                            </p:graphicEl>
                                          </p:spTgt>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8">
                                            <p:graphicEl>
                                              <a:dgm id="{4794AD2A-89BA-4B8D-98BF-30ADB22FC203}"/>
                                            </p:graphicEl>
                                          </p:spTgt>
                                        </p:tgtEl>
                                        <p:attrNameLst>
                                          <p:attrName>style.visibility</p:attrName>
                                        </p:attrNameLst>
                                      </p:cBhvr>
                                      <p:to>
                                        <p:strVal val="visible"/>
                                      </p:to>
                                    </p:set>
                                    <p:animEffect transition="in" filter="wipe(left)">
                                      <p:cBhvr>
                                        <p:cTn id="20" dur="500"/>
                                        <p:tgtEl>
                                          <p:spTgt spid="8">
                                            <p:graphicEl>
                                              <a:dgm id="{4794AD2A-89BA-4B8D-98BF-30ADB22FC203}"/>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uiExpand="1">
        <p:bldSub>
          <a:bldDgm bld="one"/>
        </p:bldSub>
      </p:bldGraphic>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28"/>
          <p:cNvGrpSpPr/>
          <p:nvPr/>
        </p:nvGrpSpPr>
        <p:grpSpPr>
          <a:xfrm>
            <a:off x="479446" y="2590801"/>
            <a:ext cx="8229600" cy="3902548"/>
            <a:chOff x="0" y="3680866"/>
            <a:chExt cx="8229600" cy="924255"/>
          </a:xfrm>
        </p:grpSpPr>
        <p:sp>
          <p:nvSpPr>
            <p:cNvPr id="31" name="Rectangle 30"/>
            <p:cNvSpPr/>
            <p:nvPr/>
          </p:nvSpPr>
          <p:spPr>
            <a:xfrm>
              <a:off x="0" y="3680866"/>
              <a:ext cx="8229600" cy="924255"/>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261290"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vi-VN" sz="2400" u="none" kern="1200"/>
                <a:t>Thiết lập cơ chế drop request nếu nó vi phạm một số quy định như: thời gian delay kéo dài, tốn nhiều tài nguyên để xử lý, gân deadlock.</a:t>
              </a:r>
              <a:endParaRPr lang="en-US" sz="2400" kern="1200"/>
            </a:p>
            <a:p>
              <a:pPr marL="114300" lvl="1" indent="-114300" algn="l" defTabSz="666750">
                <a:lnSpc>
                  <a:spcPct val="90000"/>
                </a:lnSpc>
                <a:spcBef>
                  <a:spcPct val="0"/>
                </a:spcBef>
                <a:spcAft>
                  <a:spcPct val="20000"/>
                </a:spcAft>
                <a:buChar char="••"/>
              </a:pPr>
              <a:r>
                <a:rPr lang="vi-VN" sz="2400" u="none" kern="1200"/>
                <a:t> Kỹ thuật này triệt tiêu khả năng làm cạn kiệt năng lực hệ thống, tuy nhiên nó cũng giới hạn một số hoạt động thông thường của hệ thống, cần cân nhắc khi sử dụng.</a:t>
              </a:r>
              <a:endParaRPr lang="en-US" sz="2400" kern="1200"/>
            </a:p>
          </p:txBody>
        </p:sp>
        <p:sp>
          <p:nvSpPr>
            <p:cNvPr id="30" name="Rectangle 29"/>
            <p:cNvSpPr/>
            <p:nvPr/>
          </p:nvSpPr>
          <p:spPr>
            <a:xfrm>
              <a:off x="0" y="3680866"/>
              <a:ext cx="8229600" cy="92425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grpSp>
      <p:sp>
        <p:nvSpPr>
          <p:cNvPr id="2" name="Title 1"/>
          <p:cNvSpPr>
            <a:spLocks noGrp="1"/>
          </p:cNvSpPr>
          <p:nvPr>
            <p:ph type="title"/>
          </p:nvPr>
        </p:nvSpPr>
        <p:spPr>
          <a:xfrm>
            <a:off x="391236" y="914400"/>
            <a:ext cx="8229600" cy="896112"/>
          </a:xfrm>
        </p:spPr>
        <p:txBody>
          <a:bodyPr>
            <a:normAutofit fontScale="90000"/>
          </a:bodyPr>
          <a:lstStyle/>
          <a:p>
            <a:r>
              <a:rPr lang="vi-VN" sz="2800"/>
              <a:t>Dùng các kỹ thuật sau:</a:t>
            </a:r>
            <a:br>
              <a:rPr lang="en-US" sz="2800"/>
            </a:br>
            <a:endParaRPr lang="en-US" sz="2800"/>
          </a:p>
        </p:txBody>
      </p:sp>
      <p:sp>
        <p:nvSpPr>
          <p:cNvPr id="3" name="Content Placeholder 2"/>
          <p:cNvSpPr>
            <a:spLocks noGrp="1"/>
          </p:cNvSpPr>
          <p:nvPr>
            <p:ph idx="1"/>
          </p:nvPr>
        </p:nvSpPr>
        <p:spPr/>
        <p:txBody>
          <a:bodyPr/>
          <a:lstStyle/>
          <a:p>
            <a:endParaRPr lang="en-US"/>
          </a:p>
        </p:txBody>
      </p:sp>
      <p:grpSp>
        <p:nvGrpSpPr>
          <p:cNvPr id="8" name="Group 7"/>
          <p:cNvGrpSpPr/>
          <p:nvPr/>
        </p:nvGrpSpPr>
        <p:grpSpPr>
          <a:xfrm>
            <a:off x="914400" y="152400"/>
            <a:ext cx="7696200" cy="838200"/>
            <a:chOff x="1498444" y="2228677"/>
            <a:chExt cx="5381472" cy="571844"/>
          </a:xfrm>
        </p:grpSpPr>
        <p:sp>
          <p:nvSpPr>
            <p:cNvPr id="10" name="Pentagon 9"/>
            <p:cNvSpPr/>
            <p:nvPr/>
          </p:nvSpPr>
          <p:spPr>
            <a:xfrm rot="10800000">
              <a:off x="1498444" y="2228677"/>
              <a:ext cx="5381472" cy="571844"/>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1" name="Pentagon 4"/>
            <p:cNvSpPr/>
            <p:nvPr/>
          </p:nvSpPr>
          <p:spPr>
            <a:xfrm rot="21600000">
              <a:off x="1641405" y="2228677"/>
              <a:ext cx="5238511" cy="57184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52168" tIns="80010" rIns="149352" bIns="80010" numCol="1" spcCol="1270" anchor="ctr" anchorCtr="0">
              <a:noAutofit/>
            </a:bodyPr>
            <a:lstStyle/>
            <a:p>
              <a:pPr lvl="0" algn="ctr" defTabSz="933450">
                <a:lnSpc>
                  <a:spcPct val="90000"/>
                </a:lnSpc>
                <a:spcBef>
                  <a:spcPct val="0"/>
                </a:spcBef>
                <a:spcAft>
                  <a:spcPct val="35000"/>
                </a:spcAft>
              </a:pPr>
              <a:r>
                <a:rPr lang="en-US" sz="3200" b="1"/>
                <a:t>L</a:t>
              </a:r>
              <a:r>
                <a:rPr lang="vi-VN" sz="3200" b="1" kern="1200"/>
                <a:t>àm suy giảm hay dừng cuộc tấn công:</a:t>
              </a:r>
              <a:endParaRPr lang="en-US" sz="3200" kern="1200"/>
            </a:p>
          </p:txBody>
        </p:sp>
      </p:grpSp>
      <p:sp>
        <p:nvSpPr>
          <p:cNvPr id="9" name="Oval 8"/>
          <p:cNvSpPr/>
          <p:nvPr/>
        </p:nvSpPr>
        <p:spPr>
          <a:xfrm>
            <a:off x="628477" y="152400"/>
            <a:ext cx="817811" cy="838200"/>
          </a:xfrm>
          <a:prstGeom prst="ellipse">
            <a:avLst/>
          </a:prstGeom>
          <a:blipFill>
            <a:blip r:embed="rId2">
              <a:extLst>
                <a:ext uri="{28A0092B-C50C-407E-A947-70E740481C1C}">
                  <a14:useLocalDpi xmlns:a14="http://schemas.microsoft.com/office/drawing/2010/main" val="0"/>
                </a:ext>
              </a:extLst>
            </a:blip>
            <a:srcRect/>
            <a:stretch>
              <a:fillRect t="-8000" b="-8000"/>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grpSp>
        <p:nvGrpSpPr>
          <p:cNvPr id="16" name="Group 15"/>
          <p:cNvGrpSpPr/>
          <p:nvPr/>
        </p:nvGrpSpPr>
        <p:grpSpPr>
          <a:xfrm>
            <a:off x="430191" y="1901144"/>
            <a:ext cx="8229600" cy="455715"/>
            <a:chOff x="0" y="12916"/>
            <a:chExt cx="8229600" cy="455715"/>
          </a:xfrm>
          <a:scene3d>
            <a:camera prst="orthographicFront"/>
            <a:lightRig rig="flat" dir="t"/>
          </a:scene3d>
        </p:grpSpPr>
        <p:sp>
          <p:nvSpPr>
            <p:cNvPr id="20" name="Rounded Rectangle 19"/>
            <p:cNvSpPr/>
            <p:nvPr/>
          </p:nvSpPr>
          <p:spPr>
            <a:xfrm>
              <a:off x="0" y="12916"/>
              <a:ext cx="8229600" cy="455715"/>
            </a:xfrm>
            <a:prstGeom prst="roundRect">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21" name="Rounded Rectangle 4"/>
            <p:cNvSpPr/>
            <p:nvPr/>
          </p:nvSpPr>
          <p:spPr>
            <a:xfrm>
              <a:off x="22246" y="35162"/>
              <a:ext cx="8185108" cy="411223"/>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vi-VN" sz="1900" i="1" kern="1200"/>
                <a:t>Load balancing:</a:t>
              </a:r>
              <a:r>
                <a:rPr lang="vi-VN" sz="1900" kern="1200"/>
                <a:t> </a:t>
              </a:r>
              <a:endParaRPr lang="en-US" sz="1900" kern="1200"/>
            </a:p>
          </p:txBody>
        </p:sp>
      </p:grpSp>
      <p:grpSp>
        <p:nvGrpSpPr>
          <p:cNvPr id="17" name="Group 16"/>
          <p:cNvGrpSpPr/>
          <p:nvPr/>
        </p:nvGrpSpPr>
        <p:grpSpPr>
          <a:xfrm>
            <a:off x="430191" y="2356859"/>
            <a:ext cx="8229600" cy="924255"/>
            <a:chOff x="0" y="468631"/>
            <a:chExt cx="8229600" cy="924255"/>
          </a:xfrm>
        </p:grpSpPr>
        <p:sp>
          <p:nvSpPr>
            <p:cNvPr id="19" name="Rectangle 18"/>
            <p:cNvSpPr/>
            <p:nvPr/>
          </p:nvSpPr>
          <p:spPr>
            <a:xfrm>
              <a:off x="0" y="468631"/>
              <a:ext cx="8229600" cy="924255"/>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261290"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vi-VN" sz="2400" u="none" kern="1200"/>
                <a:t>Thiết lập kiến trúc cân bằng tải cho các server trọng điểm sẽ làm gia tăng thời gian chống chọi của hệ thống với cuộc tấn công DDoS. </a:t>
              </a:r>
              <a:endParaRPr lang="en-US" sz="2400" kern="1200"/>
            </a:p>
            <a:p>
              <a:pPr marL="114300" lvl="1" indent="-114300" algn="l" defTabSz="666750">
                <a:lnSpc>
                  <a:spcPct val="90000"/>
                </a:lnSpc>
                <a:spcBef>
                  <a:spcPct val="0"/>
                </a:spcBef>
                <a:spcAft>
                  <a:spcPct val="20000"/>
                </a:spcAft>
                <a:buChar char="••"/>
              </a:pPr>
              <a:r>
                <a:rPr lang="vi-VN" sz="2400" u="none" kern="1200"/>
                <a:t>Tuy nhiên, điều này không có nghĩa lắm về mặt thực tiễn vì quy mô của cuộc tấn công là không có giới hạn.</a:t>
              </a:r>
              <a:endParaRPr lang="en-US" sz="2400" kern="1200"/>
            </a:p>
          </p:txBody>
        </p:sp>
        <p:sp>
          <p:nvSpPr>
            <p:cNvPr id="18" name="Rectangle 17"/>
            <p:cNvSpPr/>
            <p:nvPr/>
          </p:nvSpPr>
          <p:spPr>
            <a:xfrm>
              <a:off x="0" y="468631"/>
              <a:ext cx="8229600" cy="92425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grpSp>
      <p:grpSp>
        <p:nvGrpSpPr>
          <p:cNvPr id="22" name="Group 21"/>
          <p:cNvGrpSpPr/>
          <p:nvPr/>
        </p:nvGrpSpPr>
        <p:grpSpPr>
          <a:xfrm>
            <a:off x="444478" y="3281114"/>
            <a:ext cx="8229600" cy="455715"/>
            <a:chOff x="0" y="1392886"/>
            <a:chExt cx="8229600" cy="455715"/>
          </a:xfrm>
          <a:scene3d>
            <a:camera prst="orthographicFront"/>
            <a:lightRig rig="flat" dir="t"/>
          </a:scene3d>
        </p:grpSpPr>
        <p:sp>
          <p:nvSpPr>
            <p:cNvPr id="26" name="Rounded Rectangle 25"/>
            <p:cNvSpPr/>
            <p:nvPr/>
          </p:nvSpPr>
          <p:spPr>
            <a:xfrm>
              <a:off x="0" y="1392886"/>
              <a:ext cx="8229600" cy="455715"/>
            </a:xfrm>
            <a:prstGeom prst="roundRect">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27" name="Rounded Rectangle 4"/>
            <p:cNvSpPr/>
            <p:nvPr/>
          </p:nvSpPr>
          <p:spPr>
            <a:xfrm>
              <a:off x="22246" y="1415132"/>
              <a:ext cx="8185108" cy="411223"/>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vi-VN" sz="1900" i="1" kern="1200"/>
                <a:t>Throttling</a:t>
              </a:r>
              <a:endParaRPr lang="en-US" sz="1900" kern="1200"/>
            </a:p>
          </p:txBody>
        </p:sp>
      </p:grpSp>
      <p:grpSp>
        <p:nvGrpSpPr>
          <p:cNvPr id="23" name="Group 22"/>
          <p:cNvGrpSpPr/>
          <p:nvPr/>
        </p:nvGrpSpPr>
        <p:grpSpPr>
          <a:xfrm>
            <a:off x="444478" y="2590801"/>
            <a:ext cx="8229600" cy="2522577"/>
            <a:chOff x="0" y="702573"/>
            <a:chExt cx="8229600" cy="2522577"/>
          </a:xfrm>
        </p:grpSpPr>
        <p:sp>
          <p:nvSpPr>
            <p:cNvPr id="24" name="Rectangle 23"/>
            <p:cNvSpPr/>
            <p:nvPr/>
          </p:nvSpPr>
          <p:spPr>
            <a:xfrm>
              <a:off x="0" y="1848601"/>
              <a:ext cx="8229600" cy="1376549"/>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25" name="Rectangle 24"/>
            <p:cNvSpPr/>
            <p:nvPr/>
          </p:nvSpPr>
          <p:spPr>
            <a:xfrm>
              <a:off x="0" y="702573"/>
              <a:ext cx="8229600" cy="2522577"/>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261290"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US" sz="2400" u="none" kern="1200"/>
                <a:t>T</a:t>
              </a:r>
              <a:r>
                <a:rPr lang="vi-VN" sz="2400" u="none" kern="1200"/>
                <a:t>hiết lập cơ chế điều tiết trên router, quy định khoảng tải hợp lý mà server bên trong có thể xử lý được. </a:t>
              </a:r>
              <a:endParaRPr lang="en-US" sz="2400" kern="1200"/>
            </a:p>
            <a:p>
              <a:pPr marL="114300" lvl="1" indent="-114300" algn="l" defTabSz="666750">
                <a:lnSpc>
                  <a:spcPct val="90000"/>
                </a:lnSpc>
                <a:spcBef>
                  <a:spcPct val="0"/>
                </a:spcBef>
                <a:spcAft>
                  <a:spcPct val="20000"/>
                </a:spcAft>
                <a:buChar char="••"/>
              </a:pPr>
              <a:r>
                <a:rPr lang="vi-VN" sz="2400" u="none" kern="1200"/>
                <a:t>Phương pháp này cũng có thể được dùng để ngăn chặn khả năng DDoS traffic không cho user truy cập dịch vụ. </a:t>
              </a:r>
              <a:endParaRPr lang="en-US" sz="2400" kern="1200"/>
            </a:p>
            <a:p>
              <a:pPr marL="114300" lvl="1" indent="-114300" algn="l" defTabSz="666750">
                <a:lnSpc>
                  <a:spcPct val="90000"/>
                </a:lnSpc>
                <a:spcBef>
                  <a:spcPct val="0"/>
                </a:spcBef>
                <a:spcAft>
                  <a:spcPct val="20000"/>
                </a:spcAft>
                <a:buChar char="••"/>
              </a:pPr>
              <a:r>
                <a:rPr lang="vi-VN" sz="2400" u="none" kern="1200"/>
                <a:t>Hạn chế của kỹ thuật này là không phân biệt được giữa các loại traffic, đôi khi làm dịch vụ bị gián đoạn với user, DDoS traffic vẫn có thể xâm nhập vào mạng dịch vụ nhưng số lượng hữu hạn.</a:t>
              </a:r>
              <a:endParaRPr lang="en-US" sz="2400" kern="1200"/>
            </a:p>
          </p:txBody>
        </p:sp>
      </p:grpSp>
      <p:grpSp>
        <p:nvGrpSpPr>
          <p:cNvPr id="28" name="Group 27"/>
          <p:cNvGrpSpPr/>
          <p:nvPr/>
        </p:nvGrpSpPr>
        <p:grpSpPr>
          <a:xfrm>
            <a:off x="479446" y="5113378"/>
            <a:ext cx="8229600" cy="455715"/>
            <a:chOff x="0" y="3225151"/>
            <a:chExt cx="8229600" cy="455715"/>
          </a:xfrm>
          <a:scene3d>
            <a:camera prst="orthographicFront"/>
            <a:lightRig rig="flat" dir="t"/>
          </a:scene3d>
        </p:grpSpPr>
        <p:sp>
          <p:nvSpPr>
            <p:cNvPr id="32" name="Rounded Rectangle 31"/>
            <p:cNvSpPr/>
            <p:nvPr/>
          </p:nvSpPr>
          <p:spPr>
            <a:xfrm>
              <a:off x="0" y="3225151"/>
              <a:ext cx="8229600" cy="455715"/>
            </a:xfrm>
            <a:prstGeom prst="roundRect">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33" name="Rounded Rectangle 4"/>
            <p:cNvSpPr/>
            <p:nvPr/>
          </p:nvSpPr>
          <p:spPr>
            <a:xfrm>
              <a:off x="22246" y="3247397"/>
              <a:ext cx="8185108" cy="411223"/>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vi-VN" sz="1900" i="1" kern="1200"/>
                <a:t>Drop request:</a:t>
              </a:r>
              <a:r>
                <a:rPr lang="vi-VN" sz="1900" kern="1200"/>
                <a:t> </a:t>
              </a:r>
              <a:endParaRPr lang="en-US" sz="1900" kern="1200"/>
            </a:p>
          </p:txBody>
        </p:sp>
      </p:grpSp>
    </p:spTree>
    <p:extLst>
      <p:ext uri="{BB962C8B-B14F-4D97-AF65-F5344CB8AC3E}">
        <p14:creationId xmlns:p14="http://schemas.microsoft.com/office/powerpoint/2010/main" val="2988888566"/>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1+#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nodeType="afterEffect">
                                  <p:stCondLst>
                                    <p:cond delay="0"/>
                                  </p:stCondLst>
                                  <p:childTnLst>
                                    <p:set>
                                      <p:cBhvr>
                                        <p:cTn id="11" dur="1" fill="hold">
                                          <p:stCondLst>
                                            <p:cond delay="0"/>
                                          </p:stCondLst>
                                        </p:cTn>
                                        <p:tgtEl>
                                          <p:spTgt spid="22"/>
                                        </p:tgtEl>
                                        <p:attrNameLst>
                                          <p:attrName>style.visibility</p:attrName>
                                        </p:attrNameLst>
                                      </p:cBhvr>
                                      <p:to>
                                        <p:strVal val="visible"/>
                                      </p:to>
                                    </p:set>
                                    <p:anim calcmode="lin" valueType="num">
                                      <p:cBhvr additive="base">
                                        <p:cTn id="12" dur="500" fill="hold"/>
                                        <p:tgtEl>
                                          <p:spTgt spid="22"/>
                                        </p:tgtEl>
                                        <p:attrNameLst>
                                          <p:attrName>ppt_x</p:attrName>
                                        </p:attrNameLst>
                                      </p:cBhvr>
                                      <p:tavLst>
                                        <p:tav tm="0">
                                          <p:val>
                                            <p:strVal val="1+#ppt_w/2"/>
                                          </p:val>
                                        </p:tav>
                                        <p:tav tm="100000">
                                          <p:val>
                                            <p:strVal val="#ppt_x"/>
                                          </p:val>
                                        </p:tav>
                                      </p:tavLst>
                                    </p:anim>
                                    <p:anim calcmode="lin" valueType="num">
                                      <p:cBhvr additive="base">
                                        <p:cTn id="13" dur="500" fill="hold"/>
                                        <p:tgtEl>
                                          <p:spTgt spid="22"/>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nodeType="afterEffect">
                                  <p:stCondLst>
                                    <p:cond delay="0"/>
                                  </p:stCondLst>
                                  <p:childTnLst>
                                    <p:set>
                                      <p:cBhvr>
                                        <p:cTn id="16" dur="1" fill="hold">
                                          <p:stCondLst>
                                            <p:cond delay="0"/>
                                          </p:stCondLst>
                                        </p:cTn>
                                        <p:tgtEl>
                                          <p:spTgt spid="28"/>
                                        </p:tgtEl>
                                        <p:attrNameLst>
                                          <p:attrName>style.visibility</p:attrName>
                                        </p:attrNameLst>
                                      </p:cBhvr>
                                      <p:to>
                                        <p:strVal val="visible"/>
                                      </p:to>
                                    </p:set>
                                    <p:anim calcmode="lin" valueType="num">
                                      <p:cBhvr additive="base">
                                        <p:cTn id="17" dur="500" fill="hold"/>
                                        <p:tgtEl>
                                          <p:spTgt spid="28"/>
                                        </p:tgtEl>
                                        <p:attrNameLst>
                                          <p:attrName>ppt_x</p:attrName>
                                        </p:attrNameLst>
                                      </p:cBhvr>
                                      <p:tavLst>
                                        <p:tav tm="0">
                                          <p:val>
                                            <p:strVal val="1+#ppt_w/2"/>
                                          </p:val>
                                        </p:tav>
                                        <p:tav tm="100000">
                                          <p:val>
                                            <p:strVal val="#ppt_x"/>
                                          </p:val>
                                        </p:tav>
                                      </p:tavLst>
                                    </p:anim>
                                    <p:anim calcmode="lin" valueType="num">
                                      <p:cBhvr additive="base">
                                        <p:cTn id="18" dur="500" fill="hold"/>
                                        <p:tgtEl>
                                          <p:spTgt spid="28"/>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47" presetClass="entr" presetSubtype="0" fill="hold" nodeType="click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1000"/>
                                        <p:tgtEl>
                                          <p:spTgt spid="17"/>
                                        </p:tgtEl>
                                      </p:cBhvr>
                                    </p:animEffect>
                                    <p:anim calcmode="lin" valueType="num">
                                      <p:cBhvr>
                                        <p:cTn id="24" dur="1000" fill="hold"/>
                                        <p:tgtEl>
                                          <p:spTgt spid="17"/>
                                        </p:tgtEl>
                                        <p:attrNameLst>
                                          <p:attrName>ppt_x</p:attrName>
                                        </p:attrNameLst>
                                      </p:cBhvr>
                                      <p:tavLst>
                                        <p:tav tm="0">
                                          <p:val>
                                            <p:strVal val="#ppt_x"/>
                                          </p:val>
                                        </p:tav>
                                        <p:tav tm="100000">
                                          <p:val>
                                            <p:strVal val="#ppt_x"/>
                                          </p:val>
                                        </p:tav>
                                      </p:tavLst>
                                    </p:anim>
                                    <p:anim calcmode="lin" valueType="num">
                                      <p:cBhvr>
                                        <p:cTn id="25" dur="1000" fill="hold"/>
                                        <p:tgtEl>
                                          <p:spTgt spid="17"/>
                                        </p:tgtEl>
                                        <p:attrNameLst>
                                          <p:attrName>ppt_y</p:attrName>
                                        </p:attrNameLst>
                                      </p:cBhvr>
                                      <p:tavLst>
                                        <p:tav tm="0">
                                          <p:val>
                                            <p:strVal val="#ppt_y-.1"/>
                                          </p:val>
                                        </p:tav>
                                        <p:tav tm="100000">
                                          <p:val>
                                            <p:strVal val="#ppt_y"/>
                                          </p:val>
                                        </p:tav>
                                      </p:tavLst>
                                    </p:anim>
                                  </p:childTnLst>
                                </p:cTn>
                              </p:par>
                              <p:par>
                                <p:cTn id="26" presetID="42" presetClass="exit" presetSubtype="0" fill="hold" nodeType="withEffect">
                                  <p:stCondLst>
                                    <p:cond delay="0"/>
                                  </p:stCondLst>
                                  <p:childTnLst>
                                    <p:animEffect transition="out" filter="fade">
                                      <p:cBhvr>
                                        <p:cTn id="27" dur="1000"/>
                                        <p:tgtEl>
                                          <p:spTgt spid="22"/>
                                        </p:tgtEl>
                                      </p:cBhvr>
                                    </p:animEffect>
                                    <p:anim calcmode="lin" valueType="num">
                                      <p:cBhvr>
                                        <p:cTn id="28" dur="1000"/>
                                        <p:tgtEl>
                                          <p:spTgt spid="22"/>
                                        </p:tgtEl>
                                        <p:attrNameLst>
                                          <p:attrName>ppt_x</p:attrName>
                                        </p:attrNameLst>
                                      </p:cBhvr>
                                      <p:tavLst>
                                        <p:tav tm="0">
                                          <p:val>
                                            <p:strVal val="ppt_x"/>
                                          </p:val>
                                        </p:tav>
                                        <p:tav tm="100000">
                                          <p:val>
                                            <p:strVal val="ppt_x"/>
                                          </p:val>
                                        </p:tav>
                                      </p:tavLst>
                                    </p:anim>
                                    <p:anim calcmode="lin" valueType="num">
                                      <p:cBhvr>
                                        <p:cTn id="29" dur="1000"/>
                                        <p:tgtEl>
                                          <p:spTgt spid="22"/>
                                        </p:tgtEl>
                                        <p:attrNameLst>
                                          <p:attrName>ppt_y</p:attrName>
                                        </p:attrNameLst>
                                      </p:cBhvr>
                                      <p:tavLst>
                                        <p:tav tm="0">
                                          <p:val>
                                            <p:strVal val="ppt_y"/>
                                          </p:val>
                                        </p:tav>
                                        <p:tav tm="100000">
                                          <p:val>
                                            <p:strVal val="ppt_y+.1"/>
                                          </p:val>
                                        </p:tav>
                                      </p:tavLst>
                                    </p:anim>
                                    <p:set>
                                      <p:cBhvr>
                                        <p:cTn id="30" dur="1" fill="hold">
                                          <p:stCondLst>
                                            <p:cond delay="999"/>
                                          </p:stCondLst>
                                        </p:cTn>
                                        <p:tgtEl>
                                          <p:spTgt spid="22"/>
                                        </p:tgtEl>
                                        <p:attrNameLst>
                                          <p:attrName>style.visibility</p:attrName>
                                        </p:attrNameLst>
                                      </p:cBhvr>
                                      <p:to>
                                        <p:strVal val="hidden"/>
                                      </p:to>
                                    </p:set>
                                  </p:childTnLst>
                                </p:cTn>
                              </p:par>
                              <p:par>
                                <p:cTn id="31" presetID="42" presetClass="exit" presetSubtype="0" fill="hold" nodeType="withEffect">
                                  <p:stCondLst>
                                    <p:cond delay="0"/>
                                  </p:stCondLst>
                                  <p:childTnLst>
                                    <p:animEffect transition="out" filter="fade">
                                      <p:cBhvr>
                                        <p:cTn id="32" dur="1000"/>
                                        <p:tgtEl>
                                          <p:spTgt spid="28"/>
                                        </p:tgtEl>
                                      </p:cBhvr>
                                    </p:animEffect>
                                    <p:anim calcmode="lin" valueType="num">
                                      <p:cBhvr>
                                        <p:cTn id="33" dur="1000"/>
                                        <p:tgtEl>
                                          <p:spTgt spid="28"/>
                                        </p:tgtEl>
                                        <p:attrNameLst>
                                          <p:attrName>ppt_x</p:attrName>
                                        </p:attrNameLst>
                                      </p:cBhvr>
                                      <p:tavLst>
                                        <p:tav tm="0">
                                          <p:val>
                                            <p:strVal val="ppt_x"/>
                                          </p:val>
                                        </p:tav>
                                        <p:tav tm="100000">
                                          <p:val>
                                            <p:strVal val="ppt_x"/>
                                          </p:val>
                                        </p:tav>
                                      </p:tavLst>
                                    </p:anim>
                                    <p:anim calcmode="lin" valueType="num">
                                      <p:cBhvr>
                                        <p:cTn id="34" dur="1000"/>
                                        <p:tgtEl>
                                          <p:spTgt spid="28"/>
                                        </p:tgtEl>
                                        <p:attrNameLst>
                                          <p:attrName>ppt_y</p:attrName>
                                        </p:attrNameLst>
                                      </p:cBhvr>
                                      <p:tavLst>
                                        <p:tav tm="0">
                                          <p:val>
                                            <p:strVal val="ppt_y"/>
                                          </p:val>
                                        </p:tav>
                                        <p:tav tm="100000">
                                          <p:val>
                                            <p:strVal val="ppt_y+.1"/>
                                          </p:val>
                                        </p:tav>
                                      </p:tavLst>
                                    </p:anim>
                                    <p:set>
                                      <p:cBhvr>
                                        <p:cTn id="35" dur="1" fill="hold">
                                          <p:stCondLst>
                                            <p:cond delay="999"/>
                                          </p:stCondLst>
                                        </p:cTn>
                                        <p:tgtEl>
                                          <p:spTgt spid="28"/>
                                        </p:tgtEl>
                                        <p:attrNameLst>
                                          <p:attrName>style.visibility</p:attrName>
                                        </p:attrNameLst>
                                      </p:cBhvr>
                                      <p:to>
                                        <p:strVal val="hidden"/>
                                      </p:to>
                                    </p:set>
                                  </p:childTnLst>
                                </p:cTn>
                              </p:par>
                              <p:par>
                                <p:cTn id="36" presetID="42" presetClass="path" presetSubtype="0" accel="50000" decel="50000" fill="hold" nodeType="withEffect">
                                  <p:stCondLst>
                                    <p:cond delay="0"/>
                                  </p:stCondLst>
                                  <p:childTnLst>
                                    <p:animMotion origin="layout" path="M -1.11111E-6 -8.32562E-7 L 0.00139 -0.20028 " pathEditMode="relative" rAng="0" ptsTypes="AA">
                                      <p:cBhvr>
                                        <p:cTn id="37" dur="2000" fill="hold"/>
                                        <p:tgtEl>
                                          <p:spTgt spid="22"/>
                                        </p:tgtEl>
                                        <p:attrNameLst>
                                          <p:attrName>ppt_x</p:attrName>
                                          <p:attrName>ppt_y</p:attrName>
                                        </p:attrNameLst>
                                      </p:cBhvr>
                                      <p:rCtr x="69" y="-10014"/>
                                    </p:animMotion>
                                  </p:childTnLst>
                                </p:cTn>
                              </p:par>
                              <p:par>
                                <p:cTn id="38" presetID="64" presetClass="path" presetSubtype="0" accel="50000" decel="50000" fill="hold" nodeType="withEffect">
                                  <p:stCondLst>
                                    <p:cond delay="0"/>
                                  </p:stCondLst>
                                  <p:childTnLst>
                                    <p:animMotion origin="layout" path="M -5.55556E-7 -3.34875E-6 L -0.00243 -0.45606 " pathEditMode="relative" rAng="0" ptsTypes="AA">
                                      <p:cBhvr>
                                        <p:cTn id="39" dur="2000" fill="hold"/>
                                        <p:tgtEl>
                                          <p:spTgt spid="28"/>
                                        </p:tgtEl>
                                        <p:attrNameLst>
                                          <p:attrName>ppt_x</p:attrName>
                                          <p:attrName>ppt_y</p:attrName>
                                        </p:attrNameLst>
                                      </p:cBhvr>
                                      <p:rCtr x="-122" y="-22803"/>
                                    </p:animMotion>
                                  </p:childTnLst>
                                </p:cTn>
                              </p:par>
                            </p:childTnLst>
                          </p:cTn>
                        </p:par>
                      </p:childTnLst>
                    </p:cTn>
                  </p:par>
                  <p:par>
                    <p:cTn id="40" fill="hold">
                      <p:stCondLst>
                        <p:cond delay="indefinite"/>
                      </p:stCondLst>
                      <p:childTnLst>
                        <p:par>
                          <p:cTn id="41" fill="hold">
                            <p:stCondLst>
                              <p:cond delay="0"/>
                            </p:stCondLst>
                            <p:childTnLst>
                              <p:par>
                                <p:cTn id="42" presetID="42" presetClass="exit" presetSubtype="0" fill="hold" nodeType="clickEffect">
                                  <p:stCondLst>
                                    <p:cond delay="0"/>
                                  </p:stCondLst>
                                  <p:childTnLst>
                                    <p:animEffect transition="out" filter="fade">
                                      <p:cBhvr>
                                        <p:cTn id="43" dur="1000"/>
                                        <p:tgtEl>
                                          <p:spTgt spid="16"/>
                                        </p:tgtEl>
                                      </p:cBhvr>
                                    </p:animEffect>
                                    <p:anim calcmode="lin" valueType="num">
                                      <p:cBhvr>
                                        <p:cTn id="44" dur="1000"/>
                                        <p:tgtEl>
                                          <p:spTgt spid="16"/>
                                        </p:tgtEl>
                                        <p:attrNameLst>
                                          <p:attrName>ppt_x</p:attrName>
                                        </p:attrNameLst>
                                      </p:cBhvr>
                                      <p:tavLst>
                                        <p:tav tm="0">
                                          <p:val>
                                            <p:strVal val="ppt_x"/>
                                          </p:val>
                                        </p:tav>
                                        <p:tav tm="100000">
                                          <p:val>
                                            <p:strVal val="ppt_x"/>
                                          </p:val>
                                        </p:tav>
                                      </p:tavLst>
                                    </p:anim>
                                    <p:anim calcmode="lin" valueType="num">
                                      <p:cBhvr>
                                        <p:cTn id="45" dur="1000"/>
                                        <p:tgtEl>
                                          <p:spTgt spid="16"/>
                                        </p:tgtEl>
                                        <p:attrNameLst>
                                          <p:attrName>ppt_y</p:attrName>
                                        </p:attrNameLst>
                                      </p:cBhvr>
                                      <p:tavLst>
                                        <p:tav tm="0">
                                          <p:val>
                                            <p:strVal val="ppt_y"/>
                                          </p:val>
                                        </p:tav>
                                        <p:tav tm="100000">
                                          <p:val>
                                            <p:strVal val="ppt_y+.1"/>
                                          </p:val>
                                        </p:tav>
                                      </p:tavLst>
                                    </p:anim>
                                    <p:set>
                                      <p:cBhvr>
                                        <p:cTn id="46" dur="1" fill="hold">
                                          <p:stCondLst>
                                            <p:cond delay="999"/>
                                          </p:stCondLst>
                                        </p:cTn>
                                        <p:tgtEl>
                                          <p:spTgt spid="16"/>
                                        </p:tgtEl>
                                        <p:attrNameLst>
                                          <p:attrName>style.visibility</p:attrName>
                                        </p:attrNameLst>
                                      </p:cBhvr>
                                      <p:to>
                                        <p:strVal val="hidden"/>
                                      </p:to>
                                    </p:set>
                                  </p:childTnLst>
                                </p:cTn>
                              </p:par>
                              <p:par>
                                <p:cTn id="47" presetID="42" presetClass="exit" presetSubtype="0" fill="hold" nodeType="withEffect">
                                  <p:stCondLst>
                                    <p:cond delay="0"/>
                                  </p:stCondLst>
                                  <p:childTnLst>
                                    <p:animEffect transition="out" filter="fade">
                                      <p:cBhvr>
                                        <p:cTn id="48" dur="1000"/>
                                        <p:tgtEl>
                                          <p:spTgt spid="17"/>
                                        </p:tgtEl>
                                      </p:cBhvr>
                                    </p:animEffect>
                                    <p:anim calcmode="lin" valueType="num">
                                      <p:cBhvr>
                                        <p:cTn id="49" dur="1000"/>
                                        <p:tgtEl>
                                          <p:spTgt spid="17"/>
                                        </p:tgtEl>
                                        <p:attrNameLst>
                                          <p:attrName>ppt_x</p:attrName>
                                        </p:attrNameLst>
                                      </p:cBhvr>
                                      <p:tavLst>
                                        <p:tav tm="0">
                                          <p:val>
                                            <p:strVal val="ppt_x"/>
                                          </p:val>
                                        </p:tav>
                                        <p:tav tm="100000">
                                          <p:val>
                                            <p:strVal val="ppt_x"/>
                                          </p:val>
                                        </p:tav>
                                      </p:tavLst>
                                    </p:anim>
                                    <p:anim calcmode="lin" valueType="num">
                                      <p:cBhvr>
                                        <p:cTn id="50" dur="1000"/>
                                        <p:tgtEl>
                                          <p:spTgt spid="17"/>
                                        </p:tgtEl>
                                        <p:attrNameLst>
                                          <p:attrName>ppt_y</p:attrName>
                                        </p:attrNameLst>
                                      </p:cBhvr>
                                      <p:tavLst>
                                        <p:tav tm="0">
                                          <p:val>
                                            <p:strVal val="ppt_y"/>
                                          </p:val>
                                        </p:tav>
                                        <p:tav tm="100000">
                                          <p:val>
                                            <p:strVal val="ppt_y+.1"/>
                                          </p:val>
                                        </p:tav>
                                      </p:tavLst>
                                    </p:anim>
                                    <p:set>
                                      <p:cBhvr>
                                        <p:cTn id="51" dur="1" fill="hold">
                                          <p:stCondLst>
                                            <p:cond delay="999"/>
                                          </p:stCondLst>
                                        </p:cTn>
                                        <p:tgtEl>
                                          <p:spTgt spid="17"/>
                                        </p:tgtEl>
                                        <p:attrNameLst>
                                          <p:attrName>style.visibility</p:attrName>
                                        </p:attrNameLst>
                                      </p:cBhvr>
                                      <p:to>
                                        <p:strVal val="hidden"/>
                                      </p:to>
                                    </p:set>
                                  </p:childTnLst>
                                </p:cTn>
                              </p:par>
                              <p:par>
                                <p:cTn id="52" presetID="10" presetClass="entr" presetSubtype="0" fill="hold" nodeType="withEffect">
                                  <p:stCondLst>
                                    <p:cond delay="0"/>
                                  </p:stCondLst>
                                  <p:childTnLst>
                                    <p:set>
                                      <p:cBhvr>
                                        <p:cTn id="53" dur="1" fill="hold">
                                          <p:stCondLst>
                                            <p:cond delay="0"/>
                                          </p:stCondLst>
                                        </p:cTn>
                                        <p:tgtEl>
                                          <p:spTgt spid="22"/>
                                        </p:tgtEl>
                                        <p:attrNameLst>
                                          <p:attrName>style.visibility</p:attrName>
                                        </p:attrNameLst>
                                      </p:cBhvr>
                                      <p:to>
                                        <p:strVal val="visible"/>
                                      </p:to>
                                    </p:set>
                                    <p:animEffect transition="in" filter="fade">
                                      <p:cBhvr>
                                        <p:cTn id="54" dur="500"/>
                                        <p:tgtEl>
                                          <p:spTgt spid="22"/>
                                        </p:tgtEl>
                                      </p:cBhvr>
                                    </p:animEffect>
                                  </p:childTnLst>
                                </p:cTn>
                              </p:par>
                              <p:par>
                                <p:cTn id="55" presetID="47" presetClass="entr" presetSubtype="0" fill="hold" nodeType="withEffect">
                                  <p:stCondLst>
                                    <p:cond delay="0"/>
                                  </p:stCondLst>
                                  <p:childTnLst>
                                    <p:set>
                                      <p:cBhvr>
                                        <p:cTn id="56" dur="1" fill="hold">
                                          <p:stCondLst>
                                            <p:cond delay="0"/>
                                          </p:stCondLst>
                                        </p:cTn>
                                        <p:tgtEl>
                                          <p:spTgt spid="23"/>
                                        </p:tgtEl>
                                        <p:attrNameLst>
                                          <p:attrName>style.visibility</p:attrName>
                                        </p:attrNameLst>
                                      </p:cBhvr>
                                      <p:to>
                                        <p:strVal val="visible"/>
                                      </p:to>
                                    </p:set>
                                    <p:animEffect transition="in" filter="fade">
                                      <p:cBhvr>
                                        <p:cTn id="57" dur="1000"/>
                                        <p:tgtEl>
                                          <p:spTgt spid="23"/>
                                        </p:tgtEl>
                                      </p:cBhvr>
                                    </p:animEffect>
                                    <p:anim calcmode="lin" valueType="num">
                                      <p:cBhvr>
                                        <p:cTn id="58" dur="1000" fill="hold"/>
                                        <p:tgtEl>
                                          <p:spTgt spid="23"/>
                                        </p:tgtEl>
                                        <p:attrNameLst>
                                          <p:attrName>ppt_x</p:attrName>
                                        </p:attrNameLst>
                                      </p:cBhvr>
                                      <p:tavLst>
                                        <p:tav tm="0">
                                          <p:val>
                                            <p:strVal val="#ppt_x"/>
                                          </p:val>
                                        </p:tav>
                                        <p:tav tm="100000">
                                          <p:val>
                                            <p:strVal val="#ppt_x"/>
                                          </p:val>
                                        </p:tav>
                                      </p:tavLst>
                                    </p:anim>
                                    <p:anim calcmode="lin" valueType="num">
                                      <p:cBhvr>
                                        <p:cTn id="59"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nodeType="clickEffect">
                                  <p:stCondLst>
                                    <p:cond delay="0"/>
                                  </p:stCondLst>
                                  <p:childTnLst>
                                    <p:set>
                                      <p:cBhvr>
                                        <p:cTn id="63" dur="1" fill="hold">
                                          <p:stCondLst>
                                            <p:cond delay="0"/>
                                          </p:stCondLst>
                                        </p:cTn>
                                        <p:tgtEl>
                                          <p:spTgt spid="28"/>
                                        </p:tgtEl>
                                        <p:attrNameLst>
                                          <p:attrName>style.visibility</p:attrName>
                                        </p:attrNameLst>
                                      </p:cBhvr>
                                      <p:to>
                                        <p:strVal val="visible"/>
                                      </p:to>
                                    </p:set>
                                    <p:animEffect transition="in" filter="fade">
                                      <p:cBhvr>
                                        <p:cTn id="64" dur="500"/>
                                        <p:tgtEl>
                                          <p:spTgt spid="28"/>
                                        </p:tgtEl>
                                      </p:cBhvr>
                                    </p:animEffect>
                                  </p:childTnLst>
                                </p:cTn>
                              </p:par>
                              <p:par>
                                <p:cTn id="65" presetID="42" presetClass="exit" presetSubtype="0" fill="hold" nodeType="withEffect">
                                  <p:stCondLst>
                                    <p:cond delay="0"/>
                                  </p:stCondLst>
                                  <p:childTnLst>
                                    <p:animEffect transition="out" filter="fade">
                                      <p:cBhvr>
                                        <p:cTn id="66" dur="1000"/>
                                        <p:tgtEl>
                                          <p:spTgt spid="22"/>
                                        </p:tgtEl>
                                      </p:cBhvr>
                                    </p:animEffect>
                                    <p:anim calcmode="lin" valueType="num">
                                      <p:cBhvr>
                                        <p:cTn id="67" dur="1000"/>
                                        <p:tgtEl>
                                          <p:spTgt spid="22"/>
                                        </p:tgtEl>
                                        <p:attrNameLst>
                                          <p:attrName>ppt_x</p:attrName>
                                        </p:attrNameLst>
                                      </p:cBhvr>
                                      <p:tavLst>
                                        <p:tav tm="0">
                                          <p:val>
                                            <p:strVal val="ppt_x"/>
                                          </p:val>
                                        </p:tav>
                                        <p:tav tm="100000">
                                          <p:val>
                                            <p:strVal val="ppt_x"/>
                                          </p:val>
                                        </p:tav>
                                      </p:tavLst>
                                    </p:anim>
                                    <p:anim calcmode="lin" valueType="num">
                                      <p:cBhvr>
                                        <p:cTn id="68" dur="1000"/>
                                        <p:tgtEl>
                                          <p:spTgt spid="22"/>
                                        </p:tgtEl>
                                        <p:attrNameLst>
                                          <p:attrName>ppt_y</p:attrName>
                                        </p:attrNameLst>
                                      </p:cBhvr>
                                      <p:tavLst>
                                        <p:tav tm="0">
                                          <p:val>
                                            <p:strVal val="ppt_y"/>
                                          </p:val>
                                        </p:tav>
                                        <p:tav tm="100000">
                                          <p:val>
                                            <p:strVal val="ppt_y+.1"/>
                                          </p:val>
                                        </p:tav>
                                      </p:tavLst>
                                    </p:anim>
                                    <p:set>
                                      <p:cBhvr>
                                        <p:cTn id="69" dur="1" fill="hold">
                                          <p:stCondLst>
                                            <p:cond delay="999"/>
                                          </p:stCondLst>
                                        </p:cTn>
                                        <p:tgtEl>
                                          <p:spTgt spid="22"/>
                                        </p:tgtEl>
                                        <p:attrNameLst>
                                          <p:attrName>style.visibility</p:attrName>
                                        </p:attrNameLst>
                                      </p:cBhvr>
                                      <p:to>
                                        <p:strVal val="hidden"/>
                                      </p:to>
                                    </p:set>
                                  </p:childTnLst>
                                </p:cTn>
                              </p:par>
                              <p:par>
                                <p:cTn id="70" presetID="42" presetClass="exit" presetSubtype="0" fill="hold" nodeType="withEffect">
                                  <p:stCondLst>
                                    <p:cond delay="0"/>
                                  </p:stCondLst>
                                  <p:childTnLst>
                                    <p:animEffect transition="out" filter="fade">
                                      <p:cBhvr>
                                        <p:cTn id="71" dur="1000"/>
                                        <p:tgtEl>
                                          <p:spTgt spid="23"/>
                                        </p:tgtEl>
                                      </p:cBhvr>
                                    </p:animEffect>
                                    <p:anim calcmode="lin" valueType="num">
                                      <p:cBhvr>
                                        <p:cTn id="72" dur="1000"/>
                                        <p:tgtEl>
                                          <p:spTgt spid="23"/>
                                        </p:tgtEl>
                                        <p:attrNameLst>
                                          <p:attrName>ppt_x</p:attrName>
                                        </p:attrNameLst>
                                      </p:cBhvr>
                                      <p:tavLst>
                                        <p:tav tm="0">
                                          <p:val>
                                            <p:strVal val="ppt_x"/>
                                          </p:val>
                                        </p:tav>
                                        <p:tav tm="100000">
                                          <p:val>
                                            <p:strVal val="ppt_x"/>
                                          </p:val>
                                        </p:tav>
                                      </p:tavLst>
                                    </p:anim>
                                    <p:anim calcmode="lin" valueType="num">
                                      <p:cBhvr>
                                        <p:cTn id="73" dur="1000"/>
                                        <p:tgtEl>
                                          <p:spTgt spid="23"/>
                                        </p:tgtEl>
                                        <p:attrNameLst>
                                          <p:attrName>ppt_y</p:attrName>
                                        </p:attrNameLst>
                                      </p:cBhvr>
                                      <p:tavLst>
                                        <p:tav tm="0">
                                          <p:val>
                                            <p:strVal val="ppt_y"/>
                                          </p:val>
                                        </p:tav>
                                        <p:tav tm="100000">
                                          <p:val>
                                            <p:strVal val="ppt_y+.1"/>
                                          </p:val>
                                        </p:tav>
                                      </p:tavLst>
                                    </p:anim>
                                    <p:set>
                                      <p:cBhvr>
                                        <p:cTn id="74" dur="1" fill="hold">
                                          <p:stCondLst>
                                            <p:cond delay="999"/>
                                          </p:stCondLst>
                                        </p:cTn>
                                        <p:tgtEl>
                                          <p:spTgt spid="23"/>
                                        </p:tgtEl>
                                        <p:attrNameLst>
                                          <p:attrName>style.visibility</p:attrName>
                                        </p:attrNameLst>
                                      </p:cBhvr>
                                      <p:to>
                                        <p:strVal val="hidden"/>
                                      </p:to>
                                    </p:set>
                                  </p:childTnLst>
                                </p:cTn>
                              </p:par>
                              <p:par>
                                <p:cTn id="75" presetID="47" presetClass="entr" presetSubtype="0" fill="hold" nodeType="withEffect">
                                  <p:stCondLst>
                                    <p:cond delay="0"/>
                                  </p:stCondLst>
                                  <p:childTnLst>
                                    <p:set>
                                      <p:cBhvr>
                                        <p:cTn id="76" dur="1" fill="hold">
                                          <p:stCondLst>
                                            <p:cond delay="0"/>
                                          </p:stCondLst>
                                        </p:cTn>
                                        <p:tgtEl>
                                          <p:spTgt spid="29"/>
                                        </p:tgtEl>
                                        <p:attrNameLst>
                                          <p:attrName>style.visibility</p:attrName>
                                        </p:attrNameLst>
                                      </p:cBhvr>
                                      <p:to>
                                        <p:strVal val="visible"/>
                                      </p:to>
                                    </p:set>
                                    <p:animEffect transition="in" filter="fade">
                                      <p:cBhvr>
                                        <p:cTn id="77" dur="1000"/>
                                        <p:tgtEl>
                                          <p:spTgt spid="29"/>
                                        </p:tgtEl>
                                      </p:cBhvr>
                                    </p:animEffect>
                                    <p:anim calcmode="lin" valueType="num">
                                      <p:cBhvr>
                                        <p:cTn id="78" dur="1000" fill="hold"/>
                                        <p:tgtEl>
                                          <p:spTgt spid="29"/>
                                        </p:tgtEl>
                                        <p:attrNameLst>
                                          <p:attrName>ppt_x</p:attrName>
                                        </p:attrNameLst>
                                      </p:cBhvr>
                                      <p:tavLst>
                                        <p:tav tm="0">
                                          <p:val>
                                            <p:strVal val="#ppt_x"/>
                                          </p:val>
                                        </p:tav>
                                        <p:tav tm="100000">
                                          <p:val>
                                            <p:strVal val="#ppt_x"/>
                                          </p:val>
                                        </p:tav>
                                      </p:tavLst>
                                    </p:anim>
                                    <p:anim calcmode="lin" valueType="num">
                                      <p:cBhvr>
                                        <p:cTn id="79"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96112"/>
          </a:xfrm>
        </p:spPr>
        <p:txBody>
          <a:bodyPr>
            <a:normAutofit/>
          </a:bodyPr>
          <a:lstStyle/>
          <a:p>
            <a:r>
              <a:rPr lang="vi-VN" sz="3200"/>
              <a:t>Honeyspots:</a:t>
            </a:r>
            <a:endParaRPr lang="en-US" sz="3200"/>
          </a:p>
        </p:txBody>
      </p:sp>
      <p:sp>
        <p:nvSpPr>
          <p:cNvPr id="3" name="Content Placeholder 2"/>
          <p:cNvSpPr>
            <a:spLocks noGrp="1"/>
          </p:cNvSpPr>
          <p:nvPr>
            <p:ph idx="1"/>
          </p:nvPr>
        </p:nvSpPr>
        <p:spPr>
          <a:xfrm>
            <a:off x="342900" y="1600200"/>
            <a:ext cx="8534400" cy="3429000"/>
          </a:xfrm>
        </p:spPr>
        <p:txBody>
          <a:bodyPr>
            <a:normAutofit/>
          </a:bodyPr>
          <a:lstStyle/>
          <a:p>
            <a:pPr lvl="0"/>
            <a:r>
              <a:rPr lang="vi-VN"/>
              <a:t>kỹ thuật đang được nghiên cứu. Là một hệ thống được thiết kế nhằm đánh lừa attacker tấn công vào khi xâm nhập hệ thống mà không chú ý đến hệ thống quan trọng thực sự.</a:t>
            </a:r>
            <a:endParaRPr lang="en-US"/>
          </a:p>
          <a:p>
            <a:pPr lvl="0"/>
            <a:r>
              <a:rPr lang="en-US"/>
              <a:t>R</a:t>
            </a:r>
            <a:r>
              <a:rPr lang="vi-VN"/>
              <a:t>ất hiệu quả trong việc phát hiện và xử lý xâm nhập, vì trên Honeyspots đã thiết lập sẵn các cơ chế giám sát và báo động.</a:t>
            </a:r>
            <a:endParaRPr lang="en-US"/>
          </a:p>
          <a:p>
            <a:pPr lvl="0"/>
            <a:r>
              <a:rPr lang="en-US"/>
              <a:t>C</a:t>
            </a:r>
            <a:r>
              <a:rPr lang="vi-VN"/>
              <a:t>ó giá trị trong việc học hỏi và rút kinh nghiệm từ Attacker, do Honeyspots ghi nhận khá chi tiết mọi động thái của attacker trên hệ thống</a:t>
            </a:r>
            <a:r>
              <a:rPr lang="en-US"/>
              <a:t>.</a:t>
            </a:r>
          </a:p>
          <a:p>
            <a:endParaRPr lang="en-US"/>
          </a:p>
        </p:txBody>
      </p:sp>
      <p:grpSp>
        <p:nvGrpSpPr>
          <p:cNvPr id="4" name="Group 3"/>
          <p:cNvGrpSpPr/>
          <p:nvPr/>
        </p:nvGrpSpPr>
        <p:grpSpPr>
          <a:xfrm>
            <a:off x="762000" y="304800"/>
            <a:ext cx="7696200" cy="838200"/>
            <a:chOff x="1498444" y="2971222"/>
            <a:chExt cx="5381472" cy="571844"/>
          </a:xfrm>
        </p:grpSpPr>
        <p:sp>
          <p:nvSpPr>
            <p:cNvPr id="6" name="Pentagon 5"/>
            <p:cNvSpPr/>
            <p:nvPr/>
          </p:nvSpPr>
          <p:spPr>
            <a:xfrm rot="10800000">
              <a:off x="1498444" y="2971222"/>
              <a:ext cx="5381472" cy="571844"/>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 name="Pentagon 4"/>
            <p:cNvSpPr/>
            <p:nvPr/>
          </p:nvSpPr>
          <p:spPr>
            <a:xfrm rot="21600000">
              <a:off x="1641405" y="2971222"/>
              <a:ext cx="5238511" cy="57184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52168" tIns="80010" rIns="149352" bIns="80010" numCol="1" spcCol="1270" anchor="ctr" anchorCtr="0">
              <a:noAutofit/>
            </a:bodyPr>
            <a:lstStyle/>
            <a:p>
              <a:pPr lvl="0" algn="ctr" defTabSz="933450">
                <a:lnSpc>
                  <a:spcPct val="90000"/>
                </a:lnSpc>
                <a:spcBef>
                  <a:spcPct val="0"/>
                </a:spcBef>
                <a:spcAft>
                  <a:spcPct val="35000"/>
                </a:spcAft>
              </a:pPr>
              <a:r>
                <a:rPr lang="vi-VN" sz="3200" b="1" kern="1200"/>
                <a:t>Chuyển hướng của cuộc tấn công:</a:t>
              </a:r>
              <a:endParaRPr lang="en-US" sz="3200" kern="1200"/>
            </a:p>
          </p:txBody>
        </p:sp>
      </p:grpSp>
      <p:sp>
        <p:nvSpPr>
          <p:cNvPr id="5" name="Oval 4"/>
          <p:cNvSpPr/>
          <p:nvPr/>
        </p:nvSpPr>
        <p:spPr>
          <a:xfrm>
            <a:off x="476077" y="304800"/>
            <a:ext cx="817811" cy="838200"/>
          </a:xfrm>
          <a:prstGeom prst="ellipse">
            <a:avLst/>
          </a:prstGeom>
          <a:blipFill>
            <a:blip r:embed="rId2">
              <a:extLst>
                <a:ext uri="{28A0092B-C50C-407E-A947-70E740481C1C}">
                  <a14:useLocalDpi xmlns:a14="http://schemas.microsoft.com/office/drawing/2010/main" val="0"/>
                </a:ext>
              </a:extLst>
            </a:blip>
            <a:srcRect/>
            <a:stretch>
              <a:fillRect t="-8000" b="-8000"/>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pic>
        <p:nvPicPr>
          <p:cNvPr id="1027" name="Picture 3"/>
          <p:cNvPicPr>
            <a:picLocks noChangeAspect="1" noChangeArrowheads="1"/>
          </p:cNvPicPr>
          <p:nvPr/>
        </p:nvPicPr>
        <p:blipFill>
          <a:blip r:embed="rId3" cstate="print">
            <a:extLst>
              <a:ext uri="{BEBA8EAE-BF5A-486C-A8C5-ECC9F3942E4B}">
                <a14:imgProps xmlns:a14="http://schemas.microsoft.com/office/drawing/2010/main">
                  <a14:imgLayer r:embed="rId4">
                    <a14:imgEffect>
                      <a14:backgroundRemoval t="10000" b="99333" l="10000" r="90000"/>
                    </a14:imgEffect>
                  </a14:imgLayer>
                </a14:imgProps>
              </a:ext>
              <a:ext uri="{28A0092B-C50C-407E-A947-70E740481C1C}">
                <a14:useLocalDpi xmlns:a14="http://schemas.microsoft.com/office/drawing/2010/main" val="0"/>
              </a:ext>
            </a:extLst>
          </a:blip>
          <a:srcRect/>
          <a:stretch>
            <a:fillRect/>
          </a:stretch>
        </p:blipFill>
        <p:spPr bwMode="auto">
          <a:xfrm>
            <a:off x="5847927" y="4466230"/>
            <a:ext cx="1105746" cy="1130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39000" y="5783235"/>
            <a:ext cx="762000" cy="1117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89781" l="0" r="89627"/>
                    </a14:imgEffect>
                  </a14:imgLayer>
                </a14:imgProps>
              </a:ext>
              <a:ext uri="{28A0092B-C50C-407E-A947-70E740481C1C}">
                <a14:useLocalDpi xmlns:a14="http://schemas.microsoft.com/office/drawing/2010/main" val="0"/>
              </a:ext>
            </a:extLst>
          </a:blip>
          <a:srcRect/>
          <a:stretch>
            <a:fillRect/>
          </a:stretch>
        </p:blipFill>
        <p:spPr bwMode="auto">
          <a:xfrm>
            <a:off x="2971801" y="5947368"/>
            <a:ext cx="838200" cy="952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Content Placeholder 2"/>
          <p:cNvSpPr txBox="1">
            <a:spLocks/>
          </p:cNvSpPr>
          <p:nvPr/>
        </p:nvSpPr>
        <p:spPr>
          <a:xfrm>
            <a:off x="6743700" y="4893045"/>
            <a:ext cx="1447800" cy="336386"/>
          </a:xfrm>
          <a:prstGeom prst="rect">
            <a:avLst/>
          </a:prstGeom>
        </p:spPr>
        <p:txBody>
          <a:bodyPr vert="horz">
            <a:normAutofit fontScale="70000" lnSpcReduction="20000"/>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en-US"/>
              <a:t>honneyspot</a:t>
            </a:r>
          </a:p>
        </p:txBody>
      </p:sp>
    </p:spTree>
    <p:extLst>
      <p:ext uri="{BB962C8B-B14F-4D97-AF65-F5344CB8AC3E}">
        <p14:creationId xmlns:p14="http://schemas.microsoft.com/office/powerpoint/2010/main" val="274618452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29"/>
                                        </p:tgtEl>
                                        <p:attrNameLst>
                                          <p:attrName>style.visibility</p:attrName>
                                        </p:attrNameLst>
                                      </p:cBhvr>
                                      <p:to>
                                        <p:strVal val="visible"/>
                                      </p:to>
                                    </p:set>
                                    <p:animEffect transition="in" filter="fade">
                                      <p:cBhvr>
                                        <p:cTn id="22" dur="500"/>
                                        <p:tgtEl>
                                          <p:spTgt spid="1029"/>
                                        </p:tgtEl>
                                      </p:cBhvr>
                                    </p:animEffect>
                                  </p:childTnLst>
                                </p:cTn>
                              </p:par>
                              <p:par>
                                <p:cTn id="23" presetID="10" presetClass="entr" presetSubtype="0" fill="hold" nodeType="withEffect">
                                  <p:stCondLst>
                                    <p:cond delay="0"/>
                                  </p:stCondLst>
                                  <p:childTnLst>
                                    <p:set>
                                      <p:cBhvr>
                                        <p:cTn id="24" dur="1" fill="hold">
                                          <p:stCondLst>
                                            <p:cond delay="0"/>
                                          </p:stCondLst>
                                        </p:cTn>
                                        <p:tgtEl>
                                          <p:spTgt spid="1027"/>
                                        </p:tgtEl>
                                        <p:attrNameLst>
                                          <p:attrName>style.visibility</p:attrName>
                                        </p:attrNameLst>
                                      </p:cBhvr>
                                      <p:to>
                                        <p:strVal val="visible"/>
                                      </p:to>
                                    </p:set>
                                    <p:animEffect transition="in" filter="fade">
                                      <p:cBhvr>
                                        <p:cTn id="25" dur="500"/>
                                        <p:tgtEl>
                                          <p:spTgt spid="1027"/>
                                        </p:tgtEl>
                                      </p:cBhvr>
                                    </p:animEffect>
                                  </p:childTnLst>
                                </p:cTn>
                              </p:par>
                              <p:par>
                                <p:cTn id="26" presetID="10" presetClass="entr" presetSubtype="0" fill="hold" nodeType="withEffect">
                                  <p:stCondLst>
                                    <p:cond delay="0"/>
                                  </p:stCondLst>
                                  <p:childTnLst>
                                    <p:set>
                                      <p:cBhvr>
                                        <p:cTn id="27" dur="1" fill="hold">
                                          <p:stCondLst>
                                            <p:cond delay="0"/>
                                          </p:stCondLst>
                                        </p:cTn>
                                        <p:tgtEl>
                                          <p:spTgt spid="1028"/>
                                        </p:tgtEl>
                                        <p:attrNameLst>
                                          <p:attrName>style.visibility</p:attrName>
                                        </p:attrNameLst>
                                      </p:cBhvr>
                                      <p:to>
                                        <p:strVal val="visible"/>
                                      </p:to>
                                    </p:set>
                                    <p:animEffect transition="in" filter="fade">
                                      <p:cBhvr>
                                        <p:cTn id="28" dur="500"/>
                                        <p:tgtEl>
                                          <p:spTgt spid="1028"/>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fade">
                                      <p:cBhvr>
                                        <p:cTn id="31" dur="500"/>
                                        <p:tgtEl>
                                          <p:spTgt spid="17"/>
                                        </p:tgtEl>
                                      </p:cBhvr>
                                    </p:animEffect>
                                  </p:childTnLst>
                                </p:cTn>
                              </p:par>
                            </p:childTnLst>
                          </p:cTn>
                        </p:par>
                      </p:childTnLst>
                    </p:cTn>
                  </p:par>
                  <p:par>
                    <p:cTn id="32" fill="hold">
                      <p:stCondLst>
                        <p:cond delay="indefinite"/>
                      </p:stCondLst>
                      <p:childTnLst>
                        <p:par>
                          <p:cTn id="33" fill="hold">
                            <p:stCondLst>
                              <p:cond delay="0"/>
                            </p:stCondLst>
                            <p:childTnLst>
                              <p:par>
                                <p:cTn id="34" presetID="50" presetClass="path" presetSubtype="0" accel="50000" decel="50000" fill="hold" nodeType="clickEffect">
                                  <p:stCondLst>
                                    <p:cond delay="0"/>
                                  </p:stCondLst>
                                  <p:childTnLst>
                                    <p:animMotion origin="layout" path="M -3.33333E-6 -0.00093 L 0.16459 -0.00093 C 0.21198 -0.00578 0.27552 0.01896 0.30625 0.0074 C 0.33473 -0.00417 0.33004 -0.04117 0.33507 -0.07077 L 0.33664 -0.17022 " pathEditMode="relative" rAng="0" ptsTypes="FfaFF">
                                      <p:cBhvr>
                                        <p:cTn id="35" dur="2000" fill="hold"/>
                                        <p:tgtEl>
                                          <p:spTgt spid="1029"/>
                                        </p:tgtEl>
                                        <p:attrNameLst>
                                          <p:attrName>ppt_x</p:attrName>
                                          <p:attrName>ppt_y</p:attrName>
                                        </p:attrNameLst>
                                      </p:cBhvr>
                                      <p:rCtr x="16823" y="-747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7"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3845" y="914400"/>
            <a:ext cx="8229600" cy="1143000"/>
          </a:xfrm>
        </p:spPr>
        <p:txBody>
          <a:bodyPr>
            <a:noAutofit/>
          </a:bodyPr>
          <a:lstStyle/>
          <a:p>
            <a:r>
              <a:rPr lang="vi-VN" sz="2800"/>
              <a:t>Trong giai đoạn này thông thường thực hiện các công việc sau:</a:t>
            </a:r>
            <a:endParaRPr lang="en-US" sz="2800"/>
          </a:p>
        </p:txBody>
      </p:sp>
      <p:sp>
        <p:nvSpPr>
          <p:cNvPr id="3" name="Content Placeholder 2"/>
          <p:cNvSpPr>
            <a:spLocks noGrp="1"/>
          </p:cNvSpPr>
          <p:nvPr>
            <p:ph idx="1"/>
          </p:nvPr>
        </p:nvSpPr>
        <p:spPr>
          <a:xfrm>
            <a:off x="381000" y="2057400"/>
            <a:ext cx="8458200" cy="4648200"/>
          </a:xfrm>
        </p:spPr>
        <p:txBody>
          <a:bodyPr>
            <a:normAutofit fontScale="92500" lnSpcReduction="20000"/>
          </a:bodyPr>
          <a:lstStyle/>
          <a:p>
            <a:pPr lvl="0"/>
            <a:r>
              <a:rPr lang="vi-VN"/>
              <a:t>Traffic Pattern Analysis: Nếu dữ liệu về hệ thống kê biến thiên lượng traffic theo thời gian đã được lưu lại thì sẽ được đưa ra phân tích. Quá trình phân tích này rất có lợi cho việc tinh chỉnh lại hệ thống Load Balancing và Throttling. Ngoài ra các dữ liệu này còn giúp quản trị mạng điều chỉnh lại các quy tắc kiểm soát traffic ra vào mạng của mình.</a:t>
            </a:r>
            <a:endParaRPr lang="en-US"/>
          </a:p>
          <a:p>
            <a:pPr lvl="0"/>
            <a:r>
              <a:rPr lang="vi-VN"/>
              <a:t>Packet Traceback: bằng cách dùng kỹ thuật Traceback ta có thể truy ngược lại vị trí của Attacker ( ít nhất là subnet của attacker). Từ kỹ thuật Traceback ta phát triển thêm khả năng Block Traceback từ attack khá hữu hiệu. Gần đây đã có một kỹ thuật Traceback khá hiệu quả có thể truy tìm nguồn gốc của cuộc tấn công dưới 15 phút, đó là kỹ thuật XXX.</a:t>
            </a:r>
            <a:endParaRPr lang="en-US"/>
          </a:p>
          <a:p>
            <a:pPr lvl="0"/>
            <a:r>
              <a:rPr lang="vi-VN"/>
              <a:t>Bevent logs: Bằng cách phân tích file log sau cuộc tấn công, quản trị mạng có thể ra nhiều manh mối và chứng cứ quan trọng.</a:t>
            </a:r>
            <a:endParaRPr lang="en-US"/>
          </a:p>
          <a:p>
            <a:endParaRPr lang="en-US"/>
          </a:p>
        </p:txBody>
      </p:sp>
      <p:grpSp>
        <p:nvGrpSpPr>
          <p:cNvPr id="4" name="Group 3"/>
          <p:cNvGrpSpPr/>
          <p:nvPr/>
        </p:nvGrpSpPr>
        <p:grpSpPr>
          <a:xfrm>
            <a:off x="838200" y="228600"/>
            <a:ext cx="7620000" cy="838200"/>
            <a:chOff x="1498444" y="3713766"/>
            <a:chExt cx="5381472" cy="571844"/>
          </a:xfrm>
        </p:grpSpPr>
        <p:sp>
          <p:nvSpPr>
            <p:cNvPr id="6" name="Pentagon 5"/>
            <p:cNvSpPr/>
            <p:nvPr/>
          </p:nvSpPr>
          <p:spPr>
            <a:xfrm rot="10800000">
              <a:off x="1498444" y="3713766"/>
              <a:ext cx="5381472" cy="571844"/>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 name="Pentagon 4"/>
            <p:cNvSpPr/>
            <p:nvPr/>
          </p:nvSpPr>
          <p:spPr>
            <a:xfrm rot="21600000">
              <a:off x="1641405" y="3713766"/>
              <a:ext cx="5238511" cy="57184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52168" tIns="80010" rIns="149352" bIns="80010" numCol="1" spcCol="1270" anchor="ctr" anchorCtr="0">
              <a:noAutofit/>
            </a:bodyPr>
            <a:lstStyle/>
            <a:p>
              <a:pPr lvl="0" algn="ctr" defTabSz="933450">
                <a:lnSpc>
                  <a:spcPct val="90000"/>
                </a:lnSpc>
                <a:spcBef>
                  <a:spcPct val="0"/>
                </a:spcBef>
                <a:spcAft>
                  <a:spcPct val="35000"/>
                </a:spcAft>
              </a:pPr>
              <a:r>
                <a:rPr lang="en-US" sz="3200" b="1" kern="1200"/>
                <a:t>G</a:t>
              </a:r>
              <a:r>
                <a:rPr lang="vi-VN" sz="3200" b="1" kern="1200"/>
                <a:t>iai đoạn sau tấn công:</a:t>
              </a:r>
              <a:endParaRPr lang="en-US" sz="3200" kern="1200"/>
            </a:p>
          </p:txBody>
        </p:sp>
      </p:grpSp>
      <p:sp>
        <p:nvSpPr>
          <p:cNvPr id="5" name="Oval 4"/>
          <p:cNvSpPr/>
          <p:nvPr/>
        </p:nvSpPr>
        <p:spPr>
          <a:xfrm>
            <a:off x="552278" y="228600"/>
            <a:ext cx="809714" cy="838200"/>
          </a:xfrm>
          <a:prstGeom prst="ellipse">
            <a:avLst/>
          </a:prstGeom>
          <a:blipFill>
            <a:blip r:embed="rId2">
              <a:extLst>
                <a:ext uri="{28A0092B-C50C-407E-A947-70E740481C1C}">
                  <a14:useLocalDpi xmlns:a14="http://schemas.microsoft.com/office/drawing/2010/main" val="0"/>
                </a:ext>
              </a:extLst>
            </a:blip>
            <a:srcRect/>
            <a:stretch>
              <a:fillRect t="-8000" b="-8000"/>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Tree>
    <p:extLst>
      <p:ext uri="{BB962C8B-B14F-4D97-AF65-F5344CB8AC3E}">
        <p14:creationId xmlns:p14="http://schemas.microsoft.com/office/powerpoint/2010/main" val="171705777"/>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371600"/>
            <a:ext cx="8229600" cy="4953000"/>
          </a:xfrm>
        </p:spPr>
        <p:txBody>
          <a:bodyPr>
            <a:normAutofit fontScale="85000" lnSpcReduction="20000"/>
          </a:bodyPr>
          <a:lstStyle/>
          <a:p>
            <a:pPr lvl="0">
              <a:buFont typeface="Courier New" pitchFamily="49" charset="0"/>
              <a:buChar char="o"/>
            </a:pPr>
            <a:r>
              <a:rPr lang="vi-VN"/>
              <a:t>Khi bạn phát hiện máy chủ mình bị tấn công hãy nhanh chóng truy tìm địa chỉ IP đó và cấm không cho gửi dữ liệu đến máy chủ.</a:t>
            </a:r>
            <a:endParaRPr lang="en-US"/>
          </a:p>
          <a:p>
            <a:pPr lvl="0">
              <a:buFont typeface="Courier New" pitchFamily="49" charset="0"/>
              <a:buChar char="o"/>
            </a:pPr>
            <a:r>
              <a:rPr lang="vi-VN"/>
              <a:t>Dùng tính năng lọc dữ liệu của router/firewall để loại bỏ các packet không mong muốn, giảm lượng lưu thông trên mạng và tải của máy chủ.</a:t>
            </a:r>
            <a:endParaRPr lang="en-US"/>
          </a:p>
          <a:p>
            <a:pPr lvl="0">
              <a:buFont typeface="Courier New" pitchFamily="49" charset="0"/>
              <a:buChar char="o"/>
            </a:pPr>
            <a:r>
              <a:rPr lang="vi-VN"/>
              <a:t>Sử dụng các tính năng cho phép đặt limit trên router/firewall để hạn chế số lượng packet vào hệ thống.</a:t>
            </a:r>
            <a:endParaRPr lang="en-US"/>
          </a:p>
          <a:p>
            <a:pPr lvl="0">
              <a:buFont typeface="Courier New" pitchFamily="49" charset="0"/>
              <a:buChar char="o"/>
            </a:pPr>
            <a:r>
              <a:rPr lang="vi-VN"/>
              <a:t>Nếu bị tấn công do lỗi phần mềm hay thiết bị thì nhanh chóng cập nhật các bản sửa lỗi cho hệ thống đó hoặc thay thế.</a:t>
            </a:r>
            <a:endParaRPr lang="en-US"/>
          </a:p>
          <a:p>
            <a:pPr lvl="0">
              <a:buFont typeface="Courier New" pitchFamily="49" charset="0"/>
              <a:buChar char="o"/>
            </a:pPr>
            <a:r>
              <a:rPr lang="vi-VN"/>
              <a:t>Dùng một số cơ chế, công cụ, phần mềm để chống lại TCP SYN Flooding.</a:t>
            </a:r>
            <a:endParaRPr lang="en-US"/>
          </a:p>
          <a:p>
            <a:pPr lvl="0">
              <a:buFont typeface="Courier New" pitchFamily="49" charset="0"/>
              <a:buChar char="o"/>
            </a:pPr>
            <a:r>
              <a:rPr lang="vi-VN"/>
              <a:t>Tắt các dịch vụ khác nếu có trên máy chủ để giảm tải và có thể đáp ứng tốt hơn. Nếu được có thể nâng cấp các thiết bị phần cứng để nâng cao khả năng đáp ứng của hệ thống hay sử dụng thêm các máy chủ cung tính năng khác để phân chia tải.</a:t>
            </a:r>
            <a:endParaRPr lang="en-US"/>
          </a:p>
          <a:p>
            <a:pPr lvl="0">
              <a:buFont typeface="Courier New" pitchFamily="49" charset="0"/>
              <a:buChar char="o"/>
            </a:pPr>
            <a:r>
              <a:rPr lang="vi-VN"/>
              <a:t>Tạm thời chuyển máy chủ sang một địa chỉ khác.</a:t>
            </a:r>
            <a:endParaRPr lang="en-US"/>
          </a:p>
          <a:p>
            <a:pPr>
              <a:buFont typeface="Courier New" pitchFamily="49" charset="0"/>
              <a:buChar char="o"/>
            </a:pPr>
            <a:endParaRPr lang="en-US"/>
          </a:p>
        </p:txBody>
      </p:sp>
      <p:grpSp>
        <p:nvGrpSpPr>
          <p:cNvPr id="4" name="Group 3"/>
          <p:cNvGrpSpPr/>
          <p:nvPr/>
        </p:nvGrpSpPr>
        <p:grpSpPr>
          <a:xfrm>
            <a:off x="990600" y="228600"/>
            <a:ext cx="7620000" cy="914400"/>
            <a:chOff x="1498444" y="4456311"/>
            <a:chExt cx="5381472" cy="571844"/>
          </a:xfrm>
        </p:grpSpPr>
        <p:sp>
          <p:nvSpPr>
            <p:cNvPr id="6" name="Pentagon 5"/>
            <p:cNvSpPr/>
            <p:nvPr/>
          </p:nvSpPr>
          <p:spPr>
            <a:xfrm rot="10800000">
              <a:off x="1498444" y="4456311"/>
              <a:ext cx="5381472" cy="571844"/>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 name="Pentagon 4"/>
            <p:cNvSpPr/>
            <p:nvPr/>
          </p:nvSpPr>
          <p:spPr>
            <a:xfrm rot="21600000">
              <a:off x="1641405" y="4456311"/>
              <a:ext cx="5238511" cy="57184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52168" tIns="80010" rIns="149352" bIns="80010" numCol="1" spcCol="1270" anchor="ctr" anchorCtr="0">
              <a:noAutofit/>
            </a:bodyPr>
            <a:lstStyle/>
            <a:p>
              <a:pPr lvl="0" algn="ctr" defTabSz="933450">
                <a:lnSpc>
                  <a:spcPct val="90000"/>
                </a:lnSpc>
                <a:spcBef>
                  <a:spcPct val="0"/>
                </a:spcBef>
                <a:spcAft>
                  <a:spcPct val="35000"/>
                </a:spcAft>
              </a:pPr>
              <a:r>
                <a:rPr lang="vi-VN" sz="3200" b="1" kern="1200"/>
                <a:t>Phòng chống tổng quát:</a:t>
              </a:r>
              <a:endParaRPr lang="en-US" sz="3200" kern="1200"/>
            </a:p>
          </p:txBody>
        </p:sp>
      </p:grpSp>
      <p:sp>
        <p:nvSpPr>
          <p:cNvPr id="5" name="Oval 4"/>
          <p:cNvSpPr/>
          <p:nvPr/>
        </p:nvSpPr>
        <p:spPr>
          <a:xfrm>
            <a:off x="704677" y="228600"/>
            <a:ext cx="809713" cy="914400"/>
          </a:xfrm>
          <a:prstGeom prst="ellipse">
            <a:avLst/>
          </a:prstGeom>
          <a:blipFill>
            <a:blip r:embed="rId2">
              <a:extLst>
                <a:ext uri="{28A0092B-C50C-407E-A947-70E740481C1C}">
                  <a14:useLocalDpi xmlns:a14="http://schemas.microsoft.com/office/drawing/2010/main" val="0"/>
                </a:ext>
              </a:extLst>
            </a:blip>
            <a:srcRect/>
            <a:stretch>
              <a:fillRect t="-8000" b="-8000"/>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Tree>
    <p:extLst>
      <p:ext uri="{BB962C8B-B14F-4D97-AF65-F5344CB8AC3E}">
        <p14:creationId xmlns:p14="http://schemas.microsoft.com/office/powerpoint/2010/main" val="286866868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arn(inVertic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arn(inVertical)">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14" name="Picture 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092" y="2667000"/>
            <a:ext cx="8684619" cy="3812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420806" y="312738"/>
            <a:ext cx="8229600" cy="1962912"/>
          </a:xfrm>
        </p:spPr>
        <p:txBody>
          <a:bodyPr/>
          <a:lstStyle/>
          <a:p>
            <a:r>
              <a:rPr lang="en-US"/>
              <a:t>Chân thành cảm ơn thầy và các bạn đã quan tâm theo dõi</a:t>
            </a:r>
          </a:p>
        </p:txBody>
      </p:sp>
      <p:sp>
        <p:nvSpPr>
          <p:cNvPr id="4" name="Title 1"/>
          <p:cNvSpPr txBox="1">
            <a:spLocks/>
          </p:cNvSpPr>
          <p:nvPr/>
        </p:nvSpPr>
        <p:spPr>
          <a:xfrm>
            <a:off x="4267200" y="3505200"/>
            <a:ext cx="4419600" cy="457200"/>
          </a:xfrm>
          <a:prstGeom prst="rect">
            <a:avLst/>
          </a:prstGeom>
        </p:spPr>
        <p:txBody>
          <a:bodyPr vert="horz" lIns="0" rIns="0" bIns="0" anchor="b">
            <a:normAutofit fontScale="62500" lnSpcReduction="20000"/>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b="1"/>
              <a:t>iV - Tài liệu tham khảo</a:t>
            </a:r>
            <a:endParaRPr lang="en-US"/>
          </a:p>
        </p:txBody>
      </p:sp>
      <p:sp>
        <p:nvSpPr>
          <p:cNvPr id="5" name="Content Placeholder 2"/>
          <p:cNvSpPr>
            <a:spLocks noGrp="1"/>
          </p:cNvSpPr>
          <p:nvPr>
            <p:ph idx="1"/>
          </p:nvPr>
        </p:nvSpPr>
        <p:spPr>
          <a:xfrm>
            <a:off x="4267200" y="3993107"/>
            <a:ext cx="3956712" cy="1813560"/>
          </a:xfrm>
        </p:spPr>
        <p:txBody>
          <a:bodyPr>
            <a:normAutofit fontScale="85000" lnSpcReduction="10000"/>
          </a:bodyPr>
          <a:lstStyle/>
          <a:p>
            <a:pPr>
              <a:buFont typeface="Wingdings" pitchFamily="2" charset="2"/>
              <a:buChar char="q"/>
            </a:pPr>
            <a:r>
              <a:rPr lang="en-US"/>
              <a:t>1.	Sách</a:t>
            </a:r>
          </a:p>
          <a:p>
            <a:r>
              <a:rPr lang="en-US"/>
              <a:t>[1] – Tactical Perimeter Defense</a:t>
            </a:r>
          </a:p>
          <a:p>
            <a:r>
              <a:rPr lang="en-US"/>
              <a:t>[2] – Slide “An Toàn Mạng” – ThS T. Ng. Nhật Quang</a:t>
            </a:r>
          </a:p>
          <a:p>
            <a:endParaRPr lang="en-US"/>
          </a:p>
        </p:txBody>
      </p:sp>
      <p:sp>
        <p:nvSpPr>
          <p:cNvPr id="6" name="Content Placeholder 2"/>
          <p:cNvSpPr txBox="1">
            <a:spLocks/>
          </p:cNvSpPr>
          <p:nvPr/>
        </p:nvSpPr>
        <p:spPr>
          <a:xfrm>
            <a:off x="4230806" y="3657600"/>
            <a:ext cx="4419600" cy="2194560"/>
          </a:xfrm>
          <a:prstGeom prst="rect">
            <a:avLst/>
          </a:prstGeom>
        </p:spPr>
        <p:txBody>
          <a:bodyPr vert="horz">
            <a:normAutofit fontScale="85000" lnSpcReduction="20000"/>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endParaRPr lang="en-US"/>
          </a:p>
          <a:p>
            <a:pPr>
              <a:buFont typeface="Wingdings" pitchFamily="2" charset="2"/>
              <a:buChar char="q"/>
            </a:pPr>
            <a:r>
              <a:rPr lang="en-US"/>
              <a:t>2. Website</a:t>
            </a:r>
          </a:p>
          <a:p>
            <a:r>
              <a:rPr lang="en-US"/>
              <a:t>[1] -  http://www.hvaonline.net</a:t>
            </a:r>
          </a:p>
          <a:p>
            <a:r>
              <a:rPr lang="en-US"/>
              <a:t>[2] - http://ceh.vn</a:t>
            </a:r>
          </a:p>
          <a:p>
            <a:r>
              <a:rPr lang="en-US"/>
              <a:t>[3] - http://huynhdegroup.ne</a:t>
            </a:r>
          </a:p>
          <a:p>
            <a:r>
              <a:rPr lang="en-US"/>
              <a:t>[4] - http://handsteamsys.com</a:t>
            </a:r>
          </a:p>
          <a:p>
            <a:endParaRPr lang="en-US"/>
          </a:p>
          <a:p>
            <a:endParaRPr lang="en-US"/>
          </a:p>
        </p:txBody>
      </p:sp>
      <p:sp>
        <p:nvSpPr>
          <p:cNvPr id="7" name="Subtitle 2"/>
          <p:cNvSpPr txBox="1">
            <a:spLocks/>
          </p:cNvSpPr>
          <p:nvPr/>
        </p:nvSpPr>
        <p:spPr>
          <a:xfrm>
            <a:off x="4267200" y="4201941"/>
            <a:ext cx="4906370" cy="2639568"/>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vi-VN"/>
              <a:t>Sinh viên thực hiện:</a:t>
            </a:r>
            <a:endParaRPr lang="en-US"/>
          </a:p>
          <a:p>
            <a:r>
              <a:rPr lang="vi-VN" b="1"/>
              <a:t>Nguyễn Văn Khoa – 20173196</a:t>
            </a:r>
            <a:endParaRPr lang="en-US"/>
          </a:p>
          <a:p>
            <a:r>
              <a:rPr lang="en-US" b="1"/>
              <a:t>Trần Văn Định – 20173017</a:t>
            </a:r>
            <a:endParaRPr lang="en-US"/>
          </a:p>
          <a:p>
            <a:r>
              <a:rPr lang="en-US" b="1"/>
              <a:t>Chử Việt Hoàng – 20173135</a:t>
            </a:r>
            <a:endParaRPr lang="en-US"/>
          </a:p>
          <a:p>
            <a:r>
              <a:rPr lang="en-US" b="1"/>
              <a:t>Tống Mạnh Đạt – 20173008</a:t>
            </a:r>
            <a:endParaRPr lang="en-US"/>
          </a:p>
          <a:p>
            <a:endParaRPr lang="en-US"/>
          </a:p>
        </p:txBody>
      </p:sp>
      <p:sp>
        <p:nvSpPr>
          <p:cNvPr id="8" name="Subtitle 2"/>
          <p:cNvSpPr txBox="1">
            <a:spLocks/>
          </p:cNvSpPr>
          <p:nvPr/>
        </p:nvSpPr>
        <p:spPr>
          <a:xfrm>
            <a:off x="241110" y="3289451"/>
            <a:ext cx="3962400" cy="1447800"/>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vi-VN"/>
              <a:t>Giáo viên hướng dẫn:</a:t>
            </a:r>
            <a:r>
              <a:rPr lang="vi-VN" b="1"/>
              <a:t> </a:t>
            </a:r>
            <a:endParaRPr lang="en-US" b="1"/>
          </a:p>
          <a:p>
            <a:r>
              <a:rPr lang="en-US" b="1"/>
              <a:t>PGS.TS. Nguyễn Linh Giang</a:t>
            </a:r>
            <a:endParaRPr lang="en-US"/>
          </a:p>
        </p:txBody>
      </p:sp>
      <p:sp>
        <p:nvSpPr>
          <p:cNvPr id="9" name="AutoShape 2" descr="PRESENTATION CANADA NDS USER GROUP MEETING 2019"/>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PRESENTATION CANADA NDS USER GROUP MEETING 2019"/>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6" descr="PRESENTATION CANADA NDS USER GROUP MEETING 2019"/>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8" descr="PRESENTATION CANADA NDS USER GROUP MEETING 2019"/>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0" descr="PRESENTATION CANADA NDS USER GROUP MEETING 2019"/>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2" descr="PRESENTATION CANADA NDS USER GROUP MEETING 2019"/>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4" descr="PRESENTATION CANADA NDS USER GROUP MEETING 2019"/>
          <p:cNvSpPr>
            <a:spLocks noChangeAspect="1" noChangeArrowheads="1"/>
          </p:cNvSpPr>
          <p:nvPr/>
        </p:nvSpPr>
        <p:spPr bwMode="auto">
          <a:xfrm>
            <a:off x="1069975" y="769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340740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42" presetClass="exit" presetSubtype="0" fill="hold" grpId="1" nodeType="afterEffect">
                                  <p:stCondLst>
                                    <p:cond delay="200"/>
                                  </p:stCondLst>
                                  <p:childTnLst>
                                    <p:animEffect transition="out" filter="fade">
                                      <p:cBhvr>
                                        <p:cTn id="17" dur="1000"/>
                                        <p:tgtEl>
                                          <p:spTgt spid="5"/>
                                        </p:tgtEl>
                                      </p:cBhvr>
                                    </p:animEffect>
                                    <p:anim calcmode="lin" valueType="num">
                                      <p:cBhvr>
                                        <p:cTn id="18" dur="1000"/>
                                        <p:tgtEl>
                                          <p:spTgt spid="5"/>
                                        </p:tgtEl>
                                        <p:attrNameLst>
                                          <p:attrName>ppt_x</p:attrName>
                                        </p:attrNameLst>
                                      </p:cBhvr>
                                      <p:tavLst>
                                        <p:tav tm="0">
                                          <p:val>
                                            <p:strVal val="ppt_x"/>
                                          </p:val>
                                        </p:tav>
                                        <p:tav tm="100000">
                                          <p:val>
                                            <p:strVal val="ppt_x"/>
                                          </p:val>
                                        </p:tav>
                                      </p:tavLst>
                                    </p:anim>
                                    <p:anim calcmode="lin" valueType="num">
                                      <p:cBhvr>
                                        <p:cTn id="19" dur="1000"/>
                                        <p:tgtEl>
                                          <p:spTgt spid="5"/>
                                        </p:tgtEl>
                                        <p:attrNameLst>
                                          <p:attrName>ppt_y</p:attrName>
                                        </p:attrNameLst>
                                      </p:cBhvr>
                                      <p:tavLst>
                                        <p:tav tm="0">
                                          <p:val>
                                            <p:strVal val="ppt_y"/>
                                          </p:val>
                                        </p:tav>
                                        <p:tav tm="100000">
                                          <p:val>
                                            <p:strVal val="ppt_y+.1"/>
                                          </p:val>
                                        </p:tav>
                                      </p:tavLst>
                                    </p:anim>
                                    <p:set>
                                      <p:cBhvr>
                                        <p:cTn id="20" dur="1" fill="hold">
                                          <p:stCondLst>
                                            <p:cond delay="999"/>
                                          </p:stCondLst>
                                        </p:cTn>
                                        <p:tgtEl>
                                          <p:spTgt spid="5"/>
                                        </p:tgtEl>
                                        <p:attrNameLst>
                                          <p:attrName>style.visibility</p:attrName>
                                        </p:attrNameLst>
                                      </p:cBhvr>
                                      <p:to>
                                        <p:strVal val="hidden"/>
                                      </p:to>
                                    </p:set>
                                  </p:childTnLst>
                                </p:cTn>
                              </p:par>
                              <p:par>
                                <p:cTn id="21" presetID="47" presetClass="entr" presetSubtype="0" fill="hold" grpId="0" nodeType="withEffect">
                                  <p:stCondLst>
                                    <p:cond delay="20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1000"/>
                                        <p:tgtEl>
                                          <p:spTgt spid="6"/>
                                        </p:tgtEl>
                                      </p:cBhvr>
                                    </p:animEffect>
                                    <p:anim calcmode="lin" valueType="num">
                                      <p:cBhvr>
                                        <p:cTn id="24" dur="1000" fill="hold"/>
                                        <p:tgtEl>
                                          <p:spTgt spid="6"/>
                                        </p:tgtEl>
                                        <p:attrNameLst>
                                          <p:attrName>ppt_x</p:attrName>
                                        </p:attrNameLst>
                                      </p:cBhvr>
                                      <p:tavLst>
                                        <p:tav tm="0">
                                          <p:val>
                                            <p:strVal val="#ppt_x"/>
                                          </p:val>
                                        </p:tav>
                                        <p:tav tm="100000">
                                          <p:val>
                                            <p:strVal val="#ppt_x"/>
                                          </p:val>
                                        </p:tav>
                                      </p:tavLst>
                                    </p:anim>
                                    <p:anim calcmode="lin" valueType="num">
                                      <p:cBhvr>
                                        <p:cTn id="25" dur="1000" fill="hold"/>
                                        <p:tgtEl>
                                          <p:spTgt spid="6"/>
                                        </p:tgtEl>
                                        <p:attrNameLst>
                                          <p:attrName>ppt_y</p:attrName>
                                        </p:attrNameLst>
                                      </p:cBhvr>
                                      <p:tavLst>
                                        <p:tav tm="0">
                                          <p:val>
                                            <p:strVal val="#ppt_y-.1"/>
                                          </p:val>
                                        </p:tav>
                                        <p:tav tm="100000">
                                          <p:val>
                                            <p:strVal val="#ppt_y"/>
                                          </p:val>
                                        </p:tav>
                                      </p:tavLst>
                                    </p:anim>
                                  </p:childTnLst>
                                </p:cTn>
                              </p:par>
                            </p:childTnLst>
                          </p:cTn>
                        </p:par>
                        <p:par>
                          <p:cTn id="26" fill="hold">
                            <p:stCondLst>
                              <p:cond delay="2200"/>
                            </p:stCondLst>
                            <p:childTnLst>
                              <p:par>
                                <p:cTn id="27" presetID="42" presetClass="exit" presetSubtype="0" fill="hold" grpId="1" nodeType="afterEffect">
                                  <p:stCondLst>
                                    <p:cond delay="200"/>
                                  </p:stCondLst>
                                  <p:childTnLst>
                                    <p:animEffect transition="out" filter="fade">
                                      <p:cBhvr>
                                        <p:cTn id="28" dur="1000"/>
                                        <p:tgtEl>
                                          <p:spTgt spid="6"/>
                                        </p:tgtEl>
                                      </p:cBhvr>
                                    </p:animEffect>
                                    <p:anim calcmode="lin" valueType="num">
                                      <p:cBhvr>
                                        <p:cTn id="29" dur="1000"/>
                                        <p:tgtEl>
                                          <p:spTgt spid="6"/>
                                        </p:tgtEl>
                                        <p:attrNameLst>
                                          <p:attrName>ppt_x</p:attrName>
                                        </p:attrNameLst>
                                      </p:cBhvr>
                                      <p:tavLst>
                                        <p:tav tm="0">
                                          <p:val>
                                            <p:strVal val="ppt_x"/>
                                          </p:val>
                                        </p:tav>
                                        <p:tav tm="100000">
                                          <p:val>
                                            <p:strVal val="ppt_x"/>
                                          </p:val>
                                        </p:tav>
                                      </p:tavLst>
                                    </p:anim>
                                    <p:anim calcmode="lin" valueType="num">
                                      <p:cBhvr>
                                        <p:cTn id="30" dur="1000"/>
                                        <p:tgtEl>
                                          <p:spTgt spid="6"/>
                                        </p:tgtEl>
                                        <p:attrNameLst>
                                          <p:attrName>ppt_y</p:attrName>
                                        </p:attrNameLst>
                                      </p:cBhvr>
                                      <p:tavLst>
                                        <p:tav tm="0">
                                          <p:val>
                                            <p:strVal val="ppt_y"/>
                                          </p:val>
                                        </p:tav>
                                        <p:tav tm="100000">
                                          <p:val>
                                            <p:strVal val="ppt_y+.1"/>
                                          </p:val>
                                        </p:tav>
                                      </p:tavLst>
                                    </p:anim>
                                    <p:set>
                                      <p:cBhvr>
                                        <p:cTn id="31" dur="1" fill="hold">
                                          <p:stCondLst>
                                            <p:cond delay="999"/>
                                          </p:stCondLst>
                                        </p:cTn>
                                        <p:tgtEl>
                                          <p:spTgt spid="6"/>
                                        </p:tgtEl>
                                        <p:attrNameLst>
                                          <p:attrName>style.visibility</p:attrName>
                                        </p:attrNameLst>
                                      </p:cBhvr>
                                      <p:to>
                                        <p:strVal val="hidden"/>
                                      </p:to>
                                    </p:set>
                                  </p:childTnLst>
                                </p:cTn>
                              </p:par>
                              <p:par>
                                <p:cTn id="32" presetID="42" presetClass="exit" presetSubtype="0" fill="hold" grpId="1" nodeType="withEffect">
                                  <p:stCondLst>
                                    <p:cond delay="200"/>
                                  </p:stCondLst>
                                  <p:childTnLst>
                                    <p:animEffect transition="out" filter="fade">
                                      <p:cBhvr>
                                        <p:cTn id="33" dur="1000"/>
                                        <p:tgtEl>
                                          <p:spTgt spid="4"/>
                                        </p:tgtEl>
                                      </p:cBhvr>
                                    </p:animEffect>
                                    <p:anim calcmode="lin" valueType="num">
                                      <p:cBhvr>
                                        <p:cTn id="34" dur="1000"/>
                                        <p:tgtEl>
                                          <p:spTgt spid="4"/>
                                        </p:tgtEl>
                                        <p:attrNameLst>
                                          <p:attrName>ppt_x</p:attrName>
                                        </p:attrNameLst>
                                      </p:cBhvr>
                                      <p:tavLst>
                                        <p:tav tm="0">
                                          <p:val>
                                            <p:strVal val="ppt_x"/>
                                          </p:val>
                                        </p:tav>
                                        <p:tav tm="100000">
                                          <p:val>
                                            <p:strVal val="ppt_x"/>
                                          </p:val>
                                        </p:tav>
                                      </p:tavLst>
                                    </p:anim>
                                    <p:anim calcmode="lin" valueType="num">
                                      <p:cBhvr>
                                        <p:cTn id="35" dur="1000"/>
                                        <p:tgtEl>
                                          <p:spTgt spid="4"/>
                                        </p:tgtEl>
                                        <p:attrNameLst>
                                          <p:attrName>ppt_y</p:attrName>
                                        </p:attrNameLst>
                                      </p:cBhvr>
                                      <p:tavLst>
                                        <p:tav tm="0">
                                          <p:val>
                                            <p:strVal val="ppt_y"/>
                                          </p:val>
                                        </p:tav>
                                        <p:tav tm="100000">
                                          <p:val>
                                            <p:strVal val="ppt_y+.1"/>
                                          </p:val>
                                        </p:tav>
                                      </p:tavLst>
                                    </p:anim>
                                    <p:set>
                                      <p:cBhvr>
                                        <p:cTn id="36" dur="1" fill="hold">
                                          <p:stCondLst>
                                            <p:cond delay="999"/>
                                          </p:stCondLst>
                                        </p:cTn>
                                        <p:tgtEl>
                                          <p:spTgt spid="4"/>
                                        </p:tgtEl>
                                        <p:attrNameLst>
                                          <p:attrName>style.visibility</p:attrName>
                                        </p:attrNameLst>
                                      </p:cBhvr>
                                      <p:to>
                                        <p:strVal val="hidden"/>
                                      </p:to>
                                    </p:set>
                                  </p:childTnLst>
                                </p:cTn>
                              </p:par>
                            </p:childTnLst>
                          </p:cTn>
                        </p:par>
                        <p:par>
                          <p:cTn id="37" fill="hold">
                            <p:stCondLst>
                              <p:cond delay="3400"/>
                            </p:stCondLst>
                            <p:childTnLst>
                              <p:par>
                                <p:cTn id="38" presetID="47" presetClass="entr" presetSubtype="0" fill="hold" grpId="0" nodeType="after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fade">
                                      <p:cBhvr>
                                        <p:cTn id="40" dur="1000"/>
                                        <p:tgtEl>
                                          <p:spTgt spid="8"/>
                                        </p:tgtEl>
                                      </p:cBhvr>
                                    </p:animEffect>
                                    <p:anim calcmode="lin" valueType="num">
                                      <p:cBhvr>
                                        <p:cTn id="41" dur="1000" fill="hold"/>
                                        <p:tgtEl>
                                          <p:spTgt spid="8"/>
                                        </p:tgtEl>
                                        <p:attrNameLst>
                                          <p:attrName>ppt_x</p:attrName>
                                        </p:attrNameLst>
                                      </p:cBhvr>
                                      <p:tavLst>
                                        <p:tav tm="0">
                                          <p:val>
                                            <p:strVal val="#ppt_x"/>
                                          </p:val>
                                        </p:tav>
                                        <p:tav tm="100000">
                                          <p:val>
                                            <p:strVal val="#ppt_x"/>
                                          </p:val>
                                        </p:tav>
                                      </p:tavLst>
                                    </p:anim>
                                    <p:anim calcmode="lin" valueType="num">
                                      <p:cBhvr>
                                        <p:cTn id="42" dur="1000" fill="hold"/>
                                        <p:tgtEl>
                                          <p:spTgt spid="8"/>
                                        </p:tgtEl>
                                        <p:attrNameLst>
                                          <p:attrName>ppt_y</p:attrName>
                                        </p:attrNameLst>
                                      </p:cBhvr>
                                      <p:tavLst>
                                        <p:tav tm="0">
                                          <p:val>
                                            <p:strVal val="#ppt_y-.1"/>
                                          </p:val>
                                        </p:tav>
                                        <p:tav tm="100000">
                                          <p:val>
                                            <p:strVal val="#ppt_y"/>
                                          </p:val>
                                        </p:tav>
                                      </p:tavLst>
                                    </p:anim>
                                  </p:childTnLst>
                                </p:cTn>
                              </p:par>
                              <p:par>
                                <p:cTn id="43" presetID="47" presetClass="entr" presetSubtype="0" fill="hold" grpId="0" nodeType="withEffect">
                                  <p:stCondLst>
                                    <p:cond delay="0"/>
                                  </p:stCondLst>
                                  <p:childTnLst>
                                    <p:set>
                                      <p:cBhvr>
                                        <p:cTn id="44" dur="1" fill="hold">
                                          <p:stCondLst>
                                            <p:cond delay="0"/>
                                          </p:stCondLst>
                                        </p:cTn>
                                        <p:tgtEl>
                                          <p:spTgt spid="7"/>
                                        </p:tgtEl>
                                        <p:attrNameLst>
                                          <p:attrName>style.visibility</p:attrName>
                                        </p:attrNameLst>
                                      </p:cBhvr>
                                      <p:to>
                                        <p:strVal val="visible"/>
                                      </p:to>
                                    </p:set>
                                    <p:animEffect transition="in" filter="fade">
                                      <p:cBhvr>
                                        <p:cTn id="45" dur="1000"/>
                                        <p:tgtEl>
                                          <p:spTgt spid="7"/>
                                        </p:tgtEl>
                                      </p:cBhvr>
                                    </p:animEffect>
                                    <p:anim calcmode="lin" valueType="num">
                                      <p:cBhvr>
                                        <p:cTn id="46" dur="1000" fill="hold"/>
                                        <p:tgtEl>
                                          <p:spTgt spid="7"/>
                                        </p:tgtEl>
                                        <p:attrNameLst>
                                          <p:attrName>ppt_x</p:attrName>
                                        </p:attrNameLst>
                                      </p:cBhvr>
                                      <p:tavLst>
                                        <p:tav tm="0">
                                          <p:val>
                                            <p:strVal val="#ppt_x"/>
                                          </p:val>
                                        </p:tav>
                                        <p:tav tm="100000">
                                          <p:val>
                                            <p:strVal val="#ppt_x"/>
                                          </p:val>
                                        </p:tav>
                                      </p:tavLst>
                                    </p:anim>
                                    <p:anim calcmode="lin" valueType="num">
                                      <p:cBhvr>
                                        <p:cTn id="47" dur="1000" fill="hold"/>
                                        <p:tgtEl>
                                          <p:spTgt spid="7"/>
                                        </p:tgtEl>
                                        <p:attrNameLst>
                                          <p:attrName>ppt_y</p:attrName>
                                        </p:attrNameLst>
                                      </p:cBhvr>
                                      <p:tavLst>
                                        <p:tav tm="0">
                                          <p:val>
                                            <p:strVal val="#ppt_y-.1"/>
                                          </p:val>
                                        </p:tav>
                                        <p:tav tm="100000">
                                          <p:val>
                                            <p:strVal val="#ppt_y"/>
                                          </p:val>
                                        </p:tav>
                                      </p:tavLst>
                                    </p:anim>
                                  </p:childTnLst>
                                </p:cTn>
                              </p:par>
                            </p:childTnLst>
                          </p:cTn>
                        </p:par>
                        <p:par>
                          <p:cTn id="48" fill="hold">
                            <p:stCondLst>
                              <p:cond delay="4400"/>
                            </p:stCondLst>
                            <p:childTnLst>
                              <p:par>
                                <p:cTn id="49" presetID="42" presetClass="exit" presetSubtype="0" fill="hold" grpId="1" nodeType="afterEffect">
                                  <p:stCondLst>
                                    <p:cond delay="200"/>
                                  </p:stCondLst>
                                  <p:childTnLst>
                                    <p:animEffect transition="out" filter="fade">
                                      <p:cBhvr>
                                        <p:cTn id="50" dur="1000"/>
                                        <p:tgtEl>
                                          <p:spTgt spid="8"/>
                                        </p:tgtEl>
                                      </p:cBhvr>
                                    </p:animEffect>
                                    <p:anim calcmode="lin" valueType="num">
                                      <p:cBhvr>
                                        <p:cTn id="51" dur="1000"/>
                                        <p:tgtEl>
                                          <p:spTgt spid="8"/>
                                        </p:tgtEl>
                                        <p:attrNameLst>
                                          <p:attrName>ppt_x</p:attrName>
                                        </p:attrNameLst>
                                      </p:cBhvr>
                                      <p:tavLst>
                                        <p:tav tm="0">
                                          <p:val>
                                            <p:strVal val="ppt_x"/>
                                          </p:val>
                                        </p:tav>
                                        <p:tav tm="100000">
                                          <p:val>
                                            <p:strVal val="ppt_x"/>
                                          </p:val>
                                        </p:tav>
                                      </p:tavLst>
                                    </p:anim>
                                    <p:anim calcmode="lin" valueType="num">
                                      <p:cBhvr>
                                        <p:cTn id="52" dur="1000"/>
                                        <p:tgtEl>
                                          <p:spTgt spid="8"/>
                                        </p:tgtEl>
                                        <p:attrNameLst>
                                          <p:attrName>ppt_y</p:attrName>
                                        </p:attrNameLst>
                                      </p:cBhvr>
                                      <p:tavLst>
                                        <p:tav tm="0">
                                          <p:val>
                                            <p:strVal val="ppt_y"/>
                                          </p:val>
                                        </p:tav>
                                        <p:tav tm="100000">
                                          <p:val>
                                            <p:strVal val="ppt_y+.1"/>
                                          </p:val>
                                        </p:tav>
                                      </p:tavLst>
                                    </p:anim>
                                    <p:set>
                                      <p:cBhvr>
                                        <p:cTn id="53" dur="1" fill="hold">
                                          <p:stCondLst>
                                            <p:cond delay="999"/>
                                          </p:stCondLst>
                                        </p:cTn>
                                        <p:tgtEl>
                                          <p:spTgt spid="8"/>
                                        </p:tgtEl>
                                        <p:attrNameLst>
                                          <p:attrName>style.visibility</p:attrName>
                                        </p:attrNameLst>
                                      </p:cBhvr>
                                      <p:to>
                                        <p:strVal val="hidden"/>
                                      </p:to>
                                    </p:set>
                                  </p:childTnLst>
                                </p:cTn>
                              </p:par>
                              <p:par>
                                <p:cTn id="54" presetID="42" presetClass="exit" presetSubtype="0" fill="hold" grpId="1" nodeType="withEffect">
                                  <p:stCondLst>
                                    <p:cond delay="200"/>
                                  </p:stCondLst>
                                  <p:childTnLst>
                                    <p:animEffect transition="out" filter="fade">
                                      <p:cBhvr>
                                        <p:cTn id="55" dur="1000"/>
                                        <p:tgtEl>
                                          <p:spTgt spid="7"/>
                                        </p:tgtEl>
                                      </p:cBhvr>
                                    </p:animEffect>
                                    <p:anim calcmode="lin" valueType="num">
                                      <p:cBhvr>
                                        <p:cTn id="56" dur="1000"/>
                                        <p:tgtEl>
                                          <p:spTgt spid="7"/>
                                        </p:tgtEl>
                                        <p:attrNameLst>
                                          <p:attrName>ppt_x</p:attrName>
                                        </p:attrNameLst>
                                      </p:cBhvr>
                                      <p:tavLst>
                                        <p:tav tm="0">
                                          <p:val>
                                            <p:strVal val="ppt_x"/>
                                          </p:val>
                                        </p:tav>
                                        <p:tav tm="100000">
                                          <p:val>
                                            <p:strVal val="ppt_x"/>
                                          </p:val>
                                        </p:tav>
                                      </p:tavLst>
                                    </p:anim>
                                    <p:anim calcmode="lin" valueType="num">
                                      <p:cBhvr>
                                        <p:cTn id="57" dur="1000"/>
                                        <p:tgtEl>
                                          <p:spTgt spid="7"/>
                                        </p:tgtEl>
                                        <p:attrNameLst>
                                          <p:attrName>ppt_y</p:attrName>
                                        </p:attrNameLst>
                                      </p:cBhvr>
                                      <p:tavLst>
                                        <p:tav tm="0">
                                          <p:val>
                                            <p:strVal val="ppt_y"/>
                                          </p:val>
                                        </p:tav>
                                        <p:tav tm="100000">
                                          <p:val>
                                            <p:strVal val="ppt_y+.1"/>
                                          </p:val>
                                        </p:tav>
                                      </p:tavLst>
                                    </p:anim>
                                    <p:set>
                                      <p:cBhvr>
                                        <p:cTn id="58" dur="1" fill="hold">
                                          <p:stCondLst>
                                            <p:cond delay="999"/>
                                          </p:stCondLst>
                                        </p:cTn>
                                        <p:tgtEl>
                                          <p:spTgt spid="7"/>
                                        </p:tgtEl>
                                        <p:attrNameLst>
                                          <p:attrName>style.visibility</p:attrName>
                                        </p:attrNameLst>
                                      </p:cBhvr>
                                      <p:to>
                                        <p:strVal val="hidden"/>
                                      </p:to>
                                    </p:set>
                                  </p:childTnLst>
                                </p:cTn>
                              </p:par>
                            </p:childTnLst>
                          </p:cTn>
                        </p:par>
                        <p:par>
                          <p:cTn id="59" fill="hold">
                            <p:stCondLst>
                              <p:cond delay="5600"/>
                            </p:stCondLst>
                            <p:childTnLst>
                              <p:par>
                                <p:cTn id="60" presetID="22" presetClass="entr" presetSubtype="4" fill="hold" nodeType="afterEffect">
                                  <p:stCondLst>
                                    <p:cond delay="0"/>
                                  </p:stCondLst>
                                  <p:childTnLst>
                                    <p:set>
                                      <p:cBhvr>
                                        <p:cTn id="61" dur="1" fill="hold">
                                          <p:stCondLst>
                                            <p:cond delay="0"/>
                                          </p:stCondLst>
                                        </p:cTn>
                                        <p:tgtEl>
                                          <p:spTgt spid="4114"/>
                                        </p:tgtEl>
                                        <p:attrNameLst>
                                          <p:attrName>style.visibility</p:attrName>
                                        </p:attrNameLst>
                                      </p:cBhvr>
                                      <p:to>
                                        <p:strVal val="visible"/>
                                      </p:to>
                                    </p:set>
                                    <p:animEffect transition="in" filter="wipe(down)">
                                      <p:cBhvr>
                                        <p:cTn id="62" dur="7800"/>
                                        <p:tgtEl>
                                          <p:spTgt spid="41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5" grpId="0"/>
      <p:bldP spid="5" grpId="1"/>
      <p:bldP spid="6" grpId="0"/>
      <p:bldP spid="6" grpId="1"/>
      <p:bldP spid="7" grpId="0"/>
      <p:bldP spid="7" grpId="1"/>
      <p:bldP spid="8" grpId="0"/>
      <p:bldP spid="8"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2E3CF3E0-09A6-4AD7-AFD6-32164F7C0435}"/>
              </a:ext>
            </a:extLst>
          </p:cNvPr>
          <p:cNvGrpSpPr/>
          <p:nvPr/>
        </p:nvGrpSpPr>
        <p:grpSpPr>
          <a:xfrm>
            <a:off x="213888" y="1371599"/>
            <a:ext cx="8735450" cy="4191001"/>
            <a:chOff x="3933559" y="2006271"/>
            <a:chExt cx="1830680" cy="801721"/>
          </a:xfrm>
        </p:grpSpPr>
        <p:sp>
          <p:nvSpPr>
            <p:cNvPr id="6" name="TextBox 5">
              <a:extLst>
                <a:ext uri="{FF2B5EF4-FFF2-40B4-BE49-F238E27FC236}">
                  <a16:creationId xmlns:a16="http://schemas.microsoft.com/office/drawing/2014/main" id="{B3F24C0E-C177-4006-9623-F3F1E2B07A08}"/>
                </a:ext>
              </a:extLst>
            </p:cNvPr>
            <p:cNvSpPr txBox="1"/>
            <p:nvPr/>
          </p:nvSpPr>
          <p:spPr>
            <a:xfrm>
              <a:off x="3954323" y="2206166"/>
              <a:ext cx="1789152" cy="601826"/>
            </a:xfrm>
            <a:prstGeom prst="rect">
              <a:avLst/>
            </a:prstGeom>
            <a:noFill/>
          </p:spPr>
          <p:txBody>
            <a:bodyPr wrap="square" rtlCol="0">
              <a:spAutoFit/>
            </a:bodyPr>
            <a:lstStyle/>
            <a:p>
              <a:r>
                <a:rPr lang="vi-VN" altLang="ko-KR" sz="2400">
                  <a:solidFill>
                    <a:schemeClr val="tx1">
                      <a:lumMod val="75000"/>
                      <a:lumOff val="25000"/>
                    </a:schemeClr>
                  </a:solidFill>
                  <a:cs typeface="Arial" pitchFamily="34" charset="0"/>
                </a:rPr>
                <a:t>Đầu tiên chúng hoàn toàn “nguyên thủy”, bao gồm chỉ một kẻ tấn công khai thác băng thông tối đa từ nạn nhân, ngăn những người khác được phục vụ. </a:t>
              </a:r>
              <a:endParaRPr lang="en-US" altLang="ko-KR" sz="2400">
                <a:solidFill>
                  <a:schemeClr val="tx1">
                    <a:lumMod val="75000"/>
                    <a:lumOff val="25000"/>
                  </a:schemeClr>
                </a:solidFill>
                <a:cs typeface="Arial" pitchFamily="34" charset="0"/>
              </a:endParaRPr>
            </a:p>
            <a:p>
              <a:r>
                <a:rPr lang="vi-VN" altLang="ko-KR" sz="2400">
                  <a:solidFill>
                    <a:schemeClr val="tx1">
                      <a:lumMod val="75000"/>
                      <a:lumOff val="25000"/>
                    </a:schemeClr>
                  </a:solidFill>
                  <a:cs typeface="Arial" pitchFamily="34" charset="0"/>
                </a:rPr>
                <a:t>Điều này được thực hiện chủ yếu bằng cách dùng các phương pháp đơn giản như ping floods, SYN floods và UDP floods. </a:t>
              </a:r>
              <a:endParaRPr lang="en-US" altLang="ko-KR" sz="2400">
                <a:solidFill>
                  <a:schemeClr val="tx1">
                    <a:lumMod val="75000"/>
                    <a:lumOff val="25000"/>
                  </a:schemeClr>
                </a:solidFill>
                <a:cs typeface="Arial" pitchFamily="34" charset="0"/>
              </a:endParaRPr>
            </a:p>
            <a:p>
              <a:r>
                <a:rPr lang="vi-VN" altLang="ko-KR" sz="2400">
                  <a:solidFill>
                    <a:schemeClr val="tx1">
                      <a:lumMod val="75000"/>
                      <a:lumOff val="25000"/>
                    </a:schemeClr>
                  </a:solidFill>
                  <a:cs typeface="Arial" pitchFamily="34" charset="0"/>
                </a:rPr>
                <a:t>Sau các cuộc tấn công trở nên phức tạp hơn, bằng cách giả làm nạn nhân gửi vài thông điệp và để các máy khác làm ngập máy nạn nhân với các thông điệp trả lời (Smurf attack, IP spoofing…). </a:t>
              </a:r>
              <a:endParaRPr lang="ko-KR" altLang="en-US" sz="2400" dirty="0">
                <a:solidFill>
                  <a:schemeClr val="tx1">
                    <a:lumMod val="75000"/>
                    <a:lumOff val="25000"/>
                  </a:schemeClr>
                </a:solidFill>
                <a:cs typeface="Arial" pitchFamily="34" charset="0"/>
              </a:endParaRPr>
            </a:p>
          </p:txBody>
        </p:sp>
        <p:sp>
          <p:nvSpPr>
            <p:cNvPr id="5" name="TextBox 4">
              <a:extLst>
                <a:ext uri="{FF2B5EF4-FFF2-40B4-BE49-F238E27FC236}">
                  <a16:creationId xmlns:a16="http://schemas.microsoft.com/office/drawing/2014/main" id="{9A601C20-1EC6-48C0-98B3-B64414B76E06}"/>
                </a:ext>
              </a:extLst>
            </p:cNvPr>
            <p:cNvSpPr txBox="1"/>
            <p:nvPr/>
          </p:nvSpPr>
          <p:spPr>
            <a:xfrm>
              <a:off x="3933559" y="2006271"/>
              <a:ext cx="1830680" cy="117598"/>
            </a:xfrm>
            <a:prstGeom prst="rect">
              <a:avLst/>
            </a:prstGeom>
            <a:noFill/>
          </p:spPr>
          <p:txBody>
            <a:bodyPr wrap="square" rtlCol="0">
              <a:spAutoFit/>
            </a:bodyPr>
            <a:lstStyle/>
            <a:p>
              <a:r>
                <a:rPr lang="en-US" altLang="ko-KR" sz="2800" b="1">
                  <a:solidFill>
                    <a:schemeClr val="accent2">
                      <a:lumMod val="50000"/>
                    </a:schemeClr>
                  </a:solidFill>
                  <a:cs typeface="Arial" pitchFamily="34" charset="0"/>
                </a:rPr>
                <a:t>Những năm 90</a:t>
              </a:r>
              <a:endParaRPr lang="ko-KR" altLang="en-US" sz="2800" b="1" dirty="0">
                <a:solidFill>
                  <a:schemeClr val="accent2">
                    <a:lumMod val="50000"/>
                  </a:schemeClr>
                </a:solidFill>
                <a:cs typeface="Arial" pitchFamily="34" charset="0"/>
              </a:endParaRPr>
            </a:p>
          </p:txBody>
        </p:sp>
        <p:sp>
          <p:nvSpPr>
            <p:cNvPr id="7" name="Rectangle 6">
              <a:extLst>
                <a:ext uri="{FF2B5EF4-FFF2-40B4-BE49-F238E27FC236}">
                  <a16:creationId xmlns:a16="http://schemas.microsoft.com/office/drawing/2014/main" id="{82FBF792-014E-4539-BE43-E554E271E3D3}"/>
                </a:ext>
              </a:extLst>
            </p:cNvPr>
            <p:cNvSpPr/>
            <p:nvPr/>
          </p:nvSpPr>
          <p:spPr>
            <a:xfrm>
              <a:off x="3933559" y="2127306"/>
              <a:ext cx="1737360" cy="4572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45122749"/>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9120" y="731468"/>
            <a:ext cx="8229600" cy="1143000"/>
          </a:xfrm>
        </p:spPr>
        <p:txBody>
          <a:bodyPr/>
          <a:lstStyle/>
          <a:p>
            <a:endParaRPr lang="en-US"/>
          </a:p>
        </p:txBody>
      </p:sp>
      <p:sp>
        <p:nvSpPr>
          <p:cNvPr id="4" name="Rectangle 3"/>
          <p:cNvSpPr/>
          <p:nvPr/>
        </p:nvSpPr>
        <p:spPr>
          <a:xfrm>
            <a:off x="350520" y="560780"/>
            <a:ext cx="8229600" cy="6144820"/>
          </a:xfrm>
          <a:prstGeom prst="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grpSp>
        <p:nvGrpSpPr>
          <p:cNvPr id="5" name="Group 4"/>
          <p:cNvGrpSpPr/>
          <p:nvPr/>
        </p:nvGrpSpPr>
        <p:grpSpPr>
          <a:xfrm>
            <a:off x="609600" y="224724"/>
            <a:ext cx="6400800" cy="842076"/>
            <a:chOff x="411480" y="1627860"/>
            <a:chExt cx="5760720" cy="560880"/>
          </a:xfrm>
        </p:grpSpPr>
        <p:sp>
          <p:nvSpPr>
            <p:cNvPr id="6" name="Rounded Rectangle 5"/>
            <p:cNvSpPr/>
            <p:nvPr/>
          </p:nvSpPr>
          <p:spPr>
            <a:xfrm>
              <a:off x="411480" y="1627860"/>
              <a:ext cx="5760720" cy="560880"/>
            </a:xfrm>
            <a:prstGeom prst="roundRect">
              <a:avLst/>
            </a:pr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7" name="Rounded Rectangle 5"/>
            <p:cNvSpPr/>
            <p:nvPr/>
          </p:nvSpPr>
          <p:spPr>
            <a:xfrm>
              <a:off x="438860" y="1655240"/>
              <a:ext cx="5705960" cy="50612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7742" tIns="0" rIns="217742" bIns="0" numCol="1" spcCol="1270" anchor="ctr" anchorCtr="0">
              <a:noAutofit/>
            </a:bodyPr>
            <a:lstStyle/>
            <a:p>
              <a:pPr lvl="0" algn="l" defTabSz="844550">
                <a:lnSpc>
                  <a:spcPct val="90000"/>
                </a:lnSpc>
                <a:spcBef>
                  <a:spcPct val="0"/>
                </a:spcBef>
                <a:spcAft>
                  <a:spcPct val="35000"/>
                </a:spcAft>
              </a:pPr>
              <a:r>
                <a:rPr lang="en-US" sz="2400" b="1" u="none" kern="1200"/>
                <a:t>B. </a:t>
              </a:r>
              <a:r>
                <a:rPr lang="vi-VN" sz="2400" b="1" u="none" kern="1200"/>
                <a:t>Lịch sử các cuộc tấn công và phát triển của DoS</a:t>
              </a:r>
              <a:endParaRPr lang="en-US" sz="2400" kern="1200"/>
            </a:p>
          </p:txBody>
        </p:sp>
      </p:grpSp>
      <p:grpSp>
        <p:nvGrpSpPr>
          <p:cNvPr id="66" name="Group 65">
            <a:extLst>
              <a:ext uri="{FF2B5EF4-FFF2-40B4-BE49-F238E27FC236}">
                <a16:creationId xmlns:a16="http://schemas.microsoft.com/office/drawing/2014/main" id="{2E3CF3E0-09A6-4AD7-AFD6-32164F7C0435}"/>
              </a:ext>
            </a:extLst>
          </p:cNvPr>
          <p:cNvGrpSpPr/>
          <p:nvPr/>
        </p:nvGrpSpPr>
        <p:grpSpPr>
          <a:xfrm>
            <a:off x="544823" y="1243587"/>
            <a:ext cx="3265177" cy="2142608"/>
            <a:chOff x="3933559" y="2006271"/>
            <a:chExt cx="1830680" cy="1115803"/>
          </a:xfrm>
        </p:grpSpPr>
        <p:sp>
          <p:nvSpPr>
            <p:cNvPr id="67" name="TextBox 66">
              <a:extLst>
                <a:ext uri="{FF2B5EF4-FFF2-40B4-BE49-F238E27FC236}">
                  <a16:creationId xmlns:a16="http://schemas.microsoft.com/office/drawing/2014/main" id="{9A601C20-1EC6-48C0-98B3-B64414B76E06}"/>
                </a:ext>
              </a:extLst>
            </p:cNvPr>
            <p:cNvSpPr txBox="1"/>
            <p:nvPr/>
          </p:nvSpPr>
          <p:spPr>
            <a:xfrm>
              <a:off x="3933559" y="2006271"/>
              <a:ext cx="1830680" cy="369332"/>
            </a:xfrm>
            <a:prstGeom prst="rect">
              <a:avLst/>
            </a:prstGeom>
            <a:noFill/>
          </p:spPr>
          <p:txBody>
            <a:bodyPr wrap="square" rtlCol="0">
              <a:spAutoFit/>
            </a:bodyPr>
            <a:lstStyle/>
            <a:p>
              <a:r>
                <a:rPr lang="en-US" altLang="ko-KR" b="1">
                  <a:solidFill>
                    <a:schemeClr val="accent2">
                      <a:lumMod val="50000"/>
                    </a:schemeClr>
                  </a:solidFill>
                  <a:cs typeface="Arial" pitchFamily="34" charset="0"/>
                </a:rPr>
                <a:t>Những năm 90</a:t>
              </a:r>
              <a:endParaRPr lang="ko-KR" altLang="en-US" b="1" dirty="0">
                <a:solidFill>
                  <a:schemeClr val="accent2">
                    <a:lumMod val="50000"/>
                  </a:schemeClr>
                </a:solidFill>
                <a:cs typeface="Arial" pitchFamily="34" charset="0"/>
              </a:endParaRPr>
            </a:p>
          </p:txBody>
        </p:sp>
        <p:sp>
          <p:nvSpPr>
            <p:cNvPr id="68" name="TextBox 67">
              <a:extLst>
                <a:ext uri="{FF2B5EF4-FFF2-40B4-BE49-F238E27FC236}">
                  <a16:creationId xmlns:a16="http://schemas.microsoft.com/office/drawing/2014/main" id="{B3F24C0E-C177-4006-9623-F3F1E2B07A08}"/>
                </a:ext>
              </a:extLst>
            </p:cNvPr>
            <p:cNvSpPr txBox="1"/>
            <p:nvPr/>
          </p:nvSpPr>
          <p:spPr>
            <a:xfrm>
              <a:off x="3975087" y="2288616"/>
              <a:ext cx="1789152" cy="833458"/>
            </a:xfrm>
            <a:prstGeom prst="rect">
              <a:avLst/>
            </a:prstGeom>
            <a:noFill/>
          </p:spPr>
          <p:txBody>
            <a:bodyPr wrap="square" rtlCol="0">
              <a:spAutoFit/>
            </a:bodyPr>
            <a:lstStyle/>
            <a:p>
              <a:r>
                <a:rPr lang="vi-VN" altLang="ko-KR" sz="1400">
                  <a:solidFill>
                    <a:schemeClr val="tx1">
                      <a:lumMod val="75000"/>
                      <a:lumOff val="25000"/>
                    </a:schemeClr>
                  </a:solidFill>
                  <a:cs typeface="Arial" pitchFamily="34" charset="0"/>
                </a:rPr>
                <a:t>Đầu tiên chúng hoàn toàn “nguyên thủy”, bao gồm chỉ một kẻ tấn công khai thác băng thông tối đa từ nạn nhân. Sau các cuộc tấn công trở nên phức tạp hơn, bằng cách giả làm nạn nhân gửi vài thông điệp và để các máy khác làm ngập máy nạn nhân với các thông điệp trả lời</a:t>
              </a:r>
              <a:endParaRPr lang="ko-KR" altLang="en-US" sz="1400" dirty="0">
                <a:solidFill>
                  <a:schemeClr val="tx1">
                    <a:lumMod val="75000"/>
                    <a:lumOff val="25000"/>
                  </a:schemeClr>
                </a:solidFill>
                <a:cs typeface="Arial" pitchFamily="34" charset="0"/>
              </a:endParaRPr>
            </a:p>
          </p:txBody>
        </p:sp>
        <p:sp>
          <p:nvSpPr>
            <p:cNvPr id="69" name="Rectangle 68">
              <a:extLst>
                <a:ext uri="{FF2B5EF4-FFF2-40B4-BE49-F238E27FC236}">
                  <a16:creationId xmlns:a16="http://schemas.microsoft.com/office/drawing/2014/main" id="{82FBF792-014E-4539-BE43-E554E271E3D3}"/>
                </a:ext>
              </a:extLst>
            </p:cNvPr>
            <p:cNvSpPr/>
            <p:nvPr/>
          </p:nvSpPr>
          <p:spPr>
            <a:xfrm>
              <a:off x="3965838" y="2190937"/>
              <a:ext cx="1737360" cy="4572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6" name="Group 85">
            <a:extLst>
              <a:ext uri="{FF2B5EF4-FFF2-40B4-BE49-F238E27FC236}">
                <a16:creationId xmlns:a16="http://schemas.microsoft.com/office/drawing/2014/main" id="{5CB6887D-528B-46BB-BA56-DAD007D63644}"/>
              </a:ext>
            </a:extLst>
          </p:cNvPr>
          <p:cNvGrpSpPr/>
          <p:nvPr/>
        </p:nvGrpSpPr>
        <p:grpSpPr>
          <a:xfrm>
            <a:off x="575884" y="3391545"/>
            <a:ext cx="7680088" cy="550376"/>
            <a:chOff x="3876148" y="3639782"/>
            <a:chExt cx="7680088" cy="550376"/>
          </a:xfrm>
        </p:grpSpPr>
        <p:sp>
          <p:nvSpPr>
            <p:cNvPr id="87" name="Freeform: Shape 528">
              <a:extLst>
                <a:ext uri="{FF2B5EF4-FFF2-40B4-BE49-F238E27FC236}">
                  <a16:creationId xmlns:a16="http://schemas.microsoft.com/office/drawing/2014/main" id="{D45B7B4E-799C-46C7-84A3-D9FDEE25B545}"/>
                </a:ext>
              </a:extLst>
            </p:cNvPr>
            <p:cNvSpPr/>
            <p:nvPr/>
          </p:nvSpPr>
          <p:spPr>
            <a:xfrm>
              <a:off x="5296768" y="3680276"/>
              <a:ext cx="456221" cy="429945"/>
            </a:xfrm>
            <a:custGeom>
              <a:avLst/>
              <a:gdLst>
                <a:gd name="connsiteX0" fmla="*/ 1119110 w 1364498"/>
                <a:gd name="connsiteY0" fmla="*/ 864766 h 1285911"/>
                <a:gd name="connsiteX1" fmla="*/ 1120540 w 1364498"/>
                <a:gd name="connsiteY1" fmla="*/ 866483 h 1285911"/>
                <a:gd name="connsiteX2" fmla="*/ 1105947 w 1364498"/>
                <a:gd name="connsiteY2" fmla="*/ 1105982 h 1285911"/>
                <a:gd name="connsiteX3" fmla="*/ 923390 w 1364498"/>
                <a:gd name="connsiteY3" fmla="*/ 1279382 h 1285911"/>
                <a:gd name="connsiteX4" fmla="*/ 726526 w 1364498"/>
                <a:gd name="connsiteY4" fmla="*/ 1254774 h 1285911"/>
                <a:gd name="connsiteX5" fmla="*/ 703349 w 1364498"/>
                <a:gd name="connsiteY5" fmla="*/ 1206989 h 1285911"/>
                <a:gd name="connsiteX6" fmla="*/ 713936 w 1364498"/>
                <a:gd name="connsiteY6" fmla="*/ 1118000 h 1285911"/>
                <a:gd name="connsiteX7" fmla="*/ 732535 w 1364498"/>
                <a:gd name="connsiteY7" fmla="*/ 1100831 h 1285911"/>
                <a:gd name="connsiteX8" fmla="*/ 961733 w 1364498"/>
                <a:gd name="connsiteY8" fmla="*/ 1041886 h 1285911"/>
                <a:gd name="connsiteX9" fmla="*/ 1115390 w 1364498"/>
                <a:gd name="connsiteY9" fmla="*/ 870203 h 1285911"/>
                <a:gd name="connsiteX10" fmla="*/ 1119110 w 1364498"/>
                <a:gd name="connsiteY10" fmla="*/ 864766 h 1285911"/>
                <a:gd name="connsiteX11" fmla="*/ 367994 w 1364498"/>
                <a:gd name="connsiteY11" fmla="*/ 478764 h 1285911"/>
                <a:gd name="connsiteX12" fmla="*/ 414348 w 1364498"/>
                <a:gd name="connsiteY12" fmla="*/ 623265 h 1285911"/>
                <a:gd name="connsiteX13" fmla="*/ 481877 w 1364498"/>
                <a:gd name="connsiteY13" fmla="*/ 676200 h 1285911"/>
                <a:gd name="connsiteX14" fmla="*/ 641257 w 1364498"/>
                <a:gd name="connsiteY14" fmla="*/ 653882 h 1285911"/>
                <a:gd name="connsiteX15" fmla="*/ 367994 w 1364498"/>
                <a:gd name="connsiteY15" fmla="*/ 478764 h 1285911"/>
                <a:gd name="connsiteX16" fmla="*/ 839445 w 1364498"/>
                <a:gd name="connsiteY16" fmla="*/ 268523 h 1285911"/>
                <a:gd name="connsiteX17" fmla="*/ 970605 w 1364498"/>
                <a:gd name="connsiteY17" fmla="*/ 345423 h 1285911"/>
                <a:gd name="connsiteX18" fmla="*/ 1047576 w 1364498"/>
                <a:gd name="connsiteY18" fmla="*/ 490782 h 1285911"/>
                <a:gd name="connsiteX19" fmla="*/ 1040995 w 1364498"/>
                <a:gd name="connsiteY19" fmla="*/ 503372 h 1285911"/>
                <a:gd name="connsiteX20" fmla="*/ 867593 w 1364498"/>
                <a:gd name="connsiteY20" fmla="*/ 614108 h 1285911"/>
                <a:gd name="connsiteX21" fmla="*/ 807790 w 1364498"/>
                <a:gd name="connsiteY21" fmla="*/ 653023 h 1285911"/>
                <a:gd name="connsiteX22" fmla="*/ 930259 w 1364498"/>
                <a:gd name="connsiteY22" fmla="*/ 683354 h 1285911"/>
                <a:gd name="connsiteX23" fmla="*/ 1056160 w 1364498"/>
                <a:gd name="connsiteY23" fmla="*/ 587497 h 1285911"/>
                <a:gd name="connsiteX24" fmla="*/ 1067606 w 1364498"/>
                <a:gd name="connsiteY24" fmla="*/ 558883 h 1285911"/>
                <a:gd name="connsiteX25" fmla="*/ 1071898 w 1364498"/>
                <a:gd name="connsiteY25" fmla="*/ 565178 h 1285911"/>
                <a:gd name="connsiteX26" fmla="*/ 1116536 w 1364498"/>
                <a:gd name="connsiteY26" fmla="*/ 804391 h 1285911"/>
                <a:gd name="connsiteX27" fmla="*/ 1117394 w 1364498"/>
                <a:gd name="connsiteY27" fmla="*/ 813834 h 1285911"/>
                <a:gd name="connsiteX28" fmla="*/ 1098795 w 1364498"/>
                <a:gd name="connsiteY28" fmla="*/ 865339 h 1285911"/>
                <a:gd name="connsiteX29" fmla="*/ 1087636 w 1364498"/>
                <a:gd name="connsiteY29" fmla="*/ 865911 h 1285911"/>
                <a:gd name="connsiteX30" fmla="*/ 1065317 w 1364498"/>
                <a:gd name="connsiteY30" fmla="*/ 853035 h 1285911"/>
                <a:gd name="connsiteX31" fmla="*/ 1052441 w 1364498"/>
                <a:gd name="connsiteY31" fmla="*/ 876212 h 1285911"/>
                <a:gd name="connsiteX32" fmla="*/ 1038992 w 1364498"/>
                <a:gd name="connsiteY32" fmla="*/ 904540 h 1285911"/>
                <a:gd name="connsiteX33" fmla="*/ 1014098 w 1364498"/>
                <a:gd name="connsiteY33" fmla="*/ 873637 h 1285911"/>
                <a:gd name="connsiteX34" fmla="*/ 1003511 w 1364498"/>
                <a:gd name="connsiteY34" fmla="*/ 874209 h 1285911"/>
                <a:gd name="connsiteX35" fmla="*/ 971177 w 1364498"/>
                <a:gd name="connsiteY35" fmla="*/ 930006 h 1285911"/>
                <a:gd name="connsiteX36" fmla="*/ 959731 w 1364498"/>
                <a:gd name="connsiteY36" fmla="*/ 930865 h 1285911"/>
                <a:gd name="connsiteX37" fmla="*/ 931976 w 1364498"/>
                <a:gd name="connsiteY37" fmla="*/ 897959 h 1285911"/>
                <a:gd name="connsiteX38" fmla="*/ 918241 w 1364498"/>
                <a:gd name="connsiteY38" fmla="*/ 899962 h 1285911"/>
                <a:gd name="connsiteX39" fmla="*/ 887337 w 1364498"/>
                <a:gd name="connsiteY39" fmla="*/ 976361 h 1285911"/>
                <a:gd name="connsiteX40" fmla="*/ 883617 w 1364498"/>
                <a:gd name="connsiteY40" fmla="*/ 984659 h 1285911"/>
                <a:gd name="connsiteX41" fmla="*/ 866735 w 1364498"/>
                <a:gd name="connsiteY41" fmla="*/ 964629 h 1285911"/>
                <a:gd name="connsiteX42" fmla="*/ 842985 w 1364498"/>
                <a:gd name="connsiteY42" fmla="*/ 932868 h 1285911"/>
                <a:gd name="connsiteX43" fmla="*/ 822383 w 1364498"/>
                <a:gd name="connsiteY43" fmla="*/ 932868 h 1285911"/>
                <a:gd name="connsiteX44" fmla="*/ 786902 w 1364498"/>
                <a:gd name="connsiteY44" fmla="*/ 986376 h 1285911"/>
                <a:gd name="connsiteX45" fmla="*/ 742550 w 1364498"/>
                <a:gd name="connsiteY45" fmla="*/ 905685 h 1285911"/>
                <a:gd name="connsiteX46" fmla="*/ 725668 w 1364498"/>
                <a:gd name="connsiteY46" fmla="*/ 944599 h 1285911"/>
                <a:gd name="connsiteX47" fmla="*/ 723951 w 1364498"/>
                <a:gd name="connsiteY47" fmla="*/ 931437 h 1285911"/>
                <a:gd name="connsiteX48" fmla="*/ 725668 w 1364498"/>
                <a:gd name="connsiteY48" fmla="*/ 702811 h 1285911"/>
                <a:gd name="connsiteX49" fmla="*/ 709358 w 1364498"/>
                <a:gd name="connsiteY49" fmla="*/ 400648 h 1285911"/>
                <a:gd name="connsiteX50" fmla="*/ 691618 w 1364498"/>
                <a:gd name="connsiteY50" fmla="*/ 310514 h 1285911"/>
                <a:gd name="connsiteX51" fmla="*/ 697340 w 1364498"/>
                <a:gd name="connsiteY51" fmla="*/ 297638 h 1285911"/>
                <a:gd name="connsiteX52" fmla="*/ 839445 w 1364498"/>
                <a:gd name="connsiteY52" fmla="*/ 268523 h 1285911"/>
                <a:gd name="connsiteX53" fmla="*/ 562855 w 1364498"/>
                <a:gd name="connsiteY53" fmla="*/ 255861 h 1285911"/>
                <a:gd name="connsiteX54" fmla="*/ 661573 w 1364498"/>
                <a:gd name="connsiteY54" fmla="*/ 290198 h 1285911"/>
                <a:gd name="connsiteX55" fmla="*/ 683320 w 1364498"/>
                <a:gd name="connsiteY55" fmla="*/ 323390 h 1285911"/>
                <a:gd name="connsiteX56" fmla="*/ 701632 w 1364498"/>
                <a:gd name="connsiteY56" fmla="*/ 440135 h 1285911"/>
                <a:gd name="connsiteX57" fmla="*/ 713364 w 1364498"/>
                <a:gd name="connsiteY57" fmla="*/ 868486 h 1285911"/>
                <a:gd name="connsiteX58" fmla="*/ 710789 w 1364498"/>
                <a:gd name="connsiteY58" fmla="*/ 970066 h 1285911"/>
                <a:gd name="connsiteX59" fmla="*/ 702777 w 1364498"/>
                <a:gd name="connsiteY59" fmla="*/ 995818 h 1285911"/>
                <a:gd name="connsiteX60" fmla="*/ 674449 w 1364498"/>
                <a:gd name="connsiteY60" fmla="*/ 895669 h 1285911"/>
                <a:gd name="connsiteX61" fmla="*/ 616077 w 1364498"/>
                <a:gd name="connsiteY61" fmla="*/ 978936 h 1285911"/>
                <a:gd name="connsiteX62" fmla="*/ 580023 w 1364498"/>
                <a:gd name="connsiteY62" fmla="*/ 869631 h 1285911"/>
                <a:gd name="connsiteX63" fmla="*/ 531666 w 1364498"/>
                <a:gd name="connsiteY63" fmla="*/ 962340 h 1285911"/>
                <a:gd name="connsiteX64" fmla="*/ 509347 w 1364498"/>
                <a:gd name="connsiteY64" fmla="*/ 856468 h 1285911"/>
                <a:gd name="connsiteX65" fmla="*/ 460417 w 1364498"/>
                <a:gd name="connsiteY65" fmla="*/ 932582 h 1285911"/>
                <a:gd name="connsiteX66" fmla="*/ 434092 w 1364498"/>
                <a:gd name="connsiteY66" fmla="*/ 841875 h 1285911"/>
                <a:gd name="connsiteX67" fmla="*/ 396035 w 1364498"/>
                <a:gd name="connsiteY67" fmla="*/ 890233 h 1285911"/>
                <a:gd name="connsiteX68" fmla="*/ 371427 w 1364498"/>
                <a:gd name="connsiteY68" fmla="*/ 811544 h 1285911"/>
                <a:gd name="connsiteX69" fmla="*/ 354831 w 1364498"/>
                <a:gd name="connsiteY69" fmla="*/ 831288 h 1285911"/>
                <a:gd name="connsiteX70" fmla="*/ 337377 w 1364498"/>
                <a:gd name="connsiteY70" fmla="*/ 831860 h 1285911"/>
                <a:gd name="connsiteX71" fmla="*/ 308763 w 1364498"/>
                <a:gd name="connsiteY71" fmla="*/ 798382 h 1285911"/>
                <a:gd name="connsiteX72" fmla="*/ 309907 w 1364498"/>
                <a:gd name="connsiteY72" fmla="*/ 807539 h 1285911"/>
                <a:gd name="connsiteX73" fmla="*/ 659570 w 1364498"/>
                <a:gd name="connsiteY73" fmla="*/ 1097398 h 1285911"/>
                <a:gd name="connsiteX74" fmla="*/ 695337 w 1364498"/>
                <a:gd name="connsiteY74" fmla="*/ 1100259 h 1285911"/>
                <a:gd name="connsiteX75" fmla="*/ 703063 w 1364498"/>
                <a:gd name="connsiteY75" fmla="*/ 1108843 h 1285911"/>
                <a:gd name="connsiteX76" fmla="*/ 687612 w 1364498"/>
                <a:gd name="connsiteY76" fmla="*/ 1226161 h 1285911"/>
                <a:gd name="connsiteX77" fmla="*/ 664720 w 1364498"/>
                <a:gd name="connsiteY77" fmla="*/ 1253916 h 1285911"/>
                <a:gd name="connsiteX78" fmla="*/ 366277 w 1364498"/>
                <a:gd name="connsiteY78" fmla="*/ 1188390 h 1285911"/>
                <a:gd name="connsiteX79" fmla="*/ 261836 w 1364498"/>
                <a:gd name="connsiteY79" fmla="*/ 980081 h 1285911"/>
                <a:gd name="connsiteX80" fmla="*/ 238659 w 1364498"/>
                <a:gd name="connsiteY80" fmla="*/ 643581 h 1285911"/>
                <a:gd name="connsiteX81" fmla="*/ 292453 w 1364498"/>
                <a:gd name="connsiteY81" fmla="*/ 425542 h 1285911"/>
                <a:gd name="connsiteX82" fmla="*/ 562855 w 1364498"/>
                <a:gd name="connsiteY82" fmla="*/ 255861 h 1285911"/>
                <a:gd name="connsiteX83" fmla="*/ 1043497 w 1364498"/>
                <a:gd name="connsiteY83" fmla="*/ 250210 h 1285911"/>
                <a:gd name="connsiteX84" fmla="*/ 1150871 w 1364498"/>
                <a:gd name="connsiteY84" fmla="*/ 269023 h 1285911"/>
                <a:gd name="connsiteX85" fmla="*/ 1334001 w 1364498"/>
                <a:gd name="connsiteY85" fmla="*/ 478764 h 1285911"/>
                <a:gd name="connsiteX86" fmla="*/ 1363187 w 1364498"/>
                <a:gd name="connsiteY86" fmla="*/ 742299 h 1285911"/>
                <a:gd name="connsiteX87" fmla="*/ 1314829 w 1364498"/>
                <a:gd name="connsiteY87" fmla="*/ 984946 h 1285911"/>
                <a:gd name="connsiteX88" fmla="*/ 1111098 w 1364498"/>
                <a:gd name="connsiteY88" fmla="*/ 1168934 h 1285911"/>
                <a:gd name="connsiteX89" fmla="*/ 1097935 w 1364498"/>
                <a:gd name="connsiteY89" fmla="*/ 1171509 h 1285911"/>
                <a:gd name="connsiteX90" fmla="*/ 1131414 w 1364498"/>
                <a:gd name="connsiteY90" fmla="*/ 861620 h 1285911"/>
                <a:gd name="connsiteX91" fmla="*/ 1104517 w 1364498"/>
                <a:gd name="connsiteY91" fmla="*/ 637572 h 1285911"/>
                <a:gd name="connsiteX92" fmla="*/ 1078478 w 1364498"/>
                <a:gd name="connsiteY92" fmla="*/ 548010 h 1285911"/>
                <a:gd name="connsiteX93" fmla="*/ 1076761 w 1364498"/>
                <a:gd name="connsiteY93" fmla="*/ 519968 h 1285911"/>
                <a:gd name="connsiteX94" fmla="*/ 1081912 w 1364498"/>
                <a:gd name="connsiteY94" fmla="*/ 479336 h 1285911"/>
                <a:gd name="connsiteX95" fmla="*/ 1076761 w 1364498"/>
                <a:gd name="connsiteY95" fmla="*/ 481053 h 1285911"/>
                <a:gd name="connsiteX96" fmla="*/ 1051867 w 1364498"/>
                <a:gd name="connsiteY96" fmla="*/ 472469 h 1285911"/>
                <a:gd name="connsiteX97" fmla="*/ 977185 w 1364498"/>
                <a:gd name="connsiteY97" fmla="*/ 336839 h 1285911"/>
                <a:gd name="connsiteX98" fmla="*/ 939128 w 1364498"/>
                <a:gd name="connsiteY98" fmla="*/ 299068 h 1285911"/>
                <a:gd name="connsiteX99" fmla="*/ 939986 w 1364498"/>
                <a:gd name="connsiteY99" fmla="*/ 285047 h 1285911"/>
                <a:gd name="connsiteX100" fmla="*/ 1043497 w 1364498"/>
                <a:gd name="connsiteY100" fmla="*/ 250210 h 1285911"/>
                <a:gd name="connsiteX101" fmla="*/ 424721 w 1364498"/>
                <a:gd name="connsiteY101" fmla="*/ 223885 h 1285911"/>
                <a:gd name="connsiteX102" fmla="*/ 515070 w 1364498"/>
                <a:gd name="connsiteY102" fmla="*/ 243557 h 1285911"/>
                <a:gd name="connsiteX103" fmla="*/ 519076 w 1364498"/>
                <a:gd name="connsiteY103" fmla="*/ 246418 h 1285911"/>
                <a:gd name="connsiteX104" fmla="*/ 466426 w 1364498"/>
                <a:gd name="connsiteY104" fmla="*/ 260439 h 1285911"/>
                <a:gd name="connsiteX105" fmla="*/ 258975 w 1364498"/>
                <a:gd name="connsiteY105" fmla="*/ 473327 h 1285911"/>
                <a:gd name="connsiteX106" fmla="*/ 225495 w 1364498"/>
                <a:gd name="connsiteY106" fmla="*/ 659890 h 1285911"/>
                <a:gd name="connsiteX107" fmla="*/ 236941 w 1364498"/>
                <a:gd name="connsiteY107" fmla="*/ 916557 h 1285911"/>
                <a:gd name="connsiteX108" fmla="*/ 320781 w 1364498"/>
                <a:gd name="connsiteY108" fmla="*/ 1149761 h 1285911"/>
                <a:gd name="connsiteX109" fmla="*/ 323356 w 1364498"/>
                <a:gd name="connsiteY109" fmla="*/ 1154912 h 1285911"/>
                <a:gd name="connsiteX110" fmla="*/ 127636 w 1364498"/>
                <a:gd name="connsiteY110" fmla="*/ 1060486 h 1285911"/>
                <a:gd name="connsiteX111" fmla="*/ 28059 w 1364498"/>
                <a:gd name="connsiteY111" fmla="*/ 874495 h 1285911"/>
                <a:gd name="connsiteX112" fmla="*/ 64113 w 1364498"/>
                <a:gd name="connsiteY112" fmla="*/ 419533 h 1285911"/>
                <a:gd name="connsiteX113" fmla="*/ 332226 w 1364498"/>
                <a:gd name="connsiteY113" fmla="*/ 225244 h 1285911"/>
                <a:gd name="connsiteX114" fmla="*/ 424721 w 1364498"/>
                <a:gd name="connsiteY114" fmla="*/ 223885 h 1285911"/>
                <a:gd name="connsiteX115" fmla="*/ 741693 w 1364498"/>
                <a:gd name="connsiteY115" fmla="*/ 53 h 1285911"/>
                <a:gd name="connsiteX116" fmla="*/ 767159 w 1364498"/>
                <a:gd name="connsiteY116" fmla="*/ 9496 h 1285911"/>
                <a:gd name="connsiteX117" fmla="*/ 808363 w 1364498"/>
                <a:gd name="connsiteY117" fmla="*/ 48983 h 1285911"/>
                <a:gd name="connsiteX118" fmla="*/ 806932 w 1364498"/>
                <a:gd name="connsiteY118" fmla="*/ 115653 h 1285911"/>
                <a:gd name="connsiteX119" fmla="*/ 763439 w 1364498"/>
                <a:gd name="connsiteY119" fmla="*/ 166587 h 1285911"/>
                <a:gd name="connsiteX120" fmla="*/ 728244 w 1364498"/>
                <a:gd name="connsiteY120" fmla="*/ 213228 h 1285911"/>
                <a:gd name="connsiteX121" fmla="*/ 712219 w 1364498"/>
                <a:gd name="connsiteY121" fmla="*/ 265019 h 1285911"/>
                <a:gd name="connsiteX122" fmla="*/ 701346 w 1364498"/>
                <a:gd name="connsiteY122" fmla="*/ 283332 h 1285911"/>
                <a:gd name="connsiteX123" fmla="*/ 667009 w 1364498"/>
                <a:gd name="connsiteY123" fmla="*/ 280471 h 1285911"/>
                <a:gd name="connsiteX124" fmla="*/ 629239 w 1364498"/>
                <a:gd name="connsiteY124" fmla="*/ 257866 h 1285911"/>
                <a:gd name="connsiteX125" fmla="*/ 620368 w 1364498"/>
                <a:gd name="connsiteY125" fmla="*/ 245562 h 1285911"/>
                <a:gd name="connsiteX126" fmla="*/ 618079 w 1364498"/>
                <a:gd name="connsiteY126" fmla="*/ 202355 h 1285911"/>
                <a:gd name="connsiteX127" fmla="*/ 661286 w 1364498"/>
                <a:gd name="connsiteY127" fmla="*/ 52130 h 1285911"/>
                <a:gd name="connsiteX128" fmla="*/ 715367 w 1364498"/>
                <a:gd name="connsiteY128" fmla="*/ 6062 h 1285911"/>
                <a:gd name="connsiteX129" fmla="*/ 741693 w 1364498"/>
                <a:gd name="connsiteY129" fmla="*/ 53 h 1285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Lst>
              <a:rect l="l" t="t" r="r" b="b"/>
              <a:pathLst>
                <a:path w="1364498" h="1285911">
                  <a:moveTo>
                    <a:pt x="1119110" y="864766"/>
                  </a:moveTo>
                  <a:cubicBezTo>
                    <a:pt x="1119682" y="865338"/>
                    <a:pt x="1120540" y="865910"/>
                    <a:pt x="1120540" y="866483"/>
                  </a:cubicBezTo>
                  <a:cubicBezTo>
                    <a:pt x="1122829" y="946602"/>
                    <a:pt x="1121113" y="1026435"/>
                    <a:pt x="1105947" y="1105982"/>
                  </a:cubicBezTo>
                  <a:cubicBezTo>
                    <a:pt x="1086490" y="1208420"/>
                    <a:pt x="1021250" y="1261069"/>
                    <a:pt x="923390" y="1279382"/>
                  </a:cubicBezTo>
                  <a:cubicBezTo>
                    <a:pt x="855575" y="1292258"/>
                    <a:pt x="789191" y="1287108"/>
                    <a:pt x="726526" y="1254774"/>
                  </a:cubicBezTo>
                  <a:cubicBezTo>
                    <a:pt x="697054" y="1239609"/>
                    <a:pt x="697340" y="1239323"/>
                    <a:pt x="703349" y="1206989"/>
                  </a:cubicBezTo>
                  <a:cubicBezTo>
                    <a:pt x="708499" y="1177517"/>
                    <a:pt x="711361" y="1147758"/>
                    <a:pt x="713936" y="1118000"/>
                  </a:cubicBezTo>
                  <a:cubicBezTo>
                    <a:pt x="715366" y="1101117"/>
                    <a:pt x="715080" y="1101117"/>
                    <a:pt x="732535" y="1100831"/>
                  </a:cubicBezTo>
                  <a:cubicBezTo>
                    <a:pt x="813226" y="1098542"/>
                    <a:pt x="890770" y="1082518"/>
                    <a:pt x="961733" y="1041886"/>
                  </a:cubicBezTo>
                  <a:cubicBezTo>
                    <a:pt x="1031837" y="1001827"/>
                    <a:pt x="1083056" y="944599"/>
                    <a:pt x="1115390" y="870203"/>
                  </a:cubicBezTo>
                  <a:cubicBezTo>
                    <a:pt x="1116248" y="867913"/>
                    <a:pt x="1115962" y="865052"/>
                    <a:pt x="1119110" y="864766"/>
                  </a:cubicBezTo>
                  <a:close/>
                  <a:moveTo>
                    <a:pt x="367994" y="478764"/>
                  </a:moveTo>
                  <a:cubicBezTo>
                    <a:pt x="373144" y="531700"/>
                    <a:pt x="384876" y="580344"/>
                    <a:pt x="414348" y="623265"/>
                  </a:cubicBezTo>
                  <a:cubicBezTo>
                    <a:pt x="431230" y="648159"/>
                    <a:pt x="453263" y="666758"/>
                    <a:pt x="481877" y="676200"/>
                  </a:cubicBezTo>
                  <a:cubicBezTo>
                    <a:pt x="538247" y="694513"/>
                    <a:pt x="589752" y="677059"/>
                    <a:pt x="641257" y="653882"/>
                  </a:cubicBezTo>
                  <a:cubicBezTo>
                    <a:pt x="632673" y="646156"/>
                    <a:pt x="381728" y="485345"/>
                    <a:pt x="367994" y="478764"/>
                  </a:cubicBezTo>
                  <a:close/>
                  <a:moveTo>
                    <a:pt x="839445" y="268523"/>
                  </a:moveTo>
                  <a:cubicBezTo>
                    <a:pt x="888267" y="274961"/>
                    <a:pt x="935266" y="299069"/>
                    <a:pt x="970605" y="345423"/>
                  </a:cubicBezTo>
                  <a:cubicBezTo>
                    <a:pt x="1004369" y="389775"/>
                    <a:pt x="1027546" y="439277"/>
                    <a:pt x="1047576" y="490782"/>
                  </a:cubicBezTo>
                  <a:cubicBezTo>
                    <a:pt x="1050724" y="499080"/>
                    <a:pt x="1045287" y="500511"/>
                    <a:pt x="1040995" y="503372"/>
                  </a:cubicBezTo>
                  <a:cubicBezTo>
                    <a:pt x="983195" y="540284"/>
                    <a:pt x="925395" y="577196"/>
                    <a:pt x="867593" y="614108"/>
                  </a:cubicBezTo>
                  <a:cubicBezTo>
                    <a:pt x="847850" y="627271"/>
                    <a:pt x="828965" y="639289"/>
                    <a:pt x="807790" y="653023"/>
                  </a:cubicBezTo>
                  <a:cubicBezTo>
                    <a:pt x="848422" y="672195"/>
                    <a:pt x="887623" y="685643"/>
                    <a:pt x="930259" y="683354"/>
                  </a:cubicBezTo>
                  <a:cubicBezTo>
                    <a:pt x="993496" y="679920"/>
                    <a:pt x="1031552" y="642150"/>
                    <a:pt x="1056160" y="587497"/>
                  </a:cubicBezTo>
                  <a:cubicBezTo>
                    <a:pt x="1060453" y="578055"/>
                    <a:pt x="1063886" y="568326"/>
                    <a:pt x="1067606" y="558883"/>
                  </a:cubicBezTo>
                  <a:cubicBezTo>
                    <a:pt x="1071898" y="559456"/>
                    <a:pt x="1071040" y="562889"/>
                    <a:pt x="1071898" y="565178"/>
                  </a:cubicBezTo>
                  <a:cubicBezTo>
                    <a:pt x="1098795" y="642722"/>
                    <a:pt x="1109955" y="723127"/>
                    <a:pt x="1116536" y="804391"/>
                  </a:cubicBezTo>
                  <a:cubicBezTo>
                    <a:pt x="1116822" y="807539"/>
                    <a:pt x="1116536" y="810972"/>
                    <a:pt x="1117394" y="813834"/>
                  </a:cubicBezTo>
                  <a:cubicBezTo>
                    <a:pt x="1123976" y="835866"/>
                    <a:pt x="1113388" y="851032"/>
                    <a:pt x="1098795" y="865339"/>
                  </a:cubicBezTo>
                  <a:cubicBezTo>
                    <a:pt x="1094503" y="869345"/>
                    <a:pt x="1091928" y="868772"/>
                    <a:pt x="1087636" y="865911"/>
                  </a:cubicBezTo>
                  <a:cubicBezTo>
                    <a:pt x="1080196" y="861047"/>
                    <a:pt x="1072756" y="849601"/>
                    <a:pt x="1065317" y="853035"/>
                  </a:cubicBezTo>
                  <a:cubicBezTo>
                    <a:pt x="1058736" y="855896"/>
                    <a:pt x="1056447" y="868200"/>
                    <a:pt x="1052441" y="876212"/>
                  </a:cubicBezTo>
                  <a:cubicBezTo>
                    <a:pt x="1048149" y="885082"/>
                    <a:pt x="1043856" y="893953"/>
                    <a:pt x="1038992" y="904540"/>
                  </a:cubicBezTo>
                  <a:cubicBezTo>
                    <a:pt x="1030122" y="893381"/>
                    <a:pt x="1021824" y="883652"/>
                    <a:pt x="1014098" y="873637"/>
                  </a:cubicBezTo>
                  <a:cubicBezTo>
                    <a:pt x="1009520" y="867628"/>
                    <a:pt x="1007230" y="867628"/>
                    <a:pt x="1003511" y="874209"/>
                  </a:cubicBezTo>
                  <a:cubicBezTo>
                    <a:pt x="992923" y="893094"/>
                    <a:pt x="981478" y="911407"/>
                    <a:pt x="971177" y="930006"/>
                  </a:cubicBezTo>
                  <a:cubicBezTo>
                    <a:pt x="967171" y="937160"/>
                    <a:pt x="964596" y="937160"/>
                    <a:pt x="959731" y="930865"/>
                  </a:cubicBezTo>
                  <a:cubicBezTo>
                    <a:pt x="950861" y="919705"/>
                    <a:pt x="941132" y="908832"/>
                    <a:pt x="931976" y="897959"/>
                  </a:cubicBezTo>
                  <a:cubicBezTo>
                    <a:pt x="923392" y="887658"/>
                    <a:pt x="923106" y="887658"/>
                    <a:pt x="918241" y="899962"/>
                  </a:cubicBezTo>
                  <a:cubicBezTo>
                    <a:pt x="907940" y="925428"/>
                    <a:pt x="897638" y="950895"/>
                    <a:pt x="887337" y="976361"/>
                  </a:cubicBezTo>
                  <a:cubicBezTo>
                    <a:pt x="886192" y="978936"/>
                    <a:pt x="885048" y="981512"/>
                    <a:pt x="883617" y="984659"/>
                  </a:cubicBezTo>
                  <a:cubicBezTo>
                    <a:pt x="875891" y="979222"/>
                    <a:pt x="872172" y="971211"/>
                    <a:pt x="866735" y="964629"/>
                  </a:cubicBezTo>
                  <a:cubicBezTo>
                    <a:pt x="858723" y="954328"/>
                    <a:pt x="850997" y="943455"/>
                    <a:pt x="842985" y="932868"/>
                  </a:cubicBezTo>
                  <a:cubicBezTo>
                    <a:pt x="831254" y="917416"/>
                    <a:pt x="833829" y="915985"/>
                    <a:pt x="822383" y="932868"/>
                  </a:cubicBezTo>
                  <a:cubicBezTo>
                    <a:pt x="810938" y="950036"/>
                    <a:pt x="799492" y="967205"/>
                    <a:pt x="786902" y="986376"/>
                  </a:cubicBezTo>
                  <a:cubicBezTo>
                    <a:pt x="772023" y="959193"/>
                    <a:pt x="757716" y="933440"/>
                    <a:pt x="742550" y="905685"/>
                  </a:cubicBezTo>
                  <a:cubicBezTo>
                    <a:pt x="736541" y="919419"/>
                    <a:pt x="731391" y="931151"/>
                    <a:pt x="725668" y="944599"/>
                  </a:cubicBezTo>
                  <a:cubicBezTo>
                    <a:pt x="722807" y="939735"/>
                    <a:pt x="723951" y="935443"/>
                    <a:pt x="723951" y="931437"/>
                  </a:cubicBezTo>
                  <a:cubicBezTo>
                    <a:pt x="726241" y="855324"/>
                    <a:pt x="727099" y="778925"/>
                    <a:pt x="725668" y="702811"/>
                  </a:cubicBezTo>
                  <a:cubicBezTo>
                    <a:pt x="723951" y="601804"/>
                    <a:pt x="721090" y="501083"/>
                    <a:pt x="709358" y="400648"/>
                  </a:cubicBezTo>
                  <a:cubicBezTo>
                    <a:pt x="705638" y="370031"/>
                    <a:pt x="701632" y="339700"/>
                    <a:pt x="691618" y="310514"/>
                  </a:cubicBezTo>
                  <a:cubicBezTo>
                    <a:pt x="689042" y="303361"/>
                    <a:pt x="691618" y="300785"/>
                    <a:pt x="697340" y="297638"/>
                  </a:cubicBezTo>
                  <a:cubicBezTo>
                    <a:pt x="739975" y="273316"/>
                    <a:pt x="790622" y="262085"/>
                    <a:pt x="839445" y="268523"/>
                  </a:cubicBezTo>
                  <a:close/>
                  <a:moveTo>
                    <a:pt x="562855" y="255861"/>
                  </a:moveTo>
                  <a:cubicBezTo>
                    <a:pt x="599194" y="254717"/>
                    <a:pt x="632387" y="267593"/>
                    <a:pt x="661573" y="290198"/>
                  </a:cubicBezTo>
                  <a:cubicBezTo>
                    <a:pt x="672732" y="299068"/>
                    <a:pt x="679600" y="309656"/>
                    <a:pt x="683320" y="323390"/>
                  </a:cubicBezTo>
                  <a:cubicBezTo>
                    <a:pt x="693334" y="361733"/>
                    <a:pt x="698199" y="400934"/>
                    <a:pt x="701632" y="440135"/>
                  </a:cubicBezTo>
                  <a:cubicBezTo>
                    <a:pt x="714509" y="582347"/>
                    <a:pt x="715367" y="725130"/>
                    <a:pt x="713364" y="868486"/>
                  </a:cubicBezTo>
                  <a:cubicBezTo>
                    <a:pt x="712792" y="902251"/>
                    <a:pt x="711647" y="936301"/>
                    <a:pt x="710789" y="970066"/>
                  </a:cubicBezTo>
                  <a:cubicBezTo>
                    <a:pt x="710503" y="978364"/>
                    <a:pt x="708786" y="986376"/>
                    <a:pt x="702777" y="995818"/>
                  </a:cubicBezTo>
                  <a:cubicBezTo>
                    <a:pt x="693048" y="961768"/>
                    <a:pt x="684178" y="930006"/>
                    <a:pt x="674449" y="895669"/>
                  </a:cubicBezTo>
                  <a:cubicBezTo>
                    <a:pt x="654419" y="924283"/>
                    <a:pt x="635820" y="950608"/>
                    <a:pt x="616077" y="978936"/>
                  </a:cubicBezTo>
                  <a:cubicBezTo>
                    <a:pt x="604059" y="942024"/>
                    <a:pt x="592613" y="907401"/>
                    <a:pt x="580023" y="869631"/>
                  </a:cubicBezTo>
                  <a:cubicBezTo>
                    <a:pt x="563713" y="901106"/>
                    <a:pt x="548262" y="930292"/>
                    <a:pt x="531666" y="962340"/>
                  </a:cubicBezTo>
                  <a:cubicBezTo>
                    <a:pt x="523940" y="925714"/>
                    <a:pt x="517072" y="892522"/>
                    <a:pt x="509347" y="856468"/>
                  </a:cubicBezTo>
                  <a:cubicBezTo>
                    <a:pt x="492464" y="882793"/>
                    <a:pt x="477299" y="906257"/>
                    <a:pt x="460417" y="932582"/>
                  </a:cubicBezTo>
                  <a:cubicBezTo>
                    <a:pt x="451260" y="901392"/>
                    <a:pt x="442962" y="872778"/>
                    <a:pt x="434092" y="841875"/>
                  </a:cubicBezTo>
                  <a:cubicBezTo>
                    <a:pt x="420929" y="858471"/>
                    <a:pt x="409198" y="873351"/>
                    <a:pt x="396035" y="890233"/>
                  </a:cubicBezTo>
                  <a:cubicBezTo>
                    <a:pt x="387737" y="863622"/>
                    <a:pt x="380012" y="838728"/>
                    <a:pt x="371427" y="811544"/>
                  </a:cubicBezTo>
                  <a:cubicBezTo>
                    <a:pt x="365132" y="818984"/>
                    <a:pt x="359409" y="824707"/>
                    <a:pt x="354831" y="831288"/>
                  </a:cubicBezTo>
                  <a:cubicBezTo>
                    <a:pt x="348822" y="839872"/>
                    <a:pt x="344244" y="841303"/>
                    <a:pt x="337377" y="831860"/>
                  </a:cubicBezTo>
                  <a:cubicBezTo>
                    <a:pt x="329079" y="820415"/>
                    <a:pt x="318778" y="810114"/>
                    <a:pt x="308763" y="798382"/>
                  </a:cubicBezTo>
                  <a:cubicBezTo>
                    <a:pt x="307046" y="802388"/>
                    <a:pt x="309049" y="804963"/>
                    <a:pt x="309907" y="807539"/>
                  </a:cubicBezTo>
                  <a:cubicBezTo>
                    <a:pt x="369138" y="973213"/>
                    <a:pt x="485883" y="1069642"/>
                    <a:pt x="659570" y="1097398"/>
                  </a:cubicBezTo>
                  <a:cubicBezTo>
                    <a:pt x="671302" y="1099115"/>
                    <a:pt x="683320" y="1099687"/>
                    <a:pt x="695337" y="1100259"/>
                  </a:cubicBezTo>
                  <a:cubicBezTo>
                    <a:pt x="701346" y="1100545"/>
                    <a:pt x="703635" y="1102262"/>
                    <a:pt x="703063" y="1108843"/>
                  </a:cubicBezTo>
                  <a:cubicBezTo>
                    <a:pt x="699629" y="1148331"/>
                    <a:pt x="695910" y="1187532"/>
                    <a:pt x="687612" y="1226161"/>
                  </a:cubicBezTo>
                  <a:cubicBezTo>
                    <a:pt x="684750" y="1239609"/>
                    <a:pt x="677597" y="1247907"/>
                    <a:pt x="664720" y="1253916"/>
                  </a:cubicBezTo>
                  <a:cubicBezTo>
                    <a:pt x="561138" y="1301129"/>
                    <a:pt x="446110" y="1275949"/>
                    <a:pt x="366277" y="1188390"/>
                  </a:cubicBezTo>
                  <a:cubicBezTo>
                    <a:pt x="311910" y="1128873"/>
                    <a:pt x="280435" y="1057338"/>
                    <a:pt x="261836" y="980081"/>
                  </a:cubicBezTo>
                  <a:cubicBezTo>
                    <a:pt x="235225" y="869345"/>
                    <a:pt x="231505" y="756606"/>
                    <a:pt x="238659" y="643581"/>
                  </a:cubicBezTo>
                  <a:cubicBezTo>
                    <a:pt x="243523" y="568040"/>
                    <a:pt x="256685" y="493643"/>
                    <a:pt x="292453" y="425542"/>
                  </a:cubicBezTo>
                  <a:cubicBezTo>
                    <a:pt x="349395" y="316809"/>
                    <a:pt x="440673" y="260440"/>
                    <a:pt x="562855" y="255861"/>
                  </a:cubicBezTo>
                  <a:close/>
                  <a:moveTo>
                    <a:pt x="1043497" y="250210"/>
                  </a:moveTo>
                  <a:cubicBezTo>
                    <a:pt x="1078693" y="247563"/>
                    <a:pt x="1114532" y="253858"/>
                    <a:pt x="1150871" y="269023"/>
                  </a:cubicBezTo>
                  <a:cubicBezTo>
                    <a:pt x="1246442" y="308511"/>
                    <a:pt x="1303670" y="382049"/>
                    <a:pt x="1334001" y="478764"/>
                  </a:cubicBezTo>
                  <a:cubicBezTo>
                    <a:pt x="1360898" y="564606"/>
                    <a:pt x="1367765" y="653024"/>
                    <a:pt x="1363187" y="742299"/>
                  </a:cubicBezTo>
                  <a:cubicBezTo>
                    <a:pt x="1358895" y="825566"/>
                    <a:pt x="1346019" y="907402"/>
                    <a:pt x="1314829" y="984946"/>
                  </a:cubicBezTo>
                  <a:cubicBezTo>
                    <a:pt x="1276773" y="1079086"/>
                    <a:pt x="1207813" y="1139747"/>
                    <a:pt x="1111098" y="1168934"/>
                  </a:cubicBezTo>
                  <a:cubicBezTo>
                    <a:pt x="1106806" y="1170078"/>
                    <a:pt x="1102800" y="1170364"/>
                    <a:pt x="1097935" y="1171509"/>
                  </a:cubicBezTo>
                  <a:cubicBezTo>
                    <a:pt x="1134561" y="1069643"/>
                    <a:pt x="1135706" y="965774"/>
                    <a:pt x="1131414" y="861620"/>
                  </a:cubicBezTo>
                  <a:cubicBezTo>
                    <a:pt x="1128266" y="786365"/>
                    <a:pt x="1120827" y="711396"/>
                    <a:pt x="1104517" y="637572"/>
                  </a:cubicBezTo>
                  <a:cubicBezTo>
                    <a:pt x="1097935" y="607242"/>
                    <a:pt x="1087921" y="577768"/>
                    <a:pt x="1078478" y="548010"/>
                  </a:cubicBezTo>
                  <a:cubicBezTo>
                    <a:pt x="1075331" y="538567"/>
                    <a:pt x="1074472" y="529697"/>
                    <a:pt x="1076761" y="519968"/>
                  </a:cubicBezTo>
                  <a:cubicBezTo>
                    <a:pt x="1079909" y="506805"/>
                    <a:pt x="1081625" y="493357"/>
                    <a:pt x="1081912" y="479336"/>
                  </a:cubicBezTo>
                  <a:cubicBezTo>
                    <a:pt x="1079623" y="480194"/>
                    <a:pt x="1078192" y="480481"/>
                    <a:pt x="1076761" y="481053"/>
                  </a:cubicBezTo>
                  <a:cubicBezTo>
                    <a:pt x="1059021" y="490782"/>
                    <a:pt x="1059021" y="490782"/>
                    <a:pt x="1051867" y="472469"/>
                  </a:cubicBezTo>
                  <a:cubicBezTo>
                    <a:pt x="1032696" y="424111"/>
                    <a:pt x="1010091" y="377470"/>
                    <a:pt x="977185" y="336839"/>
                  </a:cubicBezTo>
                  <a:cubicBezTo>
                    <a:pt x="965739" y="322818"/>
                    <a:pt x="953721" y="309655"/>
                    <a:pt x="939128" y="299068"/>
                  </a:cubicBezTo>
                  <a:cubicBezTo>
                    <a:pt x="930830" y="293059"/>
                    <a:pt x="931974" y="289912"/>
                    <a:pt x="939986" y="285047"/>
                  </a:cubicBezTo>
                  <a:cubicBezTo>
                    <a:pt x="973751" y="264445"/>
                    <a:pt x="1008302" y="252856"/>
                    <a:pt x="1043497" y="250210"/>
                  </a:cubicBezTo>
                  <a:close/>
                  <a:moveTo>
                    <a:pt x="424721" y="223885"/>
                  </a:moveTo>
                  <a:cubicBezTo>
                    <a:pt x="455195" y="227104"/>
                    <a:pt x="485312" y="233828"/>
                    <a:pt x="515070" y="243557"/>
                  </a:cubicBezTo>
                  <a:cubicBezTo>
                    <a:pt x="515928" y="243843"/>
                    <a:pt x="516786" y="244702"/>
                    <a:pt x="519076" y="246418"/>
                  </a:cubicBezTo>
                  <a:cubicBezTo>
                    <a:pt x="500476" y="250424"/>
                    <a:pt x="483308" y="254716"/>
                    <a:pt x="466426" y="260439"/>
                  </a:cubicBezTo>
                  <a:cubicBezTo>
                    <a:pt x="361413" y="296493"/>
                    <a:pt x="294742" y="369745"/>
                    <a:pt x="258975" y="473327"/>
                  </a:cubicBezTo>
                  <a:cubicBezTo>
                    <a:pt x="238085" y="533703"/>
                    <a:pt x="228929" y="596367"/>
                    <a:pt x="225495" y="659890"/>
                  </a:cubicBezTo>
                  <a:cubicBezTo>
                    <a:pt x="220917" y="745732"/>
                    <a:pt x="224351" y="831288"/>
                    <a:pt x="236941" y="916557"/>
                  </a:cubicBezTo>
                  <a:cubicBezTo>
                    <a:pt x="249245" y="999824"/>
                    <a:pt x="273854" y="1078799"/>
                    <a:pt x="320781" y="1149761"/>
                  </a:cubicBezTo>
                  <a:cubicBezTo>
                    <a:pt x="321925" y="1150906"/>
                    <a:pt x="322212" y="1152050"/>
                    <a:pt x="323356" y="1154912"/>
                  </a:cubicBezTo>
                  <a:cubicBezTo>
                    <a:pt x="245239" y="1147758"/>
                    <a:pt x="179999" y="1117141"/>
                    <a:pt x="127636" y="1060486"/>
                  </a:cubicBezTo>
                  <a:cubicBezTo>
                    <a:pt x="78420" y="1006978"/>
                    <a:pt x="48375" y="943168"/>
                    <a:pt x="28059" y="874495"/>
                  </a:cubicBezTo>
                  <a:cubicBezTo>
                    <a:pt x="-18582" y="718263"/>
                    <a:pt x="-7422" y="566036"/>
                    <a:pt x="64113" y="419533"/>
                  </a:cubicBezTo>
                  <a:cubicBezTo>
                    <a:pt x="118765" y="307938"/>
                    <a:pt x="208613" y="242413"/>
                    <a:pt x="332226" y="225244"/>
                  </a:cubicBezTo>
                  <a:cubicBezTo>
                    <a:pt x="363416" y="220952"/>
                    <a:pt x="394247" y="220666"/>
                    <a:pt x="424721" y="223885"/>
                  </a:cubicBezTo>
                  <a:close/>
                  <a:moveTo>
                    <a:pt x="741693" y="53"/>
                  </a:moveTo>
                  <a:cubicBezTo>
                    <a:pt x="750277" y="482"/>
                    <a:pt x="758718" y="3487"/>
                    <a:pt x="767159" y="9496"/>
                  </a:cubicBezTo>
                  <a:cubicBezTo>
                    <a:pt x="782897" y="20655"/>
                    <a:pt x="797490" y="32673"/>
                    <a:pt x="808363" y="48983"/>
                  </a:cubicBezTo>
                  <a:cubicBezTo>
                    <a:pt x="823528" y="71874"/>
                    <a:pt x="823242" y="93048"/>
                    <a:pt x="806932" y="115653"/>
                  </a:cubicBezTo>
                  <a:cubicBezTo>
                    <a:pt x="793770" y="133680"/>
                    <a:pt x="778032" y="149704"/>
                    <a:pt x="763439" y="166587"/>
                  </a:cubicBezTo>
                  <a:cubicBezTo>
                    <a:pt x="750563" y="181467"/>
                    <a:pt x="738259" y="196346"/>
                    <a:pt x="728244" y="213228"/>
                  </a:cubicBezTo>
                  <a:cubicBezTo>
                    <a:pt x="718801" y="229252"/>
                    <a:pt x="711647" y="246134"/>
                    <a:pt x="712219" y="265019"/>
                  </a:cubicBezTo>
                  <a:cubicBezTo>
                    <a:pt x="712505" y="274462"/>
                    <a:pt x="709072" y="278754"/>
                    <a:pt x="701346" y="283332"/>
                  </a:cubicBezTo>
                  <a:cubicBezTo>
                    <a:pt x="688470" y="291344"/>
                    <a:pt x="678741" y="293347"/>
                    <a:pt x="667009" y="280471"/>
                  </a:cubicBezTo>
                  <a:cubicBezTo>
                    <a:pt x="656994" y="269598"/>
                    <a:pt x="642973" y="263302"/>
                    <a:pt x="629239" y="257866"/>
                  </a:cubicBezTo>
                  <a:cubicBezTo>
                    <a:pt x="623230" y="255577"/>
                    <a:pt x="620654" y="252143"/>
                    <a:pt x="620368" y="245562"/>
                  </a:cubicBezTo>
                  <a:cubicBezTo>
                    <a:pt x="618938" y="230969"/>
                    <a:pt x="617793" y="215803"/>
                    <a:pt x="618079" y="202355"/>
                  </a:cubicBezTo>
                  <a:cubicBezTo>
                    <a:pt x="617507" y="146843"/>
                    <a:pt x="626377" y="95910"/>
                    <a:pt x="661286" y="52130"/>
                  </a:cubicBezTo>
                  <a:cubicBezTo>
                    <a:pt x="676452" y="33245"/>
                    <a:pt x="693334" y="16649"/>
                    <a:pt x="715367" y="6062"/>
                  </a:cubicBezTo>
                  <a:cubicBezTo>
                    <a:pt x="724381" y="1770"/>
                    <a:pt x="733108" y="-376"/>
                    <a:pt x="741693" y="53"/>
                  </a:cubicBezTo>
                  <a:close/>
                </a:path>
              </a:pathLst>
            </a:custGeom>
            <a:solidFill>
              <a:schemeClr val="accent2"/>
            </a:solidFill>
            <a:ln w="2855" cap="flat">
              <a:noFill/>
              <a:prstDash val="solid"/>
              <a:miter/>
            </a:ln>
          </p:spPr>
          <p:txBody>
            <a:bodyPr rtlCol="0" anchor="ctr"/>
            <a:lstStyle/>
            <a:p>
              <a:endParaRPr lang="en-US"/>
            </a:p>
          </p:txBody>
        </p:sp>
        <p:sp>
          <p:nvSpPr>
            <p:cNvPr id="88" name="Freeform: Shape 529">
              <a:extLst>
                <a:ext uri="{FF2B5EF4-FFF2-40B4-BE49-F238E27FC236}">
                  <a16:creationId xmlns:a16="http://schemas.microsoft.com/office/drawing/2014/main" id="{21BB3CF8-9140-4AB3-952B-AC884295B9A5}"/>
                </a:ext>
              </a:extLst>
            </p:cNvPr>
            <p:cNvSpPr/>
            <p:nvPr/>
          </p:nvSpPr>
          <p:spPr>
            <a:xfrm>
              <a:off x="9179424" y="3680276"/>
              <a:ext cx="456299" cy="430056"/>
            </a:xfrm>
            <a:custGeom>
              <a:avLst/>
              <a:gdLst>
                <a:gd name="connsiteX0" fmla="*/ 1118165 w 1364730"/>
                <a:gd name="connsiteY0" fmla="*/ 823223 h 1286242"/>
                <a:gd name="connsiteX1" fmla="*/ 1121885 w 1364730"/>
                <a:gd name="connsiteY1" fmla="*/ 941113 h 1286242"/>
                <a:gd name="connsiteX2" fmla="*/ 1105861 w 1364730"/>
                <a:gd name="connsiteY2" fmla="*/ 1107647 h 1286242"/>
                <a:gd name="connsiteX3" fmla="*/ 944478 w 1364730"/>
                <a:gd name="connsiteY3" fmla="*/ 1275325 h 1286242"/>
                <a:gd name="connsiteX4" fmla="*/ 745896 w 1364730"/>
                <a:gd name="connsiteY4" fmla="*/ 1264451 h 1286242"/>
                <a:gd name="connsiteX5" fmla="*/ 704120 w 1364730"/>
                <a:gd name="connsiteY5" fmla="*/ 1241274 h 1286242"/>
                <a:gd name="connsiteX6" fmla="*/ 698970 w 1364730"/>
                <a:gd name="connsiteY6" fmla="*/ 1228112 h 1286242"/>
                <a:gd name="connsiteX7" fmla="*/ 717855 w 1364730"/>
                <a:gd name="connsiteY7" fmla="*/ 1060720 h 1286242"/>
                <a:gd name="connsiteX8" fmla="*/ 736740 w 1364730"/>
                <a:gd name="connsiteY8" fmla="*/ 1040404 h 1286242"/>
                <a:gd name="connsiteX9" fmla="*/ 768788 w 1364730"/>
                <a:gd name="connsiteY9" fmla="*/ 1036112 h 1286242"/>
                <a:gd name="connsiteX10" fmla="*/ 778516 w 1364730"/>
                <a:gd name="connsiteY10" fmla="*/ 1025239 h 1286242"/>
                <a:gd name="connsiteX11" fmla="*/ 780233 w 1364730"/>
                <a:gd name="connsiteY11" fmla="*/ 969154 h 1286242"/>
                <a:gd name="connsiteX12" fmla="*/ 791393 w 1364730"/>
                <a:gd name="connsiteY12" fmla="*/ 958281 h 1286242"/>
                <a:gd name="connsiteX13" fmla="*/ 850051 w 1364730"/>
                <a:gd name="connsiteY13" fmla="*/ 960570 h 1286242"/>
                <a:gd name="connsiteX14" fmla="*/ 858922 w 1364730"/>
                <a:gd name="connsiteY14" fmla="*/ 970013 h 1286242"/>
                <a:gd name="connsiteX15" fmla="*/ 857491 w 1364730"/>
                <a:gd name="connsiteY15" fmla="*/ 998627 h 1286242"/>
                <a:gd name="connsiteX16" fmla="*/ 868364 w 1364730"/>
                <a:gd name="connsiteY16" fmla="*/ 1005780 h 1286242"/>
                <a:gd name="connsiteX17" fmla="*/ 1003995 w 1364730"/>
                <a:gd name="connsiteY17" fmla="*/ 925947 h 1286242"/>
                <a:gd name="connsiteX18" fmla="*/ 1108723 w 1364730"/>
                <a:gd name="connsiteY18" fmla="*/ 829518 h 1286242"/>
                <a:gd name="connsiteX19" fmla="*/ 1118165 w 1364730"/>
                <a:gd name="connsiteY19" fmla="*/ 823223 h 1286242"/>
                <a:gd name="connsiteX20" fmla="*/ 239429 w 1364730"/>
                <a:gd name="connsiteY20" fmla="*/ 793465 h 1286242"/>
                <a:gd name="connsiteX21" fmla="*/ 256026 w 1364730"/>
                <a:gd name="connsiteY21" fmla="*/ 811492 h 1286242"/>
                <a:gd name="connsiteX22" fmla="*/ 486941 w 1364730"/>
                <a:gd name="connsiteY22" fmla="*/ 991187 h 1286242"/>
                <a:gd name="connsiteX23" fmla="*/ 511549 w 1364730"/>
                <a:gd name="connsiteY23" fmla="*/ 977167 h 1286242"/>
                <a:gd name="connsiteX24" fmla="*/ 537588 w 1364730"/>
                <a:gd name="connsiteY24" fmla="*/ 952845 h 1286242"/>
                <a:gd name="connsiteX25" fmla="*/ 572211 w 1364730"/>
                <a:gd name="connsiteY25" fmla="*/ 954275 h 1286242"/>
                <a:gd name="connsiteX26" fmla="*/ 583370 w 1364730"/>
                <a:gd name="connsiteY26" fmla="*/ 966293 h 1286242"/>
                <a:gd name="connsiteX27" fmla="*/ 580795 w 1364730"/>
                <a:gd name="connsiteY27" fmla="*/ 1016369 h 1286242"/>
                <a:gd name="connsiteX28" fmla="*/ 591382 w 1364730"/>
                <a:gd name="connsiteY28" fmla="*/ 1029817 h 1286242"/>
                <a:gd name="connsiteX29" fmla="*/ 696968 w 1364730"/>
                <a:gd name="connsiteY29" fmla="*/ 1042121 h 1286242"/>
                <a:gd name="connsiteX30" fmla="*/ 708127 w 1364730"/>
                <a:gd name="connsiteY30" fmla="*/ 1051278 h 1286242"/>
                <a:gd name="connsiteX31" fmla="*/ 690100 w 1364730"/>
                <a:gd name="connsiteY31" fmla="*/ 1220100 h 1286242"/>
                <a:gd name="connsiteX32" fmla="*/ 660056 w 1364730"/>
                <a:gd name="connsiteY32" fmla="*/ 1257298 h 1286242"/>
                <a:gd name="connsiteX33" fmla="*/ 385075 w 1364730"/>
                <a:gd name="connsiteY33" fmla="*/ 1206652 h 1286242"/>
                <a:gd name="connsiteX34" fmla="*/ 268902 w 1364730"/>
                <a:gd name="connsiteY34" fmla="*/ 1005209 h 1286242"/>
                <a:gd name="connsiteX35" fmla="*/ 238571 w 1364730"/>
                <a:gd name="connsiteY35" fmla="*/ 798615 h 1286242"/>
                <a:gd name="connsiteX36" fmla="*/ 239429 w 1364730"/>
                <a:gd name="connsiteY36" fmla="*/ 793465 h 1286242"/>
                <a:gd name="connsiteX37" fmla="*/ 892686 w 1364730"/>
                <a:gd name="connsiteY37" fmla="*/ 465548 h 1286242"/>
                <a:gd name="connsiteX38" fmla="*/ 746469 w 1364730"/>
                <a:gd name="connsiteY38" fmla="*/ 601465 h 1286242"/>
                <a:gd name="connsiteX39" fmla="*/ 757056 w 1364730"/>
                <a:gd name="connsiteY39" fmla="*/ 612338 h 1286242"/>
                <a:gd name="connsiteX40" fmla="*/ 788245 w 1364730"/>
                <a:gd name="connsiteY40" fmla="*/ 612338 h 1286242"/>
                <a:gd name="connsiteX41" fmla="*/ 797116 w 1364730"/>
                <a:gd name="connsiteY41" fmla="*/ 604326 h 1286242"/>
                <a:gd name="connsiteX42" fmla="*/ 803124 w 1364730"/>
                <a:gd name="connsiteY42" fmla="*/ 575140 h 1286242"/>
                <a:gd name="connsiteX43" fmla="*/ 862069 w 1364730"/>
                <a:gd name="connsiteY43" fmla="*/ 518484 h 1286242"/>
                <a:gd name="connsiteX44" fmla="*/ 983679 w 1364730"/>
                <a:gd name="connsiteY44" fmla="*/ 578574 h 1286242"/>
                <a:gd name="connsiteX45" fmla="*/ 1000847 w 1364730"/>
                <a:gd name="connsiteY45" fmla="*/ 608332 h 1286242"/>
                <a:gd name="connsiteX46" fmla="*/ 1036614 w 1364730"/>
                <a:gd name="connsiteY46" fmla="*/ 600892 h 1286242"/>
                <a:gd name="connsiteX47" fmla="*/ 1043482 w 1364730"/>
                <a:gd name="connsiteY47" fmla="*/ 588588 h 1286242"/>
                <a:gd name="connsiteX48" fmla="*/ 1027744 w 1364730"/>
                <a:gd name="connsiteY48" fmla="*/ 553679 h 1286242"/>
                <a:gd name="connsiteX49" fmla="*/ 892686 w 1364730"/>
                <a:gd name="connsiteY49" fmla="*/ 465548 h 1286242"/>
                <a:gd name="connsiteX50" fmla="*/ 441158 w 1364730"/>
                <a:gd name="connsiteY50" fmla="*/ 464691 h 1286242"/>
                <a:gd name="connsiteX51" fmla="*/ 411399 w 1364730"/>
                <a:gd name="connsiteY51" fmla="*/ 467838 h 1286242"/>
                <a:gd name="connsiteX52" fmla="*/ 282350 w 1364730"/>
                <a:gd name="connsiteY52" fmla="*/ 589734 h 1286242"/>
                <a:gd name="connsiteX53" fmla="*/ 288359 w 1364730"/>
                <a:gd name="connsiteY53" fmla="*/ 600321 h 1286242"/>
                <a:gd name="connsiteX54" fmla="*/ 317259 w 1364730"/>
                <a:gd name="connsiteY54" fmla="*/ 607474 h 1286242"/>
                <a:gd name="connsiteX55" fmla="*/ 332711 w 1364730"/>
                <a:gd name="connsiteY55" fmla="*/ 599749 h 1286242"/>
                <a:gd name="connsiteX56" fmla="*/ 375632 w 1364730"/>
                <a:gd name="connsiteY56" fmla="*/ 537656 h 1286242"/>
                <a:gd name="connsiteX57" fmla="*/ 524425 w 1364730"/>
                <a:gd name="connsiteY57" fmla="*/ 580005 h 1286242"/>
                <a:gd name="connsiteX58" fmla="*/ 533868 w 1364730"/>
                <a:gd name="connsiteY58" fmla="*/ 611194 h 1286242"/>
                <a:gd name="connsiteX59" fmla="*/ 569349 w 1364730"/>
                <a:gd name="connsiteY59" fmla="*/ 612625 h 1286242"/>
                <a:gd name="connsiteX60" fmla="*/ 579650 w 1364730"/>
                <a:gd name="connsiteY60" fmla="*/ 600893 h 1286242"/>
                <a:gd name="connsiteX61" fmla="*/ 441158 w 1364730"/>
                <a:gd name="connsiteY61" fmla="*/ 464691 h 1286242"/>
                <a:gd name="connsiteX62" fmla="*/ 834707 w 1364730"/>
                <a:gd name="connsiteY62" fmla="*/ 268863 h 1286242"/>
                <a:gd name="connsiteX63" fmla="*/ 961932 w 1364730"/>
                <a:gd name="connsiteY63" fmla="*/ 335927 h 1286242"/>
                <a:gd name="connsiteX64" fmla="*/ 1034611 w 1364730"/>
                <a:gd name="connsiteY64" fmla="*/ 460398 h 1286242"/>
                <a:gd name="connsiteX65" fmla="*/ 1113872 w 1364730"/>
                <a:gd name="connsiteY65" fmla="*/ 770860 h 1286242"/>
                <a:gd name="connsiteX66" fmla="*/ 1105002 w 1364730"/>
                <a:gd name="connsiteY66" fmla="*/ 785740 h 1286242"/>
                <a:gd name="connsiteX67" fmla="*/ 948197 w 1364730"/>
                <a:gd name="connsiteY67" fmla="*/ 843826 h 1286242"/>
                <a:gd name="connsiteX68" fmla="*/ 937324 w 1364730"/>
                <a:gd name="connsiteY68" fmla="*/ 856702 h 1286242"/>
                <a:gd name="connsiteX69" fmla="*/ 935893 w 1364730"/>
                <a:gd name="connsiteY69" fmla="*/ 890181 h 1286242"/>
                <a:gd name="connsiteX70" fmla="*/ 925592 w 1364730"/>
                <a:gd name="connsiteY70" fmla="*/ 900482 h 1286242"/>
                <a:gd name="connsiteX71" fmla="*/ 896978 w 1364730"/>
                <a:gd name="connsiteY71" fmla="*/ 899337 h 1286242"/>
                <a:gd name="connsiteX72" fmla="*/ 887250 w 1364730"/>
                <a:gd name="connsiteY72" fmla="*/ 889322 h 1286242"/>
                <a:gd name="connsiteX73" fmla="*/ 885246 w 1364730"/>
                <a:gd name="connsiteY73" fmla="*/ 860994 h 1286242"/>
                <a:gd name="connsiteX74" fmla="*/ 856633 w 1364730"/>
                <a:gd name="connsiteY74" fmla="*/ 864714 h 1286242"/>
                <a:gd name="connsiteX75" fmla="*/ 739315 w 1364730"/>
                <a:gd name="connsiteY75" fmla="*/ 878735 h 1286242"/>
                <a:gd name="connsiteX76" fmla="*/ 725295 w 1364730"/>
                <a:gd name="connsiteY76" fmla="*/ 865286 h 1286242"/>
                <a:gd name="connsiteX77" fmla="*/ 725581 w 1364730"/>
                <a:gd name="connsiteY77" fmla="*/ 693030 h 1286242"/>
                <a:gd name="connsiteX78" fmla="*/ 708412 w 1364730"/>
                <a:gd name="connsiteY78" fmla="*/ 393441 h 1286242"/>
                <a:gd name="connsiteX79" fmla="*/ 691816 w 1364730"/>
                <a:gd name="connsiteY79" fmla="*/ 311605 h 1286242"/>
                <a:gd name="connsiteX80" fmla="*/ 696108 w 1364730"/>
                <a:gd name="connsiteY80" fmla="*/ 299015 h 1286242"/>
                <a:gd name="connsiteX81" fmla="*/ 834707 w 1364730"/>
                <a:gd name="connsiteY81" fmla="*/ 268863 h 1286242"/>
                <a:gd name="connsiteX82" fmla="*/ 567346 w 1364730"/>
                <a:gd name="connsiteY82" fmla="*/ 256381 h 1286242"/>
                <a:gd name="connsiteX83" fmla="*/ 664062 w 1364730"/>
                <a:gd name="connsiteY83" fmla="*/ 292721 h 1286242"/>
                <a:gd name="connsiteX84" fmla="*/ 682375 w 1364730"/>
                <a:gd name="connsiteY84" fmla="*/ 319904 h 1286242"/>
                <a:gd name="connsiteX85" fmla="*/ 700687 w 1364730"/>
                <a:gd name="connsiteY85" fmla="*/ 426920 h 1286242"/>
                <a:gd name="connsiteX86" fmla="*/ 713278 w 1364730"/>
                <a:gd name="connsiteY86" fmla="*/ 654974 h 1286242"/>
                <a:gd name="connsiteX87" fmla="*/ 712991 w 1364730"/>
                <a:gd name="connsiteY87" fmla="*/ 663272 h 1286242"/>
                <a:gd name="connsiteX88" fmla="*/ 712990 w 1364730"/>
                <a:gd name="connsiteY88" fmla="*/ 663315 h 1286242"/>
                <a:gd name="connsiteX89" fmla="*/ 712990 w 1364730"/>
                <a:gd name="connsiteY89" fmla="*/ 890165 h 1286242"/>
                <a:gd name="connsiteX90" fmla="*/ 712991 w 1364730"/>
                <a:gd name="connsiteY90" fmla="*/ 890180 h 1286242"/>
                <a:gd name="connsiteX91" fmla="*/ 712990 w 1364730"/>
                <a:gd name="connsiteY91" fmla="*/ 890343 h 1286242"/>
                <a:gd name="connsiteX92" fmla="*/ 712990 w 1364730"/>
                <a:gd name="connsiteY92" fmla="*/ 890466 h 1286242"/>
                <a:gd name="connsiteX93" fmla="*/ 712989 w 1364730"/>
                <a:gd name="connsiteY93" fmla="*/ 890461 h 1286242"/>
                <a:gd name="connsiteX94" fmla="*/ 712705 w 1364730"/>
                <a:gd name="connsiteY94" fmla="*/ 936821 h 1286242"/>
                <a:gd name="connsiteX95" fmla="*/ 704121 w 1364730"/>
                <a:gd name="connsiteY95" fmla="*/ 945119 h 1286242"/>
                <a:gd name="connsiteX96" fmla="*/ 644318 w 1364730"/>
                <a:gd name="connsiteY96" fmla="*/ 942830 h 1286242"/>
                <a:gd name="connsiteX97" fmla="*/ 637164 w 1364730"/>
                <a:gd name="connsiteY97" fmla="*/ 933387 h 1286242"/>
                <a:gd name="connsiteX98" fmla="*/ 639167 w 1364730"/>
                <a:gd name="connsiteY98" fmla="*/ 887891 h 1286242"/>
                <a:gd name="connsiteX99" fmla="*/ 629725 w 1364730"/>
                <a:gd name="connsiteY99" fmla="*/ 877876 h 1286242"/>
                <a:gd name="connsiteX100" fmla="*/ 504396 w 1364730"/>
                <a:gd name="connsiteY100" fmla="*/ 859849 h 1286242"/>
                <a:gd name="connsiteX101" fmla="*/ 493522 w 1364730"/>
                <a:gd name="connsiteY101" fmla="*/ 868720 h 1286242"/>
                <a:gd name="connsiteX102" fmla="*/ 492950 w 1364730"/>
                <a:gd name="connsiteY102" fmla="*/ 897334 h 1286242"/>
                <a:gd name="connsiteX103" fmla="*/ 486083 w 1364730"/>
                <a:gd name="connsiteY103" fmla="*/ 904773 h 1286242"/>
                <a:gd name="connsiteX104" fmla="*/ 440586 w 1364730"/>
                <a:gd name="connsiteY104" fmla="*/ 902484 h 1286242"/>
                <a:gd name="connsiteX105" fmla="*/ 434863 w 1364730"/>
                <a:gd name="connsiteY105" fmla="*/ 894186 h 1286242"/>
                <a:gd name="connsiteX106" fmla="*/ 436007 w 1364730"/>
                <a:gd name="connsiteY106" fmla="*/ 854699 h 1286242"/>
                <a:gd name="connsiteX107" fmla="*/ 424848 w 1364730"/>
                <a:gd name="connsiteY107" fmla="*/ 838675 h 1286242"/>
                <a:gd name="connsiteX108" fmla="*/ 246583 w 1364730"/>
                <a:gd name="connsiteY108" fmla="*/ 761131 h 1286242"/>
                <a:gd name="connsiteX109" fmla="*/ 236282 w 1364730"/>
                <a:gd name="connsiteY109" fmla="*/ 748255 h 1286242"/>
                <a:gd name="connsiteX110" fmla="*/ 263751 w 1364730"/>
                <a:gd name="connsiteY110" fmla="*/ 499600 h 1286242"/>
                <a:gd name="connsiteX111" fmla="*/ 402243 w 1364730"/>
                <a:gd name="connsiteY111" fmla="*/ 304452 h 1286242"/>
                <a:gd name="connsiteX112" fmla="*/ 567346 w 1364730"/>
                <a:gd name="connsiteY112" fmla="*/ 256381 h 1286242"/>
                <a:gd name="connsiteX113" fmla="*/ 1070952 w 1364730"/>
                <a:gd name="connsiteY113" fmla="*/ 250372 h 1286242"/>
                <a:gd name="connsiteX114" fmla="*/ 1293568 w 1364730"/>
                <a:gd name="connsiteY114" fmla="*/ 389435 h 1286242"/>
                <a:gd name="connsiteX115" fmla="*/ 1356233 w 1364730"/>
                <a:gd name="connsiteY115" fmla="*/ 576285 h 1286242"/>
                <a:gd name="connsiteX116" fmla="*/ 1326188 w 1364730"/>
                <a:gd name="connsiteY116" fmla="*/ 953417 h 1286242"/>
                <a:gd name="connsiteX117" fmla="*/ 1146779 w 1364730"/>
                <a:gd name="connsiteY117" fmla="*/ 1156003 h 1286242"/>
                <a:gd name="connsiteX118" fmla="*/ 1106147 w 1364730"/>
                <a:gd name="connsiteY118" fmla="*/ 1169738 h 1286242"/>
                <a:gd name="connsiteX119" fmla="*/ 1098421 w 1364730"/>
                <a:gd name="connsiteY119" fmla="*/ 1169452 h 1286242"/>
                <a:gd name="connsiteX120" fmla="*/ 1115303 w 1364730"/>
                <a:gd name="connsiteY120" fmla="*/ 1115372 h 1286242"/>
                <a:gd name="connsiteX121" fmla="*/ 1133044 w 1364730"/>
                <a:gd name="connsiteY121" fmla="*/ 901339 h 1286242"/>
                <a:gd name="connsiteX122" fmla="*/ 1129324 w 1364730"/>
                <a:gd name="connsiteY122" fmla="*/ 816642 h 1286242"/>
                <a:gd name="connsiteX123" fmla="*/ 1135619 w 1364730"/>
                <a:gd name="connsiteY123" fmla="*/ 798329 h 1286242"/>
                <a:gd name="connsiteX124" fmla="*/ 1168811 w 1364730"/>
                <a:gd name="connsiteY124" fmla="*/ 756266 h 1286242"/>
                <a:gd name="connsiteX125" fmla="*/ 1166522 w 1364730"/>
                <a:gd name="connsiteY125" fmla="*/ 755122 h 1286242"/>
                <a:gd name="connsiteX126" fmla="*/ 1135619 w 1364730"/>
                <a:gd name="connsiteY126" fmla="*/ 770860 h 1286242"/>
                <a:gd name="connsiteX127" fmla="*/ 1124173 w 1364730"/>
                <a:gd name="connsiteY127" fmla="*/ 764564 h 1286242"/>
                <a:gd name="connsiteX128" fmla="*/ 1102999 w 1364730"/>
                <a:gd name="connsiteY128" fmla="*/ 631223 h 1286242"/>
                <a:gd name="connsiteX129" fmla="*/ 1018874 w 1364730"/>
                <a:gd name="connsiteY129" fmla="*/ 400309 h 1286242"/>
                <a:gd name="connsiteX130" fmla="*/ 937038 w 1364730"/>
                <a:gd name="connsiteY130" fmla="*/ 297012 h 1286242"/>
                <a:gd name="connsiteX131" fmla="*/ 939327 w 1364730"/>
                <a:gd name="connsiteY131" fmla="*/ 285567 h 1286242"/>
                <a:gd name="connsiteX132" fmla="*/ 1070952 w 1364730"/>
                <a:gd name="connsiteY132" fmla="*/ 250372 h 1286242"/>
                <a:gd name="connsiteX133" fmla="*/ 421987 w 1364730"/>
                <a:gd name="connsiteY133" fmla="*/ 224047 h 1286242"/>
                <a:gd name="connsiteX134" fmla="*/ 485510 w 1364730"/>
                <a:gd name="connsiteY134" fmla="*/ 234920 h 1286242"/>
                <a:gd name="connsiteX135" fmla="*/ 518702 w 1364730"/>
                <a:gd name="connsiteY135" fmla="*/ 244363 h 1286242"/>
                <a:gd name="connsiteX136" fmla="*/ 513838 w 1364730"/>
                <a:gd name="connsiteY136" fmla="*/ 248083 h 1286242"/>
                <a:gd name="connsiteX137" fmla="*/ 258314 w 1364730"/>
                <a:gd name="connsiteY137" fmla="*/ 477281 h 1286242"/>
                <a:gd name="connsiteX138" fmla="*/ 224264 w 1364730"/>
                <a:gd name="connsiteY138" fmla="*/ 726222 h 1286242"/>
                <a:gd name="connsiteX139" fmla="*/ 224264 w 1364730"/>
                <a:gd name="connsiteY139" fmla="*/ 746538 h 1286242"/>
                <a:gd name="connsiteX140" fmla="*/ 177337 w 1364730"/>
                <a:gd name="connsiteY140" fmla="*/ 719069 h 1286242"/>
                <a:gd name="connsiteX141" fmla="*/ 217683 w 1364730"/>
                <a:gd name="connsiteY141" fmla="*/ 768285 h 1286242"/>
                <a:gd name="connsiteX142" fmla="*/ 225694 w 1364730"/>
                <a:gd name="connsiteY142" fmla="*/ 787456 h 1286242"/>
                <a:gd name="connsiteX143" fmla="*/ 247441 w 1364730"/>
                <a:gd name="connsiteY143" fmla="*/ 970013 h 1286242"/>
                <a:gd name="connsiteX144" fmla="*/ 320980 w 1364730"/>
                <a:gd name="connsiteY144" fmla="*/ 1149423 h 1286242"/>
                <a:gd name="connsiteX145" fmla="*/ 324128 w 1364730"/>
                <a:gd name="connsiteY145" fmla="*/ 1155145 h 1286242"/>
                <a:gd name="connsiteX146" fmla="*/ 210815 w 1364730"/>
                <a:gd name="connsiteY146" fmla="*/ 1123956 h 1286242"/>
                <a:gd name="connsiteX147" fmla="*/ 66315 w 1364730"/>
                <a:gd name="connsiteY147" fmla="*/ 969441 h 1286242"/>
                <a:gd name="connsiteX148" fmla="*/ 66315 w 1364730"/>
                <a:gd name="connsiteY148" fmla="*/ 416905 h 1286242"/>
                <a:gd name="connsiteX149" fmla="*/ 421987 w 1364730"/>
                <a:gd name="connsiteY149" fmla="*/ 224047 h 1286242"/>
                <a:gd name="connsiteX150" fmla="*/ 729874 w 1364730"/>
                <a:gd name="connsiteY150" fmla="*/ 0 h 1286242"/>
                <a:gd name="connsiteX151" fmla="*/ 751335 w 1364730"/>
                <a:gd name="connsiteY151" fmla="*/ 0 h 1286242"/>
                <a:gd name="connsiteX152" fmla="*/ 786530 w 1364730"/>
                <a:gd name="connsiteY152" fmla="*/ 24322 h 1286242"/>
                <a:gd name="connsiteX153" fmla="*/ 811138 w 1364730"/>
                <a:gd name="connsiteY153" fmla="*/ 53508 h 1286242"/>
                <a:gd name="connsiteX154" fmla="*/ 808277 w 1364730"/>
                <a:gd name="connsiteY154" fmla="*/ 114170 h 1286242"/>
                <a:gd name="connsiteX155" fmla="*/ 758774 w 1364730"/>
                <a:gd name="connsiteY155" fmla="*/ 172542 h 1286242"/>
                <a:gd name="connsiteX156" fmla="*/ 729016 w 1364730"/>
                <a:gd name="connsiteY156" fmla="*/ 212888 h 1286242"/>
                <a:gd name="connsiteX157" fmla="*/ 712133 w 1364730"/>
                <a:gd name="connsiteY157" fmla="*/ 264679 h 1286242"/>
                <a:gd name="connsiteX158" fmla="*/ 709271 w 1364730"/>
                <a:gd name="connsiteY158" fmla="*/ 278986 h 1286242"/>
                <a:gd name="connsiteX159" fmla="*/ 682660 w 1364730"/>
                <a:gd name="connsiteY159" fmla="*/ 292721 h 1286242"/>
                <a:gd name="connsiteX160" fmla="*/ 676079 w 1364730"/>
                <a:gd name="connsiteY160" fmla="*/ 288143 h 1286242"/>
                <a:gd name="connsiteX161" fmla="*/ 629724 w 1364730"/>
                <a:gd name="connsiteY161" fmla="*/ 258956 h 1286242"/>
                <a:gd name="connsiteX162" fmla="*/ 619710 w 1364730"/>
                <a:gd name="connsiteY162" fmla="*/ 244649 h 1286242"/>
                <a:gd name="connsiteX163" fmla="*/ 624574 w 1364730"/>
                <a:gd name="connsiteY163" fmla="*/ 131910 h 1286242"/>
                <a:gd name="connsiteX164" fmla="*/ 692675 w 1364730"/>
                <a:gd name="connsiteY164" fmla="*/ 20888 h 1286242"/>
                <a:gd name="connsiteX165" fmla="*/ 729874 w 1364730"/>
                <a:gd name="connsiteY165" fmla="*/ 0 h 1286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Lst>
              <a:rect l="l" t="t" r="r" b="b"/>
              <a:pathLst>
                <a:path w="1364730" h="1286242">
                  <a:moveTo>
                    <a:pt x="1118165" y="823223"/>
                  </a:moveTo>
                  <a:cubicBezTo>
                    <a:pt x="1120740" y="862996"/>
                    <a:pt x="1122743" y="901911"/>
                    <a:pt x="1121885" y="941113"/>
                  </a:cubicBezTo>
                  <a:cubicBezTo>
                    <a:pt x="1120740" y="996910"/>
                    <a:pt x="1116448" y="1052422"/>
                    <a:pt x="1105861" y="1107647"/>
                  </a:cubicBezTo>
                  <a:cubicBezTo>
                    <a:pt x="1088407" y="1199211"/>
                    <a:pt x="1032896" y="1253006"/>
                    <a:pt x="944478" y="1275325"/>
                  </a:cubicBezTo>
                  <a:cubicBezTo>
                    <a:pt x="877235" y="1292207"/>
                    <a:pt x="810850" y="1290204"/>
                    <a:pt x="745896" y="1264451"/>
                  </a:cubicBezTo>
                  <a:cubicBezTo>
                    <a:pt x="731017" y="1258442"/>
                    <a:pt x="717282" y="1250430"/>
                    <a:pt x="704120" y="1241274"/>
                  </a:cubicBezTo>
                  <a:cubicBezTo>
                    <a:pt x="699256" y="1237840"/>
                    <a:pt x="697825" y="1234120"/>
                    <a:pt x="698970" y="1228112"/>
                  </a:cubicBezTo>
                  <a:cubicBezTo>
                    <a:pt x="710988" y="1172887"/>
                    <a:pt x="714421" y="1116803"/>
                    <a:pt x="717855" y="1060720"/>
                  </a:cubicBezTo>
                  <a:cubicBezTo>
                    <a:pt x="718999" y="1042693"/>
                    <a:pt x="718713" y="1042693"/>
                    <a:pt x="736740" y="1040404"/>
                  </a:cubicBezTo>
                  <a:cubicBezTo>
                    <a:pt x="747327" y="1038973"/>
                    <a:pt x="757914" y="1037256"/>
                    <a:pt x="768788" y="1036112"/>
                  </a:cubicBezTo>
                  <a:cubicBezTo>
                    <a:pt x="775369" y="1035253"/>
                    <a:pt x="778516" y="1032106"/>
                    <a:pt x="778516" y="1025239"/>
                  </a:cubicBezTo>
                  <a:cubicBezTo>
                    <a:pt x="778802" y="1006639"/>
                    <a:pt x="779947" y="987753"/>
                    <a:pt x="780233" y="969154"/>
                  </a:cubicBezTo>
                  <a:cubicBezTo>
                    <a:pt x="780519" y="961142"/>
                    <a:pt x="782808" y="957709"/>
                    <a:pt x="791393" y="958281"/>
                  </a:cubicBezTo>
                  <a:cubicBezTo>
                    <a:pt x="810850" y="959425"/>
                    <a:pt x="830308" y="959998"/>
                    <a:pt x="850051" y="960570"/>
                  </a:cubicBezTo>
                  <a:cubicBezTo>
                    <a:pt x="856632" y="960856"/>
                    <a:pt x="859494" y="962859"/>
                    <a:pt x="858922" y="970013"/>
                  </a:cubicBezTo>
                  <a:cubicBezTo>
                    <a:pt x="858063" y="979455"/>
                    <a:pt x="858922" y="989184"/>
                    <a:pt x="857491" y="998627"/>
                  </a:cubicBezTo>
                  <a:cubicBezTo>
                    <a:pt x="855774" y="1010072"/>
                    <a:pt x="859780" y="1009500"/>
                    <a:pt x="868364" y="1005780"/>
                  </a:cubicBezTo>
                  <a:cubicBezTo>
                    <a:pt x="917009" y="985178"/>
                    <a:pt x="962219" y="957995"/>
                    <a:pt x="1003995" y="925947"/>
                  </a:cubicBezTo>
                  <a:cubicBezTo>
                    <a:pt x="1041766" y="897047"/>
                    <a:pt x="1076675" y="864999"/>
                    <a:pt x="1108723" y="829518"/>
                  </a:cubicBezTo>
                  <a:cubicBezTo>
                    <a:pt x="1111298" y="826943"/>
                    <a:pt x="1112728" y="823795"/>
                    <a:pt x="1118165" y="823223"/>
                  </a:cubicBezTo>
                  <a:close/>
                  <a:moveTo>
                    <a:pt x="239429" y="793465"/>
                  </a:moveTo>
                  <a:cubicBezTo>
                    <a:pt x="245438" y="800046"/>
                    <a:pt x="250875" y="805769"/>
                    <a:pt x="256026" y="811492"/>
                  </a:cubicBezTo>
                  <a:cubicBezTo>
                    <a:pt x="323555" y="883599"/>
                    <a:pt x="397665" y="947122"/>
                    <a:pt x="486941" y="991187"/>
                  </a:cubicBezTo>
                  <a:cubicBezTo>
                    <a:pt x="512408" y="1003779"/>
                    <a:pt x="510119" y="1006354"/>
                    <a:pt x="511549" y="977167"/>
                  </a:cubicBezTo>
                  <a:cubicBezTo>
                    <a:pt x="512694" y="951986"/>
                    <a:pt x="512408" y="951986"/>
                    <a:pt x="537588" y="952845"/>
                  </a:cubicBezTo>
                  <a:cubicBezTo>
                    <a:pt x="549034" y="953131"/>
                    <a:pt x="560765" y="954562"/>
                    <a:pt x="572211" y="954275"/>
                  </a:cubicBezTo>
                  <a:cubicBezTo>
                    <a:pt x="581081" y="954275"/>
                    <a:pt x="584229" y="956851"/>
                    <a:pt x="583370" y="966293"/>
                  </a:cubicBezTo>
                  <a:cubicBezTo>
                    <a:pt x="581940" y="982889"/>
                    <a:pt x="582226" y="999772"/>
                    <a:pt x="580795" y="1016369"/>
                  </a:cubicBezTo>
                  <a:cubicBezTo>
                    <a:pt x="579937" y="1025239"/>
                    <a:pt x="583657" y="1028100"/>
                    <a:pt x="591382" y="1029817"/>
                  </a:cubicBezTo>
                  <a:cubicBezTo>
                    <a:pt x="626005" y="1038115"/>
                    <a:pt x="661200" y="1042407"/>
                    <a:pt x="696968" y="1042121"/>
                  </a:cubicBezTo>
                  <a:cubicBezTo>
                    <a:pt x="703263" y="1042121"/>
                    <a:pt x="708699" y="1041549"/>
                    <a:pt x="708127" y="1051278"/>
                  </a:cubicBezTo>
                  <a:cubicBezTo>
                    <a:pt x="703549" y="1107647"/>
                    <a:pt x="700688" y="1164303"/>
                    <a:pt x="690100" y="1220100"/>
                  </a:cubicBezTo>
                  <a:cubicBezTo>
                    <a:pt x="686667" y="1238699"/>
                    <a:pt x="678083" y="1250145"/>
                    <a:pt x="660056" y="1257298"/>
                  </a:cubicBezTo>
                  <a:cubicBezTo>
                    <a:pt x="557618" y="1298216"/>
                    <a:pt x="466052" y="1279331"/>
                    <a:pt x="385075" y="1206652"/>
                  </a:cubicBezTo>
                  <a:cubicBezTo>
                    <a:pt x="324699" y="1152285"/>
                    <a:pt x="291221" y="1081609"/>
                    <a:pt x="268902" y="1005209"/>
                  </a:cubicBezTo>
                  <a:cubicBezTo>
                    <a:pt x="249158" y="937679"/>
                    <a:pt x="241432" y="868434"/>
                    <a:pt x="238571" y="798615"/>
                  </a:cubicBezTo>
                  <a:cubicBezTo>
                    <a:pt x="238285" y="797185"/>
                    <a:pt x="238857" y="796326"/>
                    <a:pt x="239429" y="793465"/>
                  </a:cubicBezTo>
                  <a:close/>
                  <a:moveTo>
                    <a:pt x="892686" y="465548"/>
                  </a:moveTo>
                  <a:cubicBezTo>
                    <a:pt x="787673" y="465835"/>
                    <a:pt x="751619" y="539945"/>
                    <a:pt x="746469" y="601465"/>
                  </a:cubicBezTo>
                  <a:cubicBezTo>
                    <a:pt x="745610" y="610049"/>
                    <a:pt x="748758" y="612624"/>
                    <a:pt x="757056" y="612338"/>
                  </a:cubicBezTo>
                  <a:cubicBezTo>
                    <a:pt x="767357" y="611766"/>
                    <a:pt x="777944" y="612052"/>
                    <a:pt x="788245" y="612338"/>
                  </a:cubicBezTo>
                  <a:cubicBezTo>
                    <a:pt x="793968" y="612624"/>
                    <a:pt x="796829" y="610621"/>
                    <a:pt x="797116" y="604326"/>
                  </a:cubicBezTo>
                  <a:cubicBezTo>
                    <a:pt x="797402" y="594311"/>
                    <a:pt x="799977" y="584582"/>
                    <a:pt x="803124" y="575140"/>
                  </a:cubicBezTo>
                  <a:cubicBezTo>
                    <a:pt x="812853" y="545954"/>
                    <a:pt x="830594" y="525065"/>
                    <a:pt x="862069" y="518484"/>
                  </a:cubicBezTo>
                  <a:cubicBezTo>
                    <a:pt x="911857" y="507897"/>
                    <a:pt x="956495" y="530216"/>
                    <a:pt x="983679" y="578574"/>
                  </a:cubicBezTo>
                  <a:cubicBezTo>
                    <a:pt x="989401" y="588588"/>
                    <a:pt x="988543" y="605757"/>
                    <a:pt x="1000847" y="608332"/>
                  </a:cubicBezTo>
                  <a:cubicBezTo>
                    <a:pt x="1011720" y="610621"/>
                    <a:pt x="1024597" y="603182"/>
                    <a:pt x="1036614" y="600892"/>
                  </a:cubicBezTo>
                  <a:cubicBezTo>
                    <a:pt x="1045199" y="599462"/>
                    <a:pt x="1045771" y="595170"/>
                    <a:pt x="1043482" y="588588"/>
                  </a:cubicBezTo>
                  <a:cubicBezTo>
                    <a:pt x="1038904" y="576571"/>
                    <a:pt x="1034039" y="564839"/>
                    <a:pt x="1027744" y="553679"/>
                  </a:cubicBezTo>
                  <a:cubicBezTo>
                    <a:pt x="996269" y="497882"/>
                    <a:pt x="949914" y="466121"/>
                    <a:pt x="892686" y="465548"/>
                  </a:cubicBezTo>
                  <a:close/>
                  <a:moveTo>
                    <a:pt x="441158" y="464691"/>
                  </a:moveTo>
                  <a:cubicBezTo>
                    <a:pt x="431143" y="465549"/>
                    <a:pt x="421128" y="465835"/>
                    <a:pt x="411399" y="467838"/>
                  </a:cubicBezTo>
                  <a:cubicBezTo>
                    <a:pt x="343012" y="481573"/>
                    <a:pt x="305241" y="527641"/>
                    <a:pt x="282350" y="589734"/>
                  </a:cubicBezTo>
                  <a:cubicBezTo>
                    <a:pt x="279775" y="596315"/>
                    <a:pt x="281778" y="598890"/>
                    <a:pt x="288359" y="600321"/>
                  </a:cubicBezTo>
                  <a:cubicBezTo>
                    <a:pt x="298088" y="602324"/>
                    <a:pt x="307817" y="604613"/>
                    <a:pt x="317259" y="607474"/>
                  </a:cubicBezTo>
                  <a:cubicBezTo>
                    <a:pt x="325271" y="610050"/>
                    <a:pt x="329563" y="608905"/>
                    <a:pt x="332711" y="599749"/>
                  </a:cubicBezTo>
                  <a:cubicBezTo>
                    <a:pt x="341295" y="575427"/>
                    <a:pt x="355030" y="553966"/>
                    <a:pt x="375632" y="537656"/>
                  </a:cubicBezTo>
                  <a:cubicBezTo>
                    <a:pt x="430284" y="494163"/>
                    <a:pt x="505254" y="515624"/>
                    <a:pt x="524425" y="580005"/>
                  </a:cubicBezTo>
                  <a:cubicBezTo>
                    <a:pt x="527573" y="590878"/>
                    <a:pt x="522995" y="606330"/>
                    <a:pt x="533868" y="611194"/>
                  </a:cubicBezTo>
                  <a:cubicBezTo>
                    <a:pt x="543883" y="615772"/>
                    <a:pt x="557331" y="612053"/>
                    <a:pt x="569349" y="612625"/>
                  </a:cubicBezTo>
                  <a:cubicBezTo>
                    <a:pt x="578220" y="613197"/>
                    <a:pt x="580223" y="609191"/>
                    <a:pt x="579650" y="600893"/>
                  </a:cubicBezTo>
                  <a:cubicBezTo>
                    <a:pt x="573928" y="537942"/>
                    <a:pt x="537302" y="465549"/>
                    <a:pt x="441158" y="464691"/>
                  </a:cubicBezTo>
                  <a:close/>
                  <a:moveTo>
                    <a:pt x="834707" y="268863"/>
                  </a:moveTo>
                  <a:cubicBezTo>
                    <a:pt x="882171" y="274049"/>
                    <a:pt x="927739" y="295439"/>
                    <a:pt x="961932" y="335927"/>
                  </a:cubicBezTo>
                  <a:cubicBezTo>
                    <a:pt x="993407" y="373411"/>
                    <a:pt x="1016298" y="415474"/>
                    <a:pt x="1034611" y="460398"/>
                  </a:cubicBezTo>
                  <a:cubicBezTo>
                    <a:pt x="1075243" y="560261"/>
                    <a:pt x="1105288" y="662986"/>
                    <a:pt x="1113872" y="770860"/>
                  </a:cubicBezTo>
                  <a:cubicBezTo>
                    <a:pt x="1114444" y="779445"/>
                    <a:pt x="1112155" y="782878"/>
                    <a:pt x="1105002" y="785740"/>
                  </a:cubicBezTo>
                  <a:cubicBezTo>
                    <a:pt x="1054069" y="808917"/>
                    <a:pt x="1001991" y="828947"/>
                    <a:pt x="948197" y="843826"/>
                  </a:cubicBezTo>
                  <a:cubicBezTo>
                    <a:pt x="940758" y="845829"/>
                    <a:pt x="937324" y="848690"/>
                    <a:pt x="937324" y="856702"/>
                  </a:cubicBezTo>
                  <a:cubicBezTo>
                    <a:pt x="937324" y="867862"/>
                    <a:pt x="935893" y="879021"/>
                    <a:pt x="935893" y="890181"/>
                  </a:cubicBezTo>
                  <a:cubicBezTo>
                    <a:pt x="935893" y="897906"/>
                    <a:pt x="933604" y="901340"/>
                    <a:pt x="925592" y="900482"/>
                  </a:cubicBezTo>
                  <a:cubicBezTo>
                    <a:pt x="916150" y="899623"/>
                    <a:pt x="906421" y="899623"/>
                    <a:pt x="896978" y="899337"/>
                  </a:cubicBezTo>
                  <a:cubicBezTo>
                    <a:pt x="890111" y="899337"/>
                    <a:pt x="886963" y="896762"/>
                    <a:pt x="887250" y="889322"/>
                  </a:cubicBezTo>
                  <a:cubicBezTo>
                    <a:pt x="887536" y="879593"/>
                    <a:pt x="892686" y="866145"/>
                    <a:pt x="885246" y="860994"/>
                  </a:cubicBezTo>
                  <a:cubicBezTo>
                    <a:pt x="878379" y="856130"/>
                    <a:pt x="866361" y="862997"/>
                    <a:pt x="856633" y="864714"/>
                  </a:cubicBezTo>
                  <a:cubicBezTo>
                    <a:pt x="818004" y="871868"/>
                    <a:pt x="778803" y="876446"/>
                    <a:pt x="739315" y="878735"/>
                  </a:cubicBezTo>
                  <a:cubicBezTo>
                    <a:pt x="728728" y="879307"/>
                    <a:pt x="725008" y="876732"/>
                    <a:pt x="725295" y="865286"/>
                  </a:cubicBezTo>
                  <a:cubicBezTo>
                    <a:pt x="726725" y="807772"/>
                    <a:pt x="726725" y="750544"/>
                    <a:pt x="725581" y="693030"/>
                  </a:cubicBezTo>
                  <a:cubicBezTo>
                    <a:pt x="723864" y="592881"/>
                    <a:pt x="720716" y="493018"/>
                    <a:pt x="708412" y="393441"/>
                  </a:cubicBezTo>
                  <a:cubicBezTo>
                    <a:pt x="704979" y="365686"/>
                    <a:pt x="700973" y="338216"/>
                    <a:pt x="691816" y="311605"/>
                  </a:cubicBezTo>
                  <a:cubicBezTo>
                    <a:pt x="689813" y="305596"/>
                    <a:pt x="690385" y="302163"/>
                    <a:pt x="696108" y="299015"/>
                  </a:cubicBezTo>
                  <a:cubicBezTo>
                    <a:pt x="737884" y="274693"/>
                    <a:pt x="787244" y="263677"/>
                    <a:pt x="834707" y="268863"/>
                  </a:cubicBezTo>
                  <a:close/>
                  <a:moveTo>
                    <a:pt x="567346" y="256381"/>
                  </a:moveTo>
                  <a:cubicBezTo>
                    <a:pt x="603400" y="258098"/>
                    <a:pt x="635734" y="269830"/>
                    <a:pt x="664062" y="292721"/>
                  </a:cubicBezTo>
                  <a:cubicBezTo>
                    <a:pt x="673218" y="299874"/>
                    <a:pt x="679227" y="308745"/>
                    <a:pt x="682375" y="319904"/>
                  </a:cubicBezTo>
                  <a:cubicBezTo>
                    <a:pt x="692675" y="354813"/>
                    <a:pt x="696968" y="390867"/>
                    <a:pt x="700687" y="426920"/>
                  </a:cubicBezTo>
                  <a:cubicBezTo>
                    <a:pt x="708413" y="502747"/>
                    <a:pt x="711847" y="578860"/>
                    <a:pt x="713278" y="654974"/>
                  </a:cubicBezTo>
                  <a:cubicBezTo>
                    <a:pt x="713564" y="657835"/>
                    <a:pt x="712991" y="660410"/>
                    <a:pt x="712991" y="663272"/>
                  </a:cubicBezTo>
                  <a:lnTo>
                    <a:pt x="712990" y="663315"/>
                  </a:lnTo>
                  <a:lnTo>
                    <a:pt x="712990" y="890165"/>
                  </a:lnTo>
                  <a:lnTo>
                    <a:pt x="712991" y="890180"/>
                  </a:lnTo>
                  <a:lnTo>
                    <a:pt x="712990" y="890343"/>
                  </a:lnTo>
                  <a:lnTo>
                    <a:pt x="712990" y="890466"/>
                  </a:lnTo>
                  <a:lnTo>
                    <a:pt x="712989" y="890461"/>
                  </a:lnTo>
                  <a:lnTo>
                    <a:pt x="712705" y="936821"/>
                  </a:lnTo>
                  <a:cubicBezTo>
                    <a:pt x="712705" y="942830"/>
                    <a:pt x="710416" y="945405"/>
                    <a:pt x="704121" y="945119"/>
                  </a:cubicBezTo>
                  <a:cubicBezTo>
                    <a:pt x="684091" y="943975"/>
                    <a:pt x="664348" y="943402"/>
                    <a:pt x="644318" y="942830"/>
                  </a:cubicBezTo>
                  <a:cubicBezTo>
                    <a:pt x="637164" y="942830"/>
                    <a:pt x="636878" y="938538"/>
                    <a:pt x="637164" y="933387"/>
                  </a:cubicBezTo>
                  <a:cubicBezTo>
                    <a:pt x="638023" y="918222"/>
                    <a:pt x="638309" y="903057"/>
                    <a:pt x="639167" y="887891"/>
                  </a:cubicBezTo>
                  <a:cubicBezTo>
                    <a:pt x="639454" y="880738"/>
                    <a:pt x="636878" y="878449"/>
                    <a:pt x="629725" y="877876"/>
                  </a:cubicBezTo>
                  <a:cubicBezTo>
                    <a:pt x="587376" y="874729"/>
                    <a:pt x="545600" y="869292"/>
                    <a:pt x="504396" y="859849"/>
                  </a:cubicBezTo>
                  <a:cubicBezTo>
                    <a:pt x="496670" y="858133"/>
                    <a:pt x="493522" y="860708"/>
                    <a:pt x="493522" y="868720"/>
                  </a:cubicBezTo>
                  <a:cubicBezTo>
                    <a:pt x="493808" y="878162"/>
                    <a:pt x="492950" y="887891"/>
                    <a:pt x="492950" y="897334"/>
                  </a:cubicBezTo>
                  <a:cubicBezTo>
                    <a:pt x="492950" y="902198"/>
                    <a:pt x="491519" y="905060"/>
                    <a:pt x="486083" y="904773"/>
                  </a:cubicBezTo>
                  <a:cubicBezTo>
                    <a:pt x="470916" y="903915"/>
                    <a:pt x="455751" y="903057"/>
                    <a:pt x="440586" y="902484"/>
                  </a:cubicBezTo>
                  <a:cubicBezTo>
                    <a:pt x="434577" y="902198"/>
                    <a:pt x="434863" y="898192"/>
                    <a:pt x="434863" y="894186"/>
                  </a:cubicBezTo>
                  <a:cubicBezTo>
                    <a:pt x="435149" y="881024"/>
                    <a:pt x="434863" y="867861"/>
                    <a:pt x="436007" y="854699"/>
                  </a:cubicBezTo>
                  <a:cubicBezTo>
                    <a:pt x="436866" y="845542"/>
                    <a:pt x="434004" y="841537"/>
                    <a:pt x="424848" y="838675"/>
                  </a:cubicBezTo>
                  <a:cubicBezTo>
                    <a:pt x="362756" y="819504"/>
                    <a:pt x="303239" y="793465"/>
                    <a:pt x="246583" y="761131"/>
                  </a:cubicBezTo>
                  <a:cubicBezTo>
                    <a:pt x="241432" y="758270"/>
                    <a:pt x="236282" y="755981"/>
                    <a:pt x="236282" y="748255"/>
                  </a:cubicBezTo>
                  <a:cubicBezTo>
                    <a:pt x="235137" y="664130"/>
                    <a:pt x="240002" y="580863"/>
                    <a:pt x="263751" y="499600"/>
                  </a:cubicBezTo>
                  <a:cubicBezTo>
                    <a:pt x="287501" y="418908"/>
                    <a:pt x="328419" y="349663"/>
                    <a:pt x="402243" y="304452"/>
                  </a:cubicBezTo>
                  <a:cubicBezTo>
                    <a:pt x="452603" y="273549"/>
                    <a:pt x="506971" y="253806"/>
                    <a:pt x="567346" y="256381"/>
                  </a:cubicBezTo>
                  <a:close/>
                  <a:moveTo>
                    <a:pt x="1070952" y="250372"/>
                  </a:moveTo>
                  <a:cubicBezTo>
                    <a:pt x="1168525" y="258670"/>
                    <a:pt x="1241491" y="308172"/>
                    <a:pt x="1293568" y="389435"/>
                  </a:cubicBezTo>
                  <a:cubicBezTo>
                    <a:pt x="1329908" y="446091"/>
                    <a:pt x="1347076" y="510186"/>
                    <a:pt x="1356233" y="576285"/>
                  </a:cubicBezTo>
                  <a:cubicBezTo>
                    <a:pt x="1373687" y="704189"/>
                    <a:pt x="1364531" y="830090"/>
                    <a:pt x="1326188" y="953417"/>
                  </a:cubicBezTo>
                  <a:cubicBezTo>
                    <a:pt x="1296716" y="1047556"/>
                    <a:pt x="1238916" y="1117088"/>
                    <a:pt x="1146779" y="1156003"/>
                  </a:cubicBezTo>
                  <a:cubicBezTo>
                    <a:pt x="1133616" y="1161440"/>
                    <a:pt x="1119595" y="1165446"/>
                    <a:pt x="1106147" y="1169738"/>
                  </a:cubicBezTo>
                  <a:cubicBezTo>
                    <a:pt x="1104144" y="1170310"/>
                    <a:pt x="1101569" y="1171741"/>
                    <a:pt x="1098421" y="1169452"/>
                  </a:cubicBezTo>
                  <a:cubicBezTo>
                    <a:pt x="1104716" y="1151711"/>
                    <a:pt x="1111011" y="1133971"/>
                    <a:pt x="1115303" y="1115372"/>
                  </a:cubicBezTo>
                  <a:cubicBezTo>
                    <a:pt x="1131327" y="1044981"/>
                    <a:pt x="1134188" y="973160"/>
                    <a:pt x="1133044" y="901339"/>
                  </a:cubicBezTo>
                  <a:cubicBezTo>
                    <a:pt x="1132472" y="873011"/>
                    <a:pt x="1130755" y="844684"/>
                    <a:pt x="1129324" y="816642"/>
                  </a:cubicBezTo>
                  <a:cubicBezTo>
                    <a:pt x="1128752" y="809202"/>
                    <a:pt x="1131041" y="803766"/>
                    <a:pt x="1135619" y="798329"/>
                  </a:cubicBezTo>
                  <a:cubicBezTo>
                    <a:pt x="1147065" y="784594"/>
                    <a:pt x="1157652" y="770287"/>
                    <a:pt x="1168811" y="756266"/>
                  </a:cubicBezTo>
                  <a:cubicBezTo>
                    <a:pt x="1167953" y="756553"/>
                    <a:pt x="1167381" y="755980"/>
                    <a:pt x="1166522" y="755122"/>
                  </a:cubicBezTo>
                  <a:cubicBezTo>
                    <a:pt x="1156221" y="760272"/>
                    <a:pt x="1145920" y="765423"/>
                    <a:pt x="1135619" y="770860"/>
                  </a:cubicBezTo>
                  <a:cubicBezTo>
                    <a:pt x="1127893" y="775152"/>
                    <a:pt x="1125318" y="774293"/>
                    <a:pt x="1124173" y="764564"/>
                  </a:cubicBezTo>
                  <a:cubicBezTo>
                    <a:pt x="1119595" y="719640"/>
                    <a:pt x="1114445" y="674717"/>
                    <a:pt x="1102999" y="631223"/>
                  </a:cubicBezTo>
                  <a:cubicBezTo>
                    <a:pt x="1081539" y="551963"/>
                    <a:pt x="1057789" y="473274"/>
                    <a:pt x="1018874" y="400309"/>
                  </a:cubicBezTo>
                  <a:cubicBezTo>
                    <a:pt x="997986" y="360821"/>
                    <a:pt x="972806" y="324482"/>
                    <a:pt x="937038" y="297012"/>
                  </a:cubicBezTo>
                  <a:cubicBezTo>
                    <a:pt x="928454" y="290431"/>
                    <a:pt x="934749" y="288428"/>
                    <a:pt x="939327" y="285567"/>
                  </a:cubicBezTo>
                  <a:cubicBezTo>
                    <a:pt x="979387" y="259814"/>
                    <a:pt x="1023452" y="246366"/>
                    <a:pt x="1070952" y="250372"/>
                  </a:cubicBezTo>
                  <a:close/>
                  <a:moveTo>
                    <a:pt x="421987" y="224047"/>
                  </a:moveTo>
                  <a:cubicBezTo>
                    <a:pt x="443448" y="226050"/>
                    <a:pt x="464622" y="229770"/>
                    <a:pt x="485510" y="234920"/>
                  </a:cubicBezTo>
                  <a:cubicBezTo>
                    <a:pt x="496670" y="237782"/>
                    <a:pt x="507543" y="241216"/>
                    <a:pt x="518702" y="244363"/>
                  </a:cubicBezTo>
                  <a:cubicBezTo>
                    <a:pt x="517844" y="247511"/>
                    <a:pt x="515841" y="247797"/>
                    <a:pt x="513838" y="248083"/>
                  </a:cubicBezTo>
                  <a:cubicBezTo>
                    <a:pt x="384217" y="274980"/>
                    <a:pt x="300092" y="352810"/>
                    <a:pt x="258314" y="477281"/>
                  </a:cubicBezTo>
                  <a:cubicBezTo>
                    <a:pt x="231417" y="557972"/>
                    <a:pt x="224550" y="641811"/>
                    <a:pt x="224264" y="726222"/>
                  </a:cubicBezTo>
                  <a:cubicBezTo>
                    <a:pt x="224264" y="732517"/>
                    <a:pt x="224264" y="738526"/>
                    <a:pt x="224264" y="746538"/>
                  </a:cubicBezTo>
                  <a:cubicBezTo>
                    <a:pt x="206809" y="737954"/>
                    <a:pt x="193361" y="727081"/>
                    <a:pt x="177337" y="719069"/>
                  </a:cubicBezTo>
                  <a:cubicBezTo>
                    <a:pt x="190785" y="735379"/>
                    <a:pt x="203948" y="751975"/>
                    <a:pt x="217683" y="768285"/>
                  </a:cubicBezTo>
                  <a:cubicBezTo>
                    <a:pt x="222547" y="774007"/>
                    <a:pt x="225408" y="779730"/>
                    <a:pt x="225694" y="787456"/>
                  </a:cubicBezTo>
                  <a:cubicBezTo>
                    <a:pt x="228842" y="848690"/>
                    <a:pt x="233420" y="909924"/>
                    <a:pt x="247441" y="970013"/>
                  </a:cubicBezTo>
                  <a:cubicBezTo>
                    <a:pt x="262320" y="1033822"/>
                    <a:pt x="284640" y="1094484"/>
                    <a:pt x="320980" y="1149423"/>
                  </a:cubicBezTo>
                  <a:cubicBezTo>
                    <a:pt x="322124" y="1150853"/>
                    <a:pt x="322697" y="1152284"/>
                    <a:pt x="324128" y="1155145"/>
                  </a:cubicBezTo>
                  <a:cubicBezTo>
                    <a:pt x="283210" y="1152284"/>
                    <a:pt x="246010" y="1141983"/>
                    <a:pt x="210815" y="1123956"/>
                  </a:cubicBezTo>
                  <a:cubicBezTo>
                    <a:pt x="144145" y="1089906"/>
                    <a:pt x="97790" y="1035825"/>
                    <a:pt x="66315" y="969441"/>
                  </a:cubicBezTo>
                  <a:cubicBezTo>
                    <a:pt x="-20958" y="785453"/>
                    <a:pt x="-23247" y="600321"/>
                    <a:pt x="66315" y="416905"/>
                  </a:cubicBezTo>
                  <a:cubicBezTo>
                    <a:pt x="141856" y="262390"/>
                    <a:pt x="285499" y="211743"/>
                    <a:pt x="421987" y="224047"/>
                  </a:cubicBezTo>
                  <a:close/>
                  <a:moveTo>
                    <a:pt x="729874" y="0"/>
                  </a:moveTo>
                  <a:cubicBezTo>
                    <a:pt x="737028" y="0"/>
                    <a:pt x="744181" y="0"/>
                    <a:pt x="751335" y="0"/>
                  </a:cubicBezTo>
                  <a:cubicBezTo>
                    <a:pt x="763066" y="8012"/>
                    <a:pt x="775943" y="14593"/>
                    <a:pt x="786530" y="24322"/>
                  </a:cubicBezTo>
                  <a:cubicBezTo>
                    <a:pt x="795972" y="32906"/>
                    <a:pt x="804843" y="42063"/>
                    <a:pt x="811138" y="53508"/>
                  </a:cubicBezTo>
                  <a:cubicBezTo>
                    <a:pt x="822584" y="74110"/>
                    <a:pt x="822584" y="94426"/>
                    <a:pt x="808277" y="114170"/>
                  </a:cubicBezTo>
                  <a:cubicBezTo>
                    <a:pt x="793397" y="134772"/>
                    <a:pt x="775371" y="153085"/>
                    <a:pt x="758774" y="172542"/>
                  </a:cubicBezTo>
                  <a:cubicBezTo>
                    <a:pt x="747901" y="185418"/>
                    <a:pt x="737600" y="198295"/>
                    <a:pt x="729016" y="212888"/>
                  </a:cubicBezTo>
                  <a:cubicBezTo>
                    <a:pt x="719573" y="228912"/>
                    <a:pt x="712991" y="245794"/>
                    <a:pt x="712133" y="264679"/>
                  </a:cubicBezTo>
                  <a:cubicBezTo>
                    <a:pt x="711847" y="269544"/>
                    <a:pt x="714994" y="275552"/>
                    <a:pt x="709271" y="278986"/>
                  </a:cubicBezTo>
                  <a:cubicBezTo>
                    <a:pt x="700687" y="284137"/>
                    <a:pt x="691817" y="288715"/>
                    <a:pt x="682660" y="292721"/>
                  </a:cubicBezTo>
                  <a:cubicBezTo>
                    <a:pt x="681516" y="293293"/>
                    <a:pt x="678082" y="290146"/>
                    <a:pt x="676079" y="288143"/>
                  </a:cubicBezTo>
                  <a:cubicBezTo>
                    <a:pt x="662344" y="275839"/>
                    <a:pt x="647179" y="265538"/>
                    <a:pt x="629724" y="258956"/>
                  </a:cubicBezTo>
                  <a:cubicBezTo>
                    <a:pt x="622571" y="256095"/>
                    <a:pt x="620282" y="251803"/>
                    <a:pt x="619710" y="244649"/>
                  </a:cubicBezTo>
                  <a:cubicBezTo>
                    <a:pt x="616848" y="206879"/>
                    <a:pt x="616848" y="169395"/>
                    <a:pt x="624574" y="131910"/>
                  </a:cubicBezTo>
                  <a:cubicBezTo>
                    <a:pt x="634017" y="86986"/>
                    <a:pt x="657480" y="50361"/>
                    <a:pt x="692675" y="20888"/>
                  </a:cubicBezTo>
                  <a:cubicBezTo>
                    <a:pt x="703835" y="11446"/>
                    <a:pt x="717283" y="6581"/>
                    <a:pt x="729874" y="0"/>
                  </a:cubicBezTo>
                  <a:close/>
                </a:path>
              </a:pathLst>
            </a:custGeom>
            <a:solidFill>
              <a:schemeClr val="accent4"/>
            </a:solidFill>
            <a:ln w="2855" cap="flat">
              <a:noFill/>
              <a:prstDash val="solid"/>
              <a:miter/>
            </a:ln>
          </p:spPr>
          <p:txBody>
            <a:bodyPr rtlCol="0" anchor="ctr"/>
            <a:lstStyle/>
            <a:p>
              <a:endParaRPr lang="en-US"/>
            </a:p>
          </p:txBody>
        </p:sp>
        <p:sp>
          <p:nvSpPr>
            <p:cNvPr id="91" name="Freeform: Shape 532">
              <a:extLst>
                <a:ext uri="{FF2B5EF4-FFF2-40B4-BE49-F238E27FC236}">
                  <a16:creationId xmlns:a16="http://schemas.microsoft.com/office/drawing/2014/main" id="{33D48581-3ADB-4825-AC70-19CB70693A54}"/>
                </a:ext>
              </a:extLst>
            </p:cNvPr>
            <p:cNvSpPr>
              <a:spLocks noChangeAspect="1"/>
            </p:cNvSpPr>
            <p:nvPr/>
          </p:nvSpPr>
          <p:spPr>
            <a:xfrm>
              <a:off x="7241548" y="3680276"/>
              <a:ext cx="459044" cy="432643"/>
            </a:xfrm>
            <a:custGeom>
              <a:avLst/>
              <a:gdLst>
                <a:gd name="connsiteX0" fmla="*/ 6028121 w 7357374"/>
                <a:gd name="connsiteY0" fmla="*/ 4438058 h 6934232"/>
                <a:gd name="connsiteX1" fmla="*/ 6048175 w 7357374"/>
                <a:gd name="connsiteY1" fmla="*/ 5073612 h 6934232"/>
                <a:gd name="connsiteX2" fmla="*/ 5961789 w 7357374"/>
                <a:gd name="connsiteY2" fmla="*/ 5971409 h 6934232"/>
                <a:gd name="connsiteX3" fmla="*/ 5091760 w 7357374"/>
                <a:gd name="connsiteY3" fmla="*/ 6875374 h 6934232"/>
                <a:gd name="connsiteX4" fmla="*/ 4021189 w 7357374"/>
                <a:gd name="connsiteY4" fmla="*/ 6816751 h 6934232"/>
                <a:gd name="connsiteX5" fmla="*/ 3795971 w 7357374"/>
                <a:gd name="connsiteY5" fmla="*/ 6691802 h 6934232"/>
                <a:gd name="connsiteX6" fmla="*/ 3768207 w 7357374"/>
                <a:gd name="connsiteY6" fmla="*/ 6620845 h 6934232"/>
                <a:gd name="connsiteX7" fmla="*/ 3870018 w 7357374"/>
                <a:gd name="connsiteY7" fmla="*/ 5718422 h 6934232"/>
                <a:gd name="connsiteX8" fmla="*/ 3971828 w 7357374"/>
                <a:gd name="connsiteY8" fmla="*/ 5608897 h 6934232"/>
                <a:gd name="connsiteX9" fmla="*/ 4144601 w 7357374"/>
                <a:gd name="connsiteY9" fmla="*/ 5585758 h 6934232"/>
                <a:gd name="connsiteX10" fmla="*/ 4197046 w 7357374"/>
                <a:gd name="connsiteY10" fmla="*/ 5527141 h 6934232"/>
                <a:gd name="connsiteX11" fmla="*/ 4206302 w 7357374"/>
                <a:gd name="connsiteY11" fmla="*/ 5224783 h 6934232"/>
                <a:gd name="connsiteX12" fmla="*/ 4266467 w 7357374"/>
                <a:gd name="connsiteY12" fmla="*/ 5166166 h 6934232"/>
                <a:gd name="connsiteX13" fmla="*/ 4582697 w 7357374"/>
                <a:gd name="connsiteY13" fmla="*/ 5178506 h 6934232"/>
                <a:gd name="connsiteX14" fmla="*/ 4630521 w 7357374"/>
                <a:gd name="connsiteY14" fmla="*/ 5229414 h 6934232"/>
                <a:gd name="connsiteX15" fmla="*/ 4622806 w 7357374"/>
                <a:gd name="connsiteY15" fmla="*/ 5383674 h 6934232"/>
                <a:gd name="connsiteX16" fmla="*/ 4681423 w 7357374"/>
                <a:gd name="connsiteY16" fmla="*/ 5422236 h 6934232"/>
                <a:gd name="connsiteX17" fmla="*/ 5412621 w 7357374"/>
                <a:gd name="connsiteY17" fmla="*/ 4991851 h 6934232"/>
                <a:gd name="connsiteX18" fmla="*/ 5977218 w 7357374"/>
                <a:gd name="connsiteY18" fmla="*/ 4471995 h 6934232"/>
                <a:gd name="connsiteX19" fmla="*/ 6028121 w 7357374"/>
                <a:gd name="connsiteY19" fmla="*/ 4438058 h 6934232"/>
                <a:gd name="connsiteX20" fmla="*/ 1290785 w 7357374"/>
                <a:gd name="connsiteY20" fmla="*/ 4277630 h 6934232"/>
                <a:gd name="connsiteX21" fmla="*/ 1380261 w 7357374"/>
                <a:gd name="connsiteY21" fmla="*/ 4374815 h 6934232"/>
                <a:gd name="connsiteX22" fmla="*/ 2625142 w 7357374"/>
                <a:gd name="connsiteY22" fmla="*/ 5343564 h 6934232"/>
                <a:gd name="connsiteX23" fmla="*/ 2757805 w 7357374"/>
                <a:gd name="connsiteY23" fmla="*/ 5267982 h 6934232"/>
                <a:gd name="connsiteX24" fmla="*/ 2898184 w 7357374"/>
                <a:gd name="connsiteY24" fmla="*/ 5136860 h 6934232"/>
                <a:gd name="connsiteX25" fmla="*/ 3084839 w 7357374"/>
                <a:gd name="connsiteY25" fmla="*/ 5144569 h 6934232"/>
                <a:gd name="connsiteX26" fmla="*/ 3144998 w 7357374"/>
                <a:gd name="connsiteY26" fmla="*/ 5209359 h 6934232"/>
                <a:gd name="connsiteX27" fmla="*/ 3131116 w 7357374"/>
                <a:gd name="connsiteY27" fmla="*/ 5479322 h 6934232"/>
                <a:gd name="connsiteX28" fmla="*/ 3188192 w 7357374"/>
                <a:gd name="connsiteY28" fmla="*/ 5551822 h 6934232"/>
                <a:gd name="connsiteX29" fmla="*/ 3757414 w 7357374"/>
                <a:gd name="connsiteY29" fmla="*/ 5618153 h 6934232"/>
                <a:gd name="connsiteX30" fmla="*/ 3817573 w 7357374"/>
                <a:gd name="connsiteY30" fmla="*/ 5667520 h 6934232"/>
                <a:gd name="connsiteX31" fmla="*/ 3720388 w 7357374"/>
                <a:gd name="connsiteY31" fmla="*/ 6577652 h 6934232"/>
                <a:gd name="connsiteX32" fmla="*/ 3558419 w 7357374"/>
                <a:gd name="connsiteY32" fmla="*/ 6778189 h 6934232"/>
                <a:gd name="connsiteX33" fmla="*/ 2075974 w 7357374"/>
                <a:gd name="connsiteY33" fmla="*/ 6505153 h 6934232"/>
                <a:gd name="connsiteX34" fmla="*/ 1449676 w 7357374"/>
                <a:gd name="connsiteY34" fmla="*/ 5419158 h 6934232"/>
                <a:gd name="connsiteX35" fmla="*/ 1286159 w 7357374"/>
                <a:gd name="connsiteY35" fmla="*/ 4305394 h 6934232"/>
                <a:gd name="connsiteX36" fmla="*/ 1290785 w 7357374"/>
                <a:gd name="connsiteY36" fmla="*/ 4277630 h 6934232"/>
                <a:gd name="connsiteX37" fmla="*/ 1972166 w 7357374"/>
                <a:gd name="connsiteY37" fmla="*/ 2601729 h 6934232"/>
                <a:gd name="connsiteX38" fmla="*/ 2544317 w 7357374"/>
                <a:gd name="connsiteY38" fmla="*/ 3588196 h 6934232"/>
                <a:gd name="connsiteX39" fmla="*/ 3116468 w 7357374"/>
                <a:gd name="connsiteY39" fmla="*/ 2601729 h 6934232"/>
                <a:gd name="connsiteX40" fmla="*/ 4336538 w 7357374"/>
                <a:gd name="connsiteY40" fmla="*/ 2601728 h 6934232"/>
                <a:gd name="connsiteX41" fmla="*/ 4908689 w 7357374"/>
                <a:gd name="connsiteY41" fmla="*/ 3588195 h 6934232"/>
                <a:gd name="connsiteX42" fmla="*/ 5480840 w 7357374"/>
                <a:gd name="connsiteY42" fmla="*/ 2601728 h 6934232"/>
                <a:gd name="connsiteX43" fmla="*/ 4403643 w 7357374"/>
                <a:gd name="connsiteY43" fmla="*/ 1443041 h 6934232"/>
                <a:gd name="connsiteX44" fmla="*/ 4499976 w 7357374"/>
                <a:gd name="connsiteY44" fmla="*/ 1449461 h 6934232"/>
                <a:gd name="connsiteX45" fmla="*/ 5185856 w 7357374"/>
                <a:gd name="connsiteY45" fmla="*/ 1811008 h 6934232"/>
                <a:gd name="connsiteX46" fmla="*/ 5577674 w 7357374"/>
                <a:gd name="connsiteY46" fmla="*/ 2482041 h 6934232"/>
                <a:gd name="connsiteX47" fmla="*/ 6004977 w 7357374"/>
                <a:gd name="connsiteY47" fmla="*/ 4155765 h 6934232"/>
                <a:gd name="connsiteX48" fmla="*/ 5957157 w 7357374"/>
                <a:gd name="connsiteY48" fmla="*/ 4235984 h 6934232"/>
                <a:gd name="connsiteX49" fmla="*/ 5111809 w 7357374"/>
                <a:gd name="connsiteY49" fmla="*/ 4549130 h 6934232"/>
                <a:gd name="connsiteX50" fmla="*/ 5053193 w 7357374"/>
                <a:gd name="connsiteY50" fmla="*/ 4618546 h 6934232"/>
                <a:gd name="connsiteX51" fmla="*/ 5045477 w 7357374"/>
                <a:gd name="connsiteY51" fmla="*/ 4799033 h 6934232"/>
                <a:gd name="connsiteX52" fmla="*/ 4989944 w 7357374"/>
                <a:gd name="connsiteY52" fmla="*/ 4854567 h 6934232"/>
                <a:gd name="connsiteX53" fmla="*/ 4835684 w 7357374"/>
                <a:gd name="connsiteY53" fmla="*/ 4848394 h 6934232"/>
                <a:gd name="connsiteX54" fmla="*/ 4783239 w 7357374"/>
                <a:gd name="connsiteY54" fmla="*/ 4794402 h 6934232"/>
                <a:gd name="connsiteX55" fmla="*/ 4772435 w 7357374"/>
                <a:gd name="connsiteY55" fmla="*/ 4641684 h 6934232"/>
                <a:gd name="connsiteX56" fmla="*/ 4618181 w 7357374"/>
                <a:gd name="connsiteY56" fmla="*/ 4661739 h 6934232"/>
                <a:gd name="connsiteX57" fmla="*/ 3985710 w 7357374"/>
                <a:gd name="connsiteY57" fmla="*/ 4737327 h 6934232"/>
                <a:gd name="connsiteX58" fmla="*/ 3910127 w 7357374"/>
                <a:gd name="connsiteY58" fmla="*/ 4664823 h 6934232"/>
                <a:gd name="connsiteX59" fmla="*/ 3911669 w 7357374"/>
                <a:gd name="connsiteY59" fmla="*/ 3736177 h 6934232"/>
                <a:gd name="connsiteX60" fmla="*/ 3819110 w 7357374"/>
                <a:gd name="connsiteY60" fmla="*/ 2121070 h 6934232"/>
                <a:gd name="connsiteX61" fmla="*/ 3729639 w 7357374"/>
                <a:gd name="connsiteY61" fmla="*/ 1679886 h 6934232"/>
                <a:gd name="connsiteX62" fmla="*/ 3752778 w 7357374"/>
                <a:gd name="connsiteY62" fmla="*/ 1612013 h 6934232"/>
                <a:gd name="connsiteX63" fmla="*/ 4403643 w 7357374"/>
                <a:gd name="connsiteY63" fmla="*/ 1443041 h 6934232"/>
                <a:gd name="connsiteX64" fmla="*/ 3058612 w 7357374"/>
                <a:gd name="connsiteY64" fmla="*/ 1382170 h 6934232"/>
                <a:gd name="connsiteX65" fmla="*/ 3580015 w 7357374"/>
                <a:gd name="connsiteY65" fmla="*/ 1578081 h 6934232"/>
                <a:gd name="connsiteX66" fmla="*/ 3678742 w 7357374"/>
                <a:gd name="connsiteY66" fmla="*/ 1724627 h 6934232"/>
                <a:gd name="connsiteX67" fmla="*/ 3777463 w 7357374"/>
                <a:gd name="connsiteY67" fmla="*/ 2301558 h 6934232"/>
                <a:gd name="connsiteX68" fmla="*/ 3845343 w 7357374"/>
                <a:gd name="connsiteY68" fmla="*/ 3531015 h 6934232"/>
                <a:gd name="connsiteX69" fmla="*/ 3843795 w 7357374"/>
                <a:gd name="connsiteY69" fmla="*/ 3575750 h 6934232"/>
                <a:gd name="connsiteX70" fmla="*/ 3843790 w 7357374"/>
                <a:gd name="connsiteY70" fmla="*/ 3575982 h 6934232"/>
                <a:gd name="connsiteX71" fmla="*/ 3843790 w 7357374"/>
                <a:gd name="connsiteY71" fmla="*/ 4798947 h 6934232"/>
                <a:gd name="connsiteX72" fmla="*/ 3843795 w 7357374"/>
                <a:gd name="connsiteY72" fmla="*/ 4799028 h 6934232"/>
                <a:gd name="connsiteX73" fmla="*/ 3843790 w 7357374"/>
                <a:gd name="connsiteY73" fmla="*/ 4799907 h 6934232"/>
                <a:gd name="connsiteX74" fmla="*/ 3843790 w 7357374"/>
                <a:gd name="connsiteY74" fmla="*/ 4800570 h 6934232"/>
                <a:gd name="connsiteX75" fmla="*/ 3843785 w 7357374"/>
                <a:gd name="connsiteY75" fmla="*/ 4800543 h 6934232"/>
                <a:gd name="connsiteX76" fmla="*/ 3842253 w 7357374"/>
                <a:gd name="connsiteY76" fmla="*/ 5050473 h 6934232"/>
                <a:gd name="connsiteX77" fmla="*/ 3795976 w 7357374"/>
                <a:gd name="connsiteY77" fmla="*/ 5095208 h 6934232"/>
                <a:gd name="connsiteX78" fmla="*/ 3473574 w 7357374"/>
                <a:gd name="connsiteY78" fmla="*/ 5082868 h 6934232"/>
                <a:gd name="connsiteX79" fmla="*/ 3435006 w 7357374"/>
                <a:gd name="connsiteY79" fmla="*/ 5031960 h 6934232"/>
                <a:gd name="connsiteX80" fmla="*/ 3445804 w 7357374"/>
                <a:gd name="connsiteY80" fmla="*/ 4786688 h 6934232"/>
                <a:gd name="connsiteX81" fmla="*/ 3394902 w 7357374"/>
                <a:gd name="connsiteY81" fmla="*/ 4732696 h 6934232"/>
                <a:gd name="connsiteX82" fmla="*/ 2719243 w 7357374"/>
                <a:gd name="connsiteY82" fmla="*/ 4635511 h 6934232"/>
                <a:gd name="connsiteX83" fmla="*/ 2660620 w 7357374"/>
                <a:gd name="connsiteY83" fmla="*/ 4683336 h 6934232"/>
                <a:gd name="connsiteX84" fmla="*/ 2657537 w 7357374"/>
                <a:gd name="connsiteY84" fmla="*/ 4837596 h 6934232"/>
                <a:gd name="connsiteX85" fmla="*/ 2620516 w 7357374"/>
                <a:gd name="connsiteY85" fmla="*/ 4877700 h 6934232"/>
                <a:gd name="connsiteX86" fmla="*/ 2375238 w 7357374"/>
                <a:gd name="connsiteY86" fmla="*/ 4865360 h 6934232"/>
                <a:gd name="connsiteX87" fmla="*/ 2344385 w 7357374"/>
                <a:gd name="connsiteY87" fmla="*/ 4820625 h 6934232"/>
                <a:gd name="connsiteX88" fmla="*/ 2350553 w 7357374"/>
                <a:gd name="connsiteY88" fmla="*/ 4607747 h 6934232"/>
                <a:gd name="connsiteX89" fmla="*/ 2290393 w 7357374"/>
                <a:gd name="connsiteY89" fmla="*/ 4521361 h 6934232"/>
                <a:gd name="connsiteX90" fmla="*/ 1329353 w 7357374"/>
                <a:gd name="connsiteY90" fmla="*/ 4103315 h 6934232"/>
                <a:gd name="connsiteX91" fmla="*/ 1273819 w 7357374"/>
                <a:gd name="connsiteY91" fmla="*/ 4033899 h 6934232"/>
                <a:gd name="connsiteX92" fmla="*/ 1421907 w 7357374"/>
                <a:gd name="connsiteY92" fmla="*/ 2693382 h 6934232"/>
                <a:gd name="connsiteX93" fmla="*/ 2168528 w 7357374"/>
                <a:gd name="connsiteY93" fmla="*/ 1641324 h 6934232"/>
                <a:gd name="connsiteX94" fmla="*/ 3058612 w 7357374"/>
                <a:gd name="connsiteY94" fmla="*/ 1382170 h 6934232"/>
                <a:gd name="connsiteX95" fmla="*/ 5678437 w 7357374"/>
                <a:gd name="connsiteY95" fmla="*/ 1346032 h 6934232"/>
                <a:gd name="connsiteX96" fmla="*/ 5773591 w 7357374"/>
                <a:gd name="connsiteY96" fmla="*/ 1349775 h 6934232"/>
                <a:gd name="connsiteX97" fmla="*/ 6973732 w 7357374"/>
                <a:gd name="connsiteY97" fmla="*/ 2099474 h 6934232"/>
                <a:gd name="connsiteX98" fmla="*/ 7311564 w 7357374"/>
                <a:gd name="connsiteY98" fmla="*/ 3106796 h 6934232"/>
                <a:gd name="connsiteX99" fmla="*/ 7149589 w 7357374"/>
                <a:gd name="connsiteY99" fmla="*/ 5139943 h 6934232"/>
                <a:gd name="connsiteX100" fmla="*/ 6182381 w 7357374"/>
                <a:gd name="connsiteY100" fmla="*/ 6232100 h 6934232"/>
                <a:gd name="connsiteX101" fmla="*/ 5963331 w 7357374"/>
                <a:gd name="connsiteY101" fmla="*/ 6306146 h 6934232"/>
                <a:gd name="connsiteX102" fmla="*/ 5921679 w 7357374"/>
                <a:gd name="connsiteY102" fmla="*/ 6304605 h 6934232"/>
                <a:gd name="connsiteX103" fmla="*/ 6012691 w 7357374"/>
                <a:gd name="connsiteY103" fmla="*/ 6013055 h 6934232"/>
                <a:gd name="connsiteX104" fmla="*/ 6108335 w 7357374"/>
                <a:gd name="connsiteY104" fmla="*/ 4859187 h 6934232"/>
                <a:gd name="connsiteX105" fmla="*/ 6088279 w 7357374"/>
                <a:gd name="connsiteY105" fmla="*/ 4402579 h 6934232"/>
                <a:gd name="connsiteX106" fmla="*/ 6122217 w 7357374"/>
                <a:gd name="connsiteY106" fmla="*/ 4303852 h 6934232"/>
                <a:gd name="connsiteX107" fmla="*/ 6301157 w 7357374"/>
                <a:gd name="connsiteY107" fmla="*/ 4077087 h 6934232"/>
                <a:gd name="connsiteX108" fmla="*/ 6288817 w 7357374"/>
                <a:gd name="connsiteY108" fmla="*/ 4070920 h 6934232"/>
                <a:gd name="connsiteX109" fmla="*/ 6122217 w 7357374"/>
                <a:gd name="connsiteY109" fmla="*/ 4155765 h 6934232"/>
                <a:gd name="connsiteX110" fmla="*/ 6060510 w 7357374"/>
                <a:gd name="connsiteY110" fmla="*/ 4121823 h 6934232"/>
                <a:gd name="connsiteX111" fmla="*/ 5946359 w 7357374"/>
                <a:gd name="connsiteY111" fmla="*/ 3402971 h 6934232"/>
                <a:gd name="connsiteX112" fmla="*/ 5492835 w 7357374"/>
                <a:gd name="connsiteY112" fmla="*/ 2158096 h 6934232"/>
                <a:gd name="connsiteX113" fmla="*/ 5051651 w 7357374"/>
                <a:gd name="connsiteY113" fmla="*/ 1601214 h 6934232"/>
                <a:gd name="connsiteX114" fmla="*/ 5063991 w 7357374"/>
                <a:gd name="connsiteY114" fmla="*/ 1539514 h 6934232"/>
                <a:gd name="connsiteX115" fmla="*/ 5678437 w 7357374"/>
                <a:gd name="connsiteY115" fmla="*/ 1346032 h 6934232"/>
                <a:gd name="connsiteX116" fmla="*/ 1998023 w 7357374"/>
                <a:gd name="connsiteY116" fmla="*/ 1199319 h 6934232"/>
                <a:gd name="connsiteX117" fmla="*/ 2274970 w 7357374"/>
                <a:gd name="connsiteY117" fmla="*/ 1207855 h 6934232"/>
                <a:gd name="connsiteX118" fmla="*/ 2617427 w 7357374"/>
                <a:gd name="connsiteY118" fmla="*/ 1266472 h 6934232"/>
                <a:gd name="connsiteX119" fmla="*/ 2796368 w 7357374"/>
                <a:gd name="connsiteY119" fmla="*/ 1317380 h 6934232"/>
                <a:gd name="connsiteX120" fmla="*/ 2770146 w 7357374"/>
                <a:gd name="connsiteY120" fmla="*/ 1337434 h 6934232"/>
                <a:gd name="connsiteX121" fmla="*/ 1392596 w 7357374"/>
                <a:gd name="connsiteY121" fmla="*/ 2573058 h 6934232"/>
                <a:gd name="connsiteX122" fmla="*/ 1209029 w 7357374"/>
                <a:gd name="connsiteY122" fmla="*/ 3915118 h 6934232"/>
                <a:gd name="connsiteX123" fmla="*/ 1209029 w 7357374"/>
                <a:gd name="connsiteY123" fmla="*/ 4024643 h 6934232"/>
                <a:gd name="connsiteX124" fmla="*/ 956042 w 7357374"/>
                <a:gd name="connsiteY124" fmla="*/ 3876556 h 6934232"/>
                <a:gd name="connsiteX125" fmla="*/ 1173551 w 7357374"/>
                <a:gd name="connsiteY125" fmla="*/ 4141883 h 6934232"/>
                <a:gd name="connsiteX126" fmla="*/ 1216738 w 7357374"/>
                <a:gd name="connsiteY126" fmla="*/ 4245235 h 6934232"/>
                <a:gd name="connsiteX127" fmla="*/ 1333978 w 7357374"/>
                <a:gd name="connsiteY127" fmla="*/ 5229414 h 6934232"/>
                <a:gd name="connsiteX128" fmla="*/ 1730433 w 7357374"/>
                <a:gd name="connsiteY128" fmla="*/ 6196627 h 6934232"/>
                <a:gd name="connsiteX129" fmla="*/ 1747404 w 7357374"/>
                <a:gd name="connsiteY129" fmla="*/ 6227474 h 6934232"/>
                <a:gd name="connsiteX130" fmla="*/ 1136525 w 7357374"/>
                <a:gd name="connsiteY130" fmla="*/ 6059332 h 6934232"/>
                <a:gd name="connsiteX131" fmla="*/ 357514 w 7357374"/>
                <a:gd name="connsiteY131" fmla="*/ 5226330 h 6934232"/>
                <a:gd name="connsiteX132" fmla="*/ 357514 w 7357374"/>
                <a:gd name="connsiteY132" fmla="*/ 2247567 h 6934232"/>
                <a:gd name="connsiteX133" fmla="*/ 1998023 w 7357374"/>
                <a:gd name="connsiteY133" fmla="*/ 1199319 h 6934232"/>
                <a:gd name="connsiteX134" fmla="*/ 3934813 w 7357374"/>
                <a:gd name="connsiteY134" fmla="*/ 0 h 6934232"/>
                <a:gd name="connsiteX135" fmla="*/ 4050511 w 7357374"/>
                <a:gd name="connsiteY135" fmla="*/ 0 h 6934232"/>
                <a:gd name="connsiteX136" fmla="*/ 4240250 w 7357374"/>
                <a:gd name="connsiteY136" fmla="*/ 131122 h 6934232"/>
                <a:gd name="connsiteX137" fmla="*/ 4372913 w 7357374"/>
                <a:gd name="connsiteY137" fmla="*/ 288466 h 6934232"/>
                <a:gd name="connsiteX138" fmla="*/ 4357490 w 7357374"/>
                <a:gd name="connsiteY138" fmla="*/ 615499 h 6934232"/>
                <a:gd name="connsiteX139" fmla="*/ 4090615 w 7357374"/>
                <a:gd name="connsiteY139" fmla="*/ 930187 h 6934232"/>
                <a:gd name="connsiteX140" fmla="*/ 3930187 w 7357374"/>
                <a:gd name="connsiteY140" fmla="*/ 1147696 h 6934232"/>
                <a:gd name="connsiteX141" fmla="*/ 3839170 w 7357374"/>
                <a:gd name="connsiteY141" fmla="*/ 1426905 h 6934232"/>
                <a:gd name="connsiteX142" fmla="*/ 3823741 w 7357374"/>
                <a:gd name="connsiteY142" fmla="*/ 1504035 h 6934232"/>
                <a:gd name="connsiteX143" fmla="*/ 3680278 w 7357374"/>
                <a:gd name="connsiteY143" fmla="*/ 1578081 h 6934232"/>
                <a:gd name="connsiteX144" fmla="*/ 3644800 w 7357374"/>
                <a:gd name="connsiteY144" fmla="*/ 1553401 h 6934232"/>
                <a:gd name="connsiteX145" fmla="*/ 3394896 w 7357374"/>
                <a:gd name="connsiteY145" fmla="*/ 1396052 h 6934232"/>
                <a:gd name="connsiteX146" fmla="*/ 3340910 w 7357374"/>
                <a:gd name="connsiteY146" fmla="*/ 1318921 h 6934232"/>
                <a:gd name="connsiteX147" fmla="*/ 3367132 w 7357374"/>
                <a:gd name="connsiteY147" fmla="*/ 711137 h 6934232"/>
                <a:gd name="connsiteX148" fmla="*/ 3734270 w 7357374"/>
                <a:gd name="connsiteY148" fmla="*/ 112609 h 6934232"/>
                <a:gd name="connsiteX149" fmla="*/ 3934813 w 7357374"/>
                <a:gd name="connsiteY149" fmla="*/ 0 h 6934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Lst>
              <a:rect l="l" t="t" r="r" b="b"/>
              <a:pathLst>
                <a:path w="7357374" h="6934232">
                  <a:moveTo>
                    <a:pt x="6028121" y="4438058"/>
                  </a:moveTo>
                  <a:cubicBezTo>
                    <a:pt x="6042003" y="4652477"/>
                    <a:pt x="6052801" y="4862271"/>
                    <a:pt x="6048175" y="5073612"/>
                  </a:cubicBezTo>
                  <a:cubicBezTo>
                    <a:pt x="6042003" y="5374418"/>
                    <a:pt x="6018864" y="5673687"/>
                    <a:pt x="5961789" y="5971409"/>
                  </a:cubicBezTo>
                  <a:cubicBezTo>
                    <a:pt x="5867693" y="6465038"/>
                    <a:pt x="5568429" y="6755050"/>
                    <a:pt x="5091760" y="6875374"/>
                  </a:cubicBezTo>
                  <a:cubicBezTo>
                    <a:pt x="4729247" y="6966386"/>
                    <a:pt x="4371361" y="6955588"/>
                    <a:pt x="4021189" y="6816751"/>
                  </a:cubicBezTo>
                  <a:cubicBezTo>
                    <a:pt x="3940975" y="6784356"/>
                    <a:pt x="3866928" y="6741163"/>
                    <a:pt x="3795971" y="6691802"/>
                  </a:cubicBezTo>
                  <a:cubicBezTo>
                    <a:pt x="3769749" y="6673289"/>
                    <a:pt x="3762034" y="6653235"/>
                    <a:pt x="3768207" y="6620845"/>
                  </a:cubicBezTo>
                  <a:cubicBezTo>
                    <a:pt x="3832997" y="6323123"/>
                    <a:pt x="3851505" y="6020770"/>
                    <a:pt x="3870018" y="5718422"/>
                  </a:cubicBezTo>
                  <a:cubicBezTo>
                    <a:pt x="3876185" y="5621237"/>
                    <a:pt x="3874643" y="5621237"/>
                    <a:pt x="3971828" y="5608897"/>
                  </a:cubicBezTo>
                  <a:cubicBezTo>
                    <a:pt x="4028903" y="5601182"/>
                    <a:pt x="4085979" y="5591926"/>
                    <a:pt x="4144601" y="5585758"/>
                  </a:cubicBezTo>
                  <a:cubicBezTo>
                    <a:pt x="4180080" y="5581128"/>
                    <a:pt x="4197046" y="5564162"/>
                    <a:pt x="4197046" y="5527141"/>
                  </a:cubicBezTo>
                  <a:cubicBezTo>
                    <a:pt x="4198588" y="5426867"/>
                    <a:pt x="4204761" y="5325051"/>
                    <a:pt x="4206302" y="5224783"/>
                  </a:cubicBezTo>
                  <a:cubicBezTo>
                    <a:pt x="4207844" y="5181590"/>
                    <a:pt x="4220184" y="5163082"/>
                    <a:pt x="4266467" y="5166166"/>
                  </a:cubicBezTo>
                  <a:cubicBezTo>
                    <a:pt x="4371361" y="5172333"/>
                    <a:pt x="4476261" y="5175422"/>
                    <a:pt x="4582697" y="5178506"/>
                  </a:cubicBezTo>
                  <a:cubicBezTo>
                    <a:pt x="4618175" y="5180048"/>
                    <a:pt x="4633605" y="5190846"/>
                    <a:pt x="4630521" y="5229414"/>
                  </a:cubicBezTo>
                  <a:cubicBezTo>
                    <a:pt x="4625890" y="5280316"/>
                    <a:pt x="4630521" y="5332766"/>
                    <a:pt x="4622806" y="5383674"/>
                  </a:cubicBezTo>
                  <a:cubicBezTo>
                    <a:pt x="4613549" y="5445375"/>
                    <a:pt x="4635147" y="5442291"/>
                    <a:pt x="4681423" y="5422236"/>
                  </a:cubicBezTo>
                  <a:cubicBezTo>
                    <a:pt x="4943673" y="5311169"/>
                    <a:pt x="5187403" y="5164624"/>
                    <a:pt x="5412621" y="4991851"/>
                  </a:cubicBezTo>
                  <a:cubicBezTo>
                    <a:pt x="5616247" y="4836049"/>
                    <a:pt x="5804445" y="4663275"/>
                    <a:pt x="5977218" y="4471995"/>
                  </a:cubicBezTo>
                  <a:cubicBezTo>
                    <a:pt x="5991100" y="4458113"/>
                    <a:pt x="5998809" y="4441141"/>
                    <a:pt x="6028121" y="4438058"/>
                  </a:cubicBezTo>
                  <a:close/>
                  <a:moveTo>
                    <a:pt x="1290785" y="4277630"/>
                  </a:moveTo>
                  <a:cubicBezTo>
                    <a:pt x="1323180" y="4313109"/>
                    <a:pt x="1352491" y="4343962"/>
                    <a:pt x="1380261" y="4374815"/>
                  </a:cubicBezTo>
                  <a:cubicBezTo>
                    <a:pt x="1744315" y="4763549"/>
                    <a:pt x="2143848" y="5106007"/>
                    <a:pt x="2625142" y="5343564"/>
                  </a:cubicBezTo>
                  <a:cubicBezTo>
                    <a:pt x="2762436" y="5411449"/>
                    <a:pt x="2750096" y="5425331"/>
                    <a:pt x="2757805" y="5267982"/>
                  </a:cubicBezTo>
                  <a:cubicBezTo>
                    <a:pt x="2763978" y="5132229"/>
                    <a:pt x="2762436" y="5132229"/>
                    <a:pt x="2898184" y="5136860"/>
                  </a:cubicBezTo>
                  <a:cubicBezTo>
                    <a:pt x="2959890" y="5138402"/>
                    <a:pt x="3023133" y="5146116"/>
                    <a:pt x="3084839" y="5144569"/>
                  </a:cubicBezTo>
                  <a:cubicBezTo>
                    <a:pt x="3132658" y="5144569"/>
                    <a:pt x="3149629" y="5158456"/>
                    <a:pt x="3144998" y="5209359"/>
                  </a:cubicBezTo>
                  <a:cubicBezTo>
                    <a:pt x="3137289" y="5298829"/>
                    <a:pt x="3138831" y="5389847"/>
                    <a:pt x="3131116" y="5479322"/>
                  </a:cubicBezTo>
                  <a:cubicBezTo>
                    <a:pt x="3126491" y="5527141"/>
                    <a:pt x="3146545" y="5542565"/>
                    <a:pt x="3188192" y="5551822"/>
                  </a:cubicBezTo>
                  <a:cubicBezTo>
                    <a:pt x="3374847" y="5596557"/>
                    <a:pt x="3564586" y="5619695"/>
                    <a:pt x="3757414" y="5618153"/>
                  </a:cubicBezTo>
                  <a:cubicBezTo>
                    <a:pt x="3791351" y="5618153"/>
                    <a:pt x="3820657" y="5615070"/>
                    <a:pt x="3817573" y="5667520"/>
                  </a:cubicBezTo>
                  <a:cubicBezTo>
                    <a:pt x="3792893" y="5971409"/>
                    <a:pt x="3777469" y="6276846"/>
                    <a:pt x="3720388" y="6577652"/>
                  </a:cubicBezTo>
                  <a:cubicBezTo>
                    <a:pt x="3701881" y="6677920"/>
                    <a:pt x="3655604" y="6739627"/>
                    <a:pt x="3558419" y="6778189"/>
                  </a:cubicBezTo>
                  <a:cubicBezTo>
                    <a:pt x="3006167" y="6998781"/>
                    <a:pt x="2512528" y="6896971"/>
                    <a:pt x="2075974" y="6505153"/>
                  </a:cubicBezTo>
                  <a:cubicBezTo>
                    <a:pt x="1750482" y="6212056"/>
                    <a:pt x="1570000" y="5831036"/>
                    <a:pt x="1449676" y="5419158"/>
                  </a:cubicBezTo>
                  <a:cubicBezTo>
                    <a:pt x="1343235" y="5055099"/>
                    <a:pt x="1301583" y="4681794"/>
                    <a:pt x="1286159" y="4305394"/>
                  </a:cubicBezTo>
                  <a:cubicBezTo>
                    <a:pt x="1284618" y="4297685"/>
                    <a:pt x="1287701" y="4293054"/>
                    <a:pt x="1290785" y="4277630"/>
                  </a:cubicBezTo>
                  <a:close/>
                  <a:moveTo>
                    <a:pt x="1972166" y="2601729"/>
                  </a:moveTo>
                  <a:lnTo>
                    <a:pt x="2544317" y="3588196"/>
                  </a:lnTo>
                  <a:lnTo>
                    <a:pt x="3116468" y="2601729"/>
                  </a:lnTo>
                  <a:close/>
                  <a:moveTo>
                    <a:pt x="4336538" y="2601728"/>
                  </a:moveTo>
                  <a:lnTo>
                    <a:pt x="4908689" y="3588195"/>
                  </a:lnTo>
                  <a:lnTo>
                    <a:pt x="5480840" y="2601728"/>
                  </a:lnTo>
                  <a:close/>
                  <a:moveTo>
                    <a:pt x="4403643" y="1443041"/>
                  </a:moveTo>
                  <a:cubicBezTo>
                    <a:pt x="4435847" y="1443836"/>
                    <a:pt x="4467991" y="1445966"/>
                    <a:pt x="4499976" y="1449461"/>
                  </a:cubicBezTo>
                  <a:cubicBezTo>
                    <a:pt x="4755858" y="1477419"/>
                    <a:pt x="5001519" y="1592734"/>
                    <a:pt x="5185856" y="1811008"/>
                  </a:cubicBezTo>
                  <a:cubicBezTo>
                    <a:pt x="5355540" y="2013087"/>
                    <a:pt x="5478947" y="2239852"/>
                    <a:pt x="5577674" y="2482041"/>
                  </a:cubicBezTo>
                  <a:cubicBezTo>
                    <a:pt x="5796725" y="3020410"/>
                    <a:pt x="5958699" y="3574208"/>
                    <a:pt x="6004977" y="4155765"/>
                  </a:cubicBezTo>
                  <a:cubicBezTo>
                    <a:pt x="6008061" y="4202047"/>
                    <a:pt x="5995720" y="4220555"/>
                    <a:pt x="5957157" y="4235984"/>
                  </a:cubicBezTo>
                  <a:cubicBezTo>
                    <a:pt x="5682574" y="4360933"/>
                    <a:pt x="5401817" y="4468916"/>
                    <a:pt x="5111809" y="4549130"/>
                  </a:cubicBezTo>
                  <a:cubicBezTo>
                    <a:pt x="5071705" y="4559928"/>
                    <a:pt x="5053193" y="4575352"/>
                    <a:pt x="5053193" y="4618546"/>
                  </a:cubicBezTo>
                  <a:cubicBezTo>
                    <a:pt x="5053193" y="4678710"/>
                    <a:pt x="5045477" y="4738869"/>
                    <a:pt x="5045477" y="4799033"/>
                  </a:cubicBezTo>
                  <a:cubicBezTo>
                    <a:pt x="5045477" y="4840679"/>
                    <a:pt x="5033137" y="4859192"/>
                    <a:pt x="4989944" y="4854567"/>
                  </a:cubicBezTo>
                  <a:cubicBezTo>
                    <a:pt x="4939041" y="4849936"/>
                    <a:pt x="4886591" y="4849936"/>
                    <a:pt x="4835684" y="4848394"/>
                  </a:cubicBezTo>
                  <a:cubicBezTo>
                    <a:pt x="4798663" y="4848394"/>
                    <a:pt x="4781692" y="4834512"/>
                    <a:pt x="4783239" y="4794402"/>
                  </a:cubicBezTo>
                  <a:cubicBezTo>
                    <a:pt x="4784781" y="4741953"/>
                    <a:pt x="4812545" y="4669454"/>
                    <a:pt x="4772435" y="4641684"/>
                  </a:cubicBezTo>
                  <a:cubicBezTo>
                    <a:pt x="4735415" y="4615462"/>
                    <a:pt x="4670625" y="4652482"/>
                    <a:pt x="4618181" y="4661739"/>
                  </a:cubicBezTo>
                  <a:cubicBezTo>
                    <a:pt x="4409929" y="4700307"/>
                    <a:pt x="4198593" y="4724987"/>
                    <a:pt x="3985710" y="4737327"/>
                  </a:cubicBezTo>
                  <a:cubicBezTo>
                    <a:pt x="3928635" y="4740411"/>
                    <a:pt x="3908580" y="4726529"/>
                    <a:pt x="3910127" y="4664823"/>
                  </a:cubicBezTo>
                  <a:cubicBezTo>
                    <a:pt x="3917836" y="4354760"/>
                    <a:pt x="3917836" y="4046240"/>
                    <a:pt x="3911669" y="3736177"/>
                  </a:cubicBezTo>
                  <a:cubicBezTo>
                    <a:pt x="3902413" y="3196267"/>
                    <a:pt x="3885441" y="2657898"/>
                    <a:pt x="3819110" y="2121070"/>
                  </a:cubicBezTo>
                  <a:cubicBezTo>
                    <a:pt x="3800602" y="1971441"/>
                    <a:pt x="3779005" y="1823348"/>
                    <a:pt x="3729639" y="1679886"/>
                  </a:cubicBezTo>
                  <a:cubicBezTo>
                    <a:pt x="3718841" y="1647491"/>
                    <a:pt x="3721925" y="1628984"/>
                    <a:pt x="3752778" y="1612013"/>
                  </a:cubicBezTo>
                  <a:cubicBezTo>
                    <a:pt x="3949843" y="1497281"/>
                    <a:pt x="4178212" y="1437471"/>
                    <a:pt x="4403643" y="1443041"/>
                  </a:cubicBezTo>
                  <a:close/>
                  <a:moveTo>
                    <a:pt x="3058612" y="1382170"/>
                  </a:moveTo>
                  <a:cubicBezTo>
                    <a:pt x="3252982" y="1391426"/>
                    <a:pt x="3427297" y="1454674"/>
                    <a:pt x="3580015" y="1578081"/>
                  </a:cubicBezTo>
                  <a:cubicBezTo>
                    <a:pt x="3629376" y="1616644"/>
                    <a:pt x="3661771" y="1664468"/>
                    <a:pt x="3678742" y="1724627"/>
                  </a:cubicBezTo>
                  <a:cubicBezTo>
                    <a:pt x="3734270" y="1912824"/>
                    <a:pt x="3757414" y="2107194"/>
                    <a:pt x="3777463" y="2301558"/>
                  </a:cubicBezTo>
                  <a:cubicBezTo>
                    <a:pt x="3819115" y="2710348"/>
                    <a:pt x="3837628" y="3120678"/>
                    <a:pt x="3845343" y="3531015"/>
                  </a:cubicBezTo>
                  <a:cubicBezTo>
                    <a:pt x="3846884" y="3546438"/>
                    <a:pt x="3843795" y="3560320"/>
                    <a:pt x="3843795" y="3575750"/>
                  </a:cubicBezTo>
                  <a:lnTo>
                    <a:pt x="3843790" y="3575982"/>
                  </a:lnTo>
                  <a:lnTo>
                    <a:pt x="3843790" y="4798947"/>
                  </a:lnTo>
                  <a:lnTo>
                    <a:pt x="3843795" y="4799028"/>
                  </a:lnTo>
                  <a:lnTo>
                    <a:pt x="3843790" y="4799907"/>
                  </a:lnTo>
                  <a:lnTo>
                    <a:pt x="3843790" y="4800570"/>
                  </a:lnTo>
                  <a:lnTo>
                    <a:pt x="3843785" y="4800543"/>
                  </a:lnTo>
                  <a:lnTo>
                    <a:pt x="3842253" y="5050473"/>
                  </a:lnTo>
                  <a:cubicBezTo>
                    <a:pt x="3842253" y="5082868"/>
                    <a:pt x="3829913" y="5096750"/>
                    <a:pt x="3795976" y="5095208"/>
                  </a:cubicBezTo>
                  <a:cubicBezTo>
                    <a:pt x="3687993" y="5089041"/>
                    <a:pt x="3581557" y="5085952"/>
                    <a:pt x="3473574" y="5082868"/>
                  </a:cubicBezTo>
                  <a:cubicBezTo>
                    <a:pt x="3435006" y="5082868"/>
                    <a:pt x="3433464" y="5059730"/>
                    <a:pt x="3435006" y="5031960"/>
                  </a:cubicBezTo>
                  <a:cubicBezTo>
                    <a:pt x="3439637" y="4950205"/>
                    <a:pt x="3441179" y="4868449"/>
                    <a:pt x="3445804" y="4786688"/>
                  </a:cubicBezTo>
                  <a:cubicBezTo>
                    <a:pt x="3447352" y="4748125"/>
                    <a:pt x="3433464" y="4735785"/>
                    <a:pt x="3394902" y="4732696"/>
                  </a:cubicBezTo>
                  <a:cubicBezTo>
                    <a:pt x="3166595" y="4715731"/>
                    <a:pt x="2941377" y="4686419"/>
                    <a:pt x="2719243" y="4635511"/>
                  </a:cubicBezTo>
                  <a:cubicBezTo>
                    <a:pt x="2677592" y="4626260"/>
                    <a:pt x="2660620" y="4640142"/>
                    <a:pt x="2660620" y="4683336"/>
                  </a:cubicBezTo>
                  <a:cubicBezTo>
                    <a:pt x="2662162" y="4734238"/>
                    <a:pt x="2657537" y="4786688"/>
                    <a:pt x="2657537" y="4837596"/>
                  </a:cubicBezTo>
                  <a:cubicBezTo>
                    <a:pt x="2657537" y="4863818"/>
                    <a:pt x="2649822" y="4879247"/>
                    <a:pt x="2620516" y="4877700"/>
                  </a:cubicBezTo>
                  <a:cubicBezTo>
                    <a:pt x="2538750" y="4873074"/>
                    <a:pt x="2456994" y="4868449"/>
                    <a:pt x="2375238" y="4865360"/>
                  </a:cubicBezTo>
                  <a:cubicBezTo>
                    <a:pt x="2342843" y="4863818"/>
                    <a:pt x="2344385" y="4842221"/>
                    <a:pt x="2344385" y="4820625"/>
                  </a:cubicBezTo>
                  <a:cubicBezTo>
                    <a:pt x="2345927" y="4749667"/>
                    <a:pt x="2344385" y="4678705"/>
                    <a:pt x="2350553" y="4607747"/>
                  </a:cubicBezTo>
                  <a:cubicBezTo>
                    <a:pt x="2355183" y="4558381"/>
                    <a:pt x="2339754" y="4536790"/>
                    <a:pt x="2290393" y="4521361"/>
                  </a:cubicBezTo>
                  <a:cubicBezTo>
                    <a:pt x="1955651" y="4418008"/>
                    <a:pt x="1634790" y="4277630"/>
                    <a:pt x="1329353" y="4103315"/>
                  </a:cubicBezTo>
                  <a:cubicBezTo>
                    <a:pt x="1301583" y="4087891"/>
                    <a:pt x="1273819" y="4075551"/>
                    <a:pt x="1273819" y="4033899"/>
                  </a:cubicBezTo>
                  <a:cubicBezTo>
                    <a:pt x="1267646" y="3580375"/>
                    <a:pt x="1293874" y="3131477"/>
                    <a:pt x="1421907" y="2693382"/>
                  </a:cubicBezTo>
                  <a:cubicBezTo>
                    <a:pt x="1549945" y="2258365"/>
                    <a:pt x="1770537" y="1885060"/>
                    <a:pt x="2168528" y="1641324"/>
                  </a:cubicBezTo>
                  <a:cubicBezTo>
                    <a:pt x="2440023" y="1474724"/>
                    <a:pt x="2733125" y="1368288"/>
                    <a:pt x="3058612" y="1382170"/>
                  </a:cubicBezTo>
                  <a:close/>
                  <a:moveTo>
                    <a:pt x="5678437" y="1346032"/>
                  </a:moveTo>
                  <a:cubicBezTo>
                    <a:pt x="5709861" y="1345846"/>
                    <a:pt x="5741581" y="1347075"/>
                    <a:pt x="5773591" y="1349775"/>
                  </a:cubicBezTo>
                  <a:cubicBezTo>
                    <a:pt x="6299615" y="1394510"/>
                    <a:pt x="6692981" y="1661379"/>
                    <a:pt x="6973732" y="2099474"/>
                  </a:cubicBezTo>
                  <a:cubicBezTo>
                    <a:pt x="7169644" y="2404910"/>
                    <a:pt x="7262198" y="2750451"/>
                    <a:pt x="7311564" y="3106796"/>
                  </a:cubicBezTo>
                  <a:cubicBezTo>
                    <a:pt x="7405660" y="3796336"/>
                    <a:pt x="7356299" y="4475078"/>
                    <a:pt x="7149589" y="5139943"/>
                  </a:cubicBezTo>
                  <a:cubicBezTo>
                    <a:pt x="6990703" y="5647454"/>
                    <a:pt x="6679099" y="6022306"/>
                    <a:pt x="6182381" y="6232100"/>
                  </a:cubicBezTo>
                  <a:cubicBezTo>
                    <a:pt x="6111418" y="6261411"/>
                    <a:pt x="6035829" y="6283008"/>
                    <a:pt x="5963331" y="6306146"/>
                  </a:cubicBezTo>
                  <a:cubicBezTo>
                    <a:pt x="5952532" y="6309230"/>
                    <a:pt x="5938650" y="6316945"/>
                    <a:pt x="5921679" y="6304605"/>
                  </a:cubicBezTo>
                  <a:cubicBezTo>
                    <a:pt x="5955616" y="6208961"/>
                    <a:pt x="5989553" y="6113324"/>
                    <a:pt x="6012691" y="6013055"/>
                  </a:cubicBezTo>
                  <a:cubicBezTo>
                    <a:pt x="6099078" y="5633572"/>
                    <a:pt x="6114501" y="5246379"/>
                    <a:pt x="6108335" y="4859187"/>
                  </a:cubicBezTo>
                  <a:cubicBezTo>
                    <a:pt x="6105251" y="4706469"/>
                    <a:pt x="6095994" y="4553756"/>
                    <a:pt x="6088279" y="4402579"/>
                  </a:cubicBezTo>
                  <a:cubicBezTo>
                    <a:pt x="6085196" y="4362469"/>
                    <a:pt x="6097536" y="4333164"/>
                    <a:pt x="6122217" y="4303852"/>
                  </a:cubicBezTo>
                  <a:cubicBezTo>
                    <a:pt x="6183923" y="4229806"/>
                    <a:pt x="6240998" y="4152676"/>
                    <a:pt x="6301157" y="4077087"/>
                  </a:cubicBezTo>
                  <a:cubicBezTo>
                    <a:pt x="6296531" y="4078635"/>
                    <a:pt x="6293448" y="4075546"/>
                    <a:pt x="6288817" y="4070920"/>
                  </a:cubicBezTo>
                  <a:cubicBezTo>
                    <a:pt x="6233283" y="4098684"/>
                    <a:pt x="6177750" y="4126453"/>
                    <a:pt x="6122217" y="4155765"/>
                  </a:cubicBezTo>
                  <a:cubicBezTo>
                    <a:pt x="6080565" y="4178903"/>
                    <a:pt x="6066683" y="4174272"/>
                    <a:pt x="6060510" y="4121823"/>
                  </a:cubicBezTo>
                  <a:cubicBezTo>
                    <a:pt x="6035829" y="3879634"/>
                    <a:pt x="6008065" y="3637451"/>
                    <a:pt x="5946359" y="3402971"/>
                  </a:cubicBezTo>
                  <a:cubicBezTo>
                    <a:pt x="5830667" y="2975675"/>
                    <a:pt x="5702629" y="2551456"/>
                    <a:pt x="5492835" y="2158096"/>
                  </a:cubicBezTo>
                  <a:cubicBezTo>
                    <a:pt x="5380226" y="1945214"/>
                    <a:pt x="5244479" y="1749307"/>
                    <a:pt x="5051651" y="1601214"/>
                  </a:cubicBezTo>
                  <a:cubicBezTo>
                    <a:pt x="5005373" y="1565736"/>
                    <a:pt x="5039310" y="1554937"/>
                    <a:pt x="5063991" y="1539514"/>
                  </a:cubicBezTo>
                  <a:cubicBezTo>
                    <a:pt x="5252961" y="1418032"/>
                    <a:pt x="5458463" y="1347339"/>
                    <a:pt x="5678437" y="1346032"/>
                  </a:cubicBezTo>
                  <a:close/>
                  <a:moveTo>
                    <a:pt x="1998023" y="1199319"/>
                  </a:moveTo>
                  <a:cubicBezTo>
                    <a:pt x="2090413" y="1196574"/>
                    <a:pt x="2182993" y="1199563"/>
                    <a:pt x="2274970" y="1207855"/>
                  </a:cubicBezTo>
                  <a:cubicBezTo>
                    <a:pt x="2390668" y="1218653"/>
                    <a:pt x="2504818" y="1238708"/>
                    <a:pt x="2617427" y="1266472"/>
                  </a:cubicBezTo>
                  <a:cubicBezTo>
                    <a:pt x="2677592" y="1281901"/>
                    <a:pt x="2736209" y="1300414"/>
                    <a:pt x="2796368" y="1317380"/>
                  </a:cubicBezTo>
                  <a:cubicBezTo>
                    <a:pt x="2791742" y="1334351"/>
                    <a:pt x="2780944" y="1335893"/>
                    <a:pt x="2770146" y="1337434"/>
                  </a:cubicBezTo>
                  <a:cubicBezTo>
                    <a:pt x="2071349" y="1482438"/>
                    <a:pt x="1617824" y="1902026"/>
                    <a:pt x="1392596" y="2573058"/>
                  </a:cubicBezTo>
                  <a:cubicBezTo>
                    <a:pt x="1247592" y="3008070"/>
                    <a:pt x="1210571" y="3460052"/>
                    <a:pt x="1209029" y="3915118"/>
                  </a:cubicBezTo>
                  <a:cubicBezTo>
                    <a:pt x="1209029" y="3949055"/>
                    <a:pt x="1209029" y="3981450"/>
                    <a:pt x="1209029" y="4024643"/>
                  </a:cubicBezTo>
                  <a:cubicBezTo>
                    <a:pt x="1114928" y="3978366"/>
                    <a:pt x="1042429" y="3919749"/>
                    <a:pt x="956042" y="3876556"/>
                  </a:cubicBezTo>
                  <a:cubicBezTo>
                    <a:pt x="1028541" y="3964484"/>
                    <a:pt x="1099504" y="4053954"/>
                    <a:pt x="1173551" y="4141883"/>
                  </a:cubicBezTo>
                  <a:cubicBezTo>
                    <a:pt x="1199773" y="4172730"/>
                    <a:pt x="1215197" y="4203584"/>
                    <a:pt x="1216738" y="4245235"/>
                  </a:cubicBezTo>
                  <a:cubicBezTo>
                    <a:pt x="1233710" y="4575352"/>
                    <a:pt x="1258390" y="4905469"/>
                    <a:pt x="1333978" y="5229414"/>
                  </a:cubicBezTo>
                  <a:cubicBezTo>
                    <a:pt x="1414192" y="5573413"/>
                    <a:pt x="1534521" y="5900446"/>
                    <a:pt x="1730433" y="6196627"/>
                  </a:cubicBezTo>
                  <a:cubicBezTo>
                    <a:pt x="1736600" y="6204336"/>
                    <a:pt x="1739689" y="6212051"/>
                    <a:pt x="1747404" y="6227474"/>
                  </a:cubicBezTo>
                  <a:cubicBezTo>
                    <a:pt x="1526812" y="6212051"/>
                    <a:pt x="1326264" y="6156517"/>
                    <a:pt x="1136525" y="6059332"/>
                  </a:cubicBezTo>
                  <a:cubicBezTo>
                    <a:pt x="777101" y="5875766"/>
                    <a:pt x="527198" y="5584211"/>
                    <a:pt x="357514" y="5226330"/>
                  </a:cubicBezTo>
                  <a:cubicBezTo>
                    <a:pt x="-112982" y="4234437"/>
                    <a:pt x="-125323" y="3236376"/>
                    <a:pt x="357514" y="2247567"/>
                  </a:cubicBezTo>
                  <a:cubicBezTo>
                    <a:pt x="713855" y="1518690"/>
                    <a:pt x="1351291" y="1218533"/>
                    <a:pt x="1998023" y="1199319"/>
                  </a:cubicBezTo>
                  <a:close/>
                  <a:moveTo>
                    <a:pt x="3934813" y="0"/>
                  </a:moveTo>
                  <a:cubicBezTo>
                    <a:pt x="3973381" y="0"/>
                    <a:pt x="4011943" y="0"/>
                    <a:pt x="4050511" y="0"/>
                  </a:cubicBezTo>
                  <a:cubicBezTo>
                    <a:pt x="4113754" y="43194"/>
                    <a:pt x="4183175" y="78672"/>
                    <a:pt x="4240250" y="131122"/>
                  </a:cubicBezTo>
                  <a:cubicBezTo>
                    <a:pt x="4291153" y="177399"/>
                    <a:pt x="4338977" y="226765"/>
                    <a:pt x="4372913" y="288466"/>
                  </a:cubicBezTo>
                  <a:cubicBezTo>
                    <a:pt x="4434620" y="399533"/>
                    <a:pt x="4434620" y="509058"/>
                    <a:pt x="4357490" y="615499"/>
                  </a:cubicBezTo>
                  <a:cubicBezTo>
                    <a:pt x="4277271" y="726566"/>
                    <a:pt x="4180091" y="825293"/>
                    <a:pt x="4090615" y="930187"/>
                  </a:cubicBezTo>
                  <a:cubicBezTo>
                    <a:pt x="4031998" y="999603"/>
                    <a:pt x="3976464" y="1069024"/>
                    <a:pt x="3930187" y="1147696"/>
                  </a:cubicBezTo>
                  <a:cubicBezTo>
                    <a:pt x="3879279" y="1234082"/>
                    <a:pt x="3843795" y="1325094"/>
                    <a:pt x="3839170" y="1426905"/>
                  </a:cubicBezTo>
                  <a:cubicBezTo>
                    <a:pt x="3837628" y="1453132"/>
                    <a:pt x="3854594" y="1485522"/>
                    <a:pt x="3823741" y="1504035"/>
                  </a:cubicBezTo>
                  <a:cubicBezTo>
                    <a:pt x="3777463" y="1531804"/>
                    <a:pt x="3729645" y="1556485"/>
                    <a:pt x="3680278" y="1578081"/>
                  </a:cubicBezTo>
                  <a:cubicBezTo>
                    <a:pt x="3674111" y="1581165"/>
                    <a:pt x="3655598" y="1564199"/>
                    <a:pt x="3644800" y="1553401"/>
                  </a:cubicBezTo>
                  <a:cubicBezTo>
                    <a:pt x="3570753" y="1487069"/>
                    <a:pt x="3488998" y="1431536"/>
                    <a:pt x="3394896" y="1396052"/>
                  </a:cubicBezTo>
                  <a:cubicBezTo>
                    <a:pt x="3356334" y="1380628"/>
                    <a:pt x="3343994" y="1357489"/>
                    <a:pt x="3340910" y="1318921"/>
                  </a:cubicBezTo>
                  <a:cubicBezTo>
                    <a:pt x="3325481" y="1115301"/>
                    <a:pt x="3325481" y="913222"/>
                    <a:pt x="3367132" y="711137"/>
                  </a:cubicBezTo>
                  <a:cubicBezTo>
                    <a:pt x="3418040" y="468948"/>
                    <a:pt x="3544531" y="271500"/>
                    <a:pt x="3734270" y="112609"/>
                  </a:cubicBezTo>
                  <a:cubicBezTo>
                    <a:pt x="3794435" y="61707"/>
                    <a:pt x="3866934" y="35479"/>
                    <a:pt x="3934813" y="0"/>
                  </a:cubicBezTo>
                  <a:close/>
                </a:path>
              </a:pathLst>
            </a:custGeom>
            <a:solidFill>
              <a:schemeClr val="accent3"/>
            </a:solidFill>
            <a:ln w="2855" cap="flat">
              <a:noFill/>
              <a:prstDash val="solid"/>
              <a:miter/>
            </a:ln>
          </p:spPr>
          <p:txBody>
            <a:bodyPr wrap="square" rtlCol="0" anchor="ctr">
              <a:noAutofit/>
            </a:bodyPr>
            <a:lstStyle/>
            <a:p>
              <a:endParaRPr lang="en-US"/>
            </a:p>
          </p:txBody>
        </p:sp>
        <p:sp>
          <p:nvSpPr>
            <p:cNvPr id="98" name="Oval 97">
              <a:extLst>
                <a:ext uri="{FF2B5EF4-FFF2-40B4-BE49-F238E27FC236}">
                  <a16:creationId xmlns:a16="http://schemas.microsoft.com/office/drawing/2014/main" id="{5B045817-3415-4903-92E0-85F4FA43D05C}"/>
                </a:ext>
              </a:extLst>
            </p:cNvPr>
            <p:cNvSpPr/>
            <p:nvPr/>
          </p:nvSpPr>
          <p:spPr>
            <a:xfrm>
              <a:off x="3876148" y="3804265"/>
              <a:ext cx="216024" cy="216024"/>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99" name="Oval 98">
              <a:extLst>
                <a:ext uri="{FF2B5EF4-FFF2-40B4-BE49-F238E27FC236}">
                  <a16:creationId xmlns:a16="http://schemas.microsoft.com/office/drawing/2014/main" id="{11C07DFE-3B78-47C4-8375-AB48DBDD3FE8}"/>
                </a:ext>
              </a:extLst>
            </p:cNvPr>
            <p:cNvSpPr/>
            <p:nvPr/>
          </p:nvSpPr>
          <p:spPr>
            <a:xfrm>
              <a:off x="4452110" y="3804265"/>
              <a:ext cx="216024" cy="216024"/>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00" name="Oval 99">
              <a:extLst>
                <a:ext uri="{FF2B5EF4-FFF2-40B4-BE49-F238E27FC236}">
                  <a16:creationId xmlns:a16="http://schemas.microsoft.com/office/drawing/2014/main" id="{4AFDF126-41BD-448C-A56A-51B8D7F6E26B}"/>
                </a:ext>
              </a:extLst>
            </p:cNvPr>
            <p:cNvSpPr/>
            <p:nvPr/>
          </p:nvSpPr>
          <p:spPr>
            <a:xfrm>
              <a:off x="4740091" y="3804265"/>
              <a:ext cx="216024" cy="216024"/>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01" name="Oval 100">
              <a:extLst>
                <a:ext uri="{FF2B5EF4-FFF2-40B4-BE49-F238E27FC236}">
                  <a16:creationId xmlns:a16="http://schemas.microsoft.com/office/drawing/2014/main" id="{1EFC6DED-1CD5-48E5-A1AE-29DF7B163A9E}"/>
                </a:ext>
              </a:extLst>
            </p:cNvPr>
            <p:cNvSpPr/>
            <p:nvPr/>
          </p:nvSpPr>
          <p:spPr>
            <a:xfrm>
              <a:off x="5028072" y="3804265"/>
              <a:ext cx="216024" cy="216024"/>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02" name="Oval 101">
              <a:extLst>
                <a:ext uri="{FF2B5EF4-FFF2-40B4-BE49-F238E27FC236}">
                  <a16:creationId xmlns:a16="http://schemas.microsoft.com/office/drawing/2014/main" id="{3ACC24F7-E8DE-488C-B857-71140E25AC89}"/>
                </a:ext>
              </a:extLst>
            </p:cNvPr>
            <p:cNvSpPr/>
            <p:nvPr/>
          </p:nvSpPr>
          <p:spPr>
            <a:xfrm>
              <a:off x="5824530" y="3804265"/>
              <a:ext cx="216024" cy="216024"/>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03" name="Oval 102">
              <a:extLst>
                <a:ext uri="{FF2B5EF4-FFF2-40B4-BE49-F238E27FC236}">
                  <a16:creationId xmlns:a16="http://schemas.microsoft.com/office/drawing/2014/main" id="{6827D926-66E6-4D5A-931B-3628EF8D3A83}"/>
                </a:ext>
              </a:extLst>
            </p:cNvPr>
            <p:cNvSpPr/>
            <p:nvPr/>
          </p:nvSpPr>
          <p:spPr>
            <a:xfrm>
              <a:off x="6400492" y="3804265"/>
              <a:ext cx="216024" cy="216024"/>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04" name="Oval 103">
              <a:extLst>
                <a:ext uri="{FF2B5EF4-FFF2-40B4-BE49-F238E27FC236}">
                  <a16:creationId xmlns:a16="http://schemas.microsoft.com/office/drawing/2014/main" id="{F12407EA-F194-4C03-80C2-45D7A5EAB3A9}"/>
                </a:ext>
              </a:extLst>
            </p:cNvPr>
            <p:cNvSpPr/>
            <p:nvPr/>
          </p:nvSpPr>
          <p:spPr>
            <a:xfrm>
              <a:off x="6688473" y="3804265"/>
              <a:ext cx="216024" cy="216024"/>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05" name="Oval 104">
              <a:extLst>
                <a:ext uri="{FF2B5EF4-FFF2-40B4-BE49-F238E27FC236}">
                  <a16:creationId xmlns:a16="http://schemas.microsoft.com/office/drawing/2014/main" id="{90141F8D-D325-4928-989C-9D4E35226CB4}"/>
                </a:ext>
              </a:extLst>
            </p:cNvPr>
            <p:cNvSpPr/>
            <p:nvPr/>
          </p:nvSpPr>
          <p:spPr>
            <a:xfrm>
              <a:off x="6976454" y="3804265"/>
              <a:ext cx="216024" cy="216024"/>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06" name="Oval 105">
              <a:extLst>
                <a:ext uri="{FF2B5EF4-FFF2-40B4-BE49-F238E27FC236}">
                  <a16:creationId xmlns:a16="http://schemas.microsoft.com/office/drawing/2014/main" id="{7A9ED9F1-C65F-47B1-AAD9-6BC5723EA36A}"/>
                </a:ext>
              </a:extLst>
            </p:cNvPr>
            <p:cNvSpPr/>
            <p:nvPr/>
          </p:nvSpPr>
          <p:spPr>
            <a:xfrm>
              <a:off x="7772912" y="3804265"/>
              <a:ext cx="216024" cy="216024"/>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07" name="Oval 106">
              <a:extLst>
                <a:ext uri="{FF2B5EF4-FFF2-40B4-BE49-F238E27FC236}">
                  <a16:creationId xmlns:a16="http://schemas.microsoft.com/office/drawing/2014/main" id="{64D0D833-C704-470E-8247-07239BA23187}"/>
                </a:ext>
              </a:extLst>
            </p:cNvPr>
            <p:cNvSpPr/>
            <p:nvPr/>
          </p:nvSpPr>
          <p:spPr>
            <a:xfrm>
              <a:off x="8348874" y="3804265"/>
              <a:ext cx="216024" cy="216024"/>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08" name="Oval 107">
              <a:extLst>
                <a:ext uri="{FF2B5EF4-FFF2-40B4-BE49-F238E27FC236}">
                  <a16:creationId xmlns:a16="http://schemas.microsoft.com/office/drawing/2014/main" id="{474F41A0-86AC-4AA6-AA3C-CEE7CEFFBD72}"/>
                </a:ext>
              </a:extLst>
            </p:cNvPr>
            <p:cNvSpPr/>
            <p:nvPr/>
          </p:nvSpPr>
          <p:spPr>
            <a:xfrm>
              <a:off x="8636855" y="3804265"/>
              <a:ext cx="216024" cy="216024"/>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09" name="Oval 108">
              <a:extLst>
                <a:ext uri="{FF2B5EF4-FFF2-40B4-BE49-F238E27FC236}">
                  <a16:creationId xmlns:a16="http://schemas.microsoft.com/office/drawing/2014/main" id="{455AF5D1-E282-4522-818B-AA662EB9D905}"/>
                </a:ext>
              </a:extLst>
            </p:cNvPr>
            <p:cNvSpPr/>
            <p:nvPr/>
          </p:nvSpPr>
          <p:spPr>
            <a:xfrm>
              <a:off x="8924836" y="3804265"/>
              <a:ext cx="216024" cy="216024"/>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10" name="Oval 109">
              <a:extLst>
                <a:ext uri="{FF2B5EF4-FFF2-40B4-BE49-F238E27FC236}">
                  <a16:creationId xmlns:a16="http://schemas.microsoft.com/office/drawing/2014/main" id="{52DF543B-AAFF-4341-918D-6CA94335A414}"/>
                </a:ext>
              </a:extLst>
            </p:cNvPr>
            <p:cNvSpPr/>
            <p:nvPr/>
          </p:nvSpPr>
          <p:spPr>
            <a:xfrm>
              <a:off x="9701838" y="3804265"/>
              <a:ext cx="216024" cy="216024"/>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nvGrpSpPr>
            <p:cNvPr id="111" name="Group 110">
              <a:extLst>
                <a:ext uri="{FF2B5EF4-FFF2-40B4-BE49-F238E27FC236}">
                  <a16:creationId xmlns:a16="http://schemas.microsoft.com/office/drawing/2014/main" id="{C02C6B5E-D794-4D08-8BA4-7C2821D21791}"/>
                </a:ext>
              </a:extLst>
            </p:cNvPr>
            <p:cNvGrpSpPr/>
            <p:nvPr/>
          </p:nvGrpSpPr>
          <p:grpSpPr>
            <a:xfrm>
              <a:off x="10864750" y="3639782"/>
              <a:ext cx="691486" cy="550376"/>
              <a:chOff x="6546734" y="4469326"/>
              <a:chExt cx="691486" cy="550376"/>
            </a:xfrm>
            <a:solidFill>
              <a:schemeClr val="bg1">
                <a:lumMod val="75000"/>
              </a:schemeClr>
            </a:solidFill>
          </p:grpSpPr>
          <p:sp>
            <p:nvSpPr>
              <p:cNvPr id="120" name="Rounded Rectangle 25">
                <a:extLst>
                  <a:ext uri="{FF2B5EF4-FFF2-40B4-BE49-F238E27FC236}">
                    <a16:creationId xmlns:a16="http://schemas.microsoft.com/office/drawing/2014/main" id="{4365CE15-20E5-4B95-B4E8-04D1EDD808B0}"/>
                  </a:ext>
                </a:extLst>
              </p:cNvPr>
              <p:cNvSpPr/>
              <p:nvPr/>
            </p:nvSpPr>
            <p:spPr>
              <a:xfrm rot="2624939">
                <a:off x="6546734" y="4469326"/>
                <a:ext cx="682842" cy="180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21" name="Rounded Rectangle 26">
                <a:extLst>
                  <a:ext uri="{FF2B5EF4-FFF2-40B4-BE49-F238E27FC236}">
                    <a16:creationId xmlns:a16="http://schemas.microsoft.com/office/drawing/2014/main" id="{0C409997-C0D9-43BF-8598-54ED4198307B}"/>
                  </a:ext>
                </a:extLst>
              </p:cNvPr>
              <p:cNvSpPr/>
              <p:nvPr/>
            </p:nvSpPr>
            <p:spPr>
              <a:xfrm rot="18900000">
                <a:off x="6555378" y="4839702"/>
                <a:ext cx="682842" cy="180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sp>
          <p:nvSpPr>
            <p:cNvPr id="112" name="Oval 111">
              <a:extLst>
                <a:ext uri="{FF2B5EF4-FFF2-40B4-BE49-F238E27FC236}">
                  <a16:creationId xmlns:a16="http://schemas.microsoft.com/office/drawing/2014/main" id="{D9C6B28A-BE4C-4437-A32C-D994277B2046}"/>
                </a:ext>
              </a:extLst>
            </p:cNvPr>
            <p:cNvSpPr/>
            <p:nvPr/>
          </p:nvSpPr>
          <p:spPr>
            <a:xfrm>
              <a:off x="10277800" y="3804265"/>
              <a:ext cx="216024" cy="216024"/>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13" name="Oval 112">
              <a:extLst>
                <a:ext uri="{FF2B5EF4-FFF2-40B4-BE49-F238E27FC236}">
                  <a16:creationId xmlns:a16="http://schemas.microsoft.com/office/drawing/2014/main" id="{592B8204-58F8-46C8-B186-C4830E7B608B}"/>
                </a:ext>
              </a:extLst>
            </p:cNvPr>
            <p:cNvSpPr/>
            <p:nvPr/>
          </p:nvSpPr>
          <p:spPr>
            <a:xfrm>
              <a:off x="10565781" y="3804265"/>
              <a:ext cx="216024" cy="216024"/>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14" name="Oval 113">
              <a:extLst>
                <a:ext uri="{FF2B5EF4-FFF2-40B4-BE49-F238E27FC236}">
                  <a16:creationId xmlns:a16="http://schemas.microsoft.com/office/drawing/2014/main" id="{14D85E50-917C-41EC-92AB-06DA90E6EF3E}"/>
                </a:ext>
              </a:extLst>
            </p:cNvPr>
            <p:cNvSpPr/>
            <p:nvPr/>
          </p:nvSpPr>
          <p:spPr>
            <a:xfrm>
              <a:off x="10853756" y="3804265"/>
              <a:ext cx="216024" cy="216024"/>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16" name="Oval 9">
              <a:extLst>
                <a:ext uri="{FF2B5EF4-FFF2-40B4-BE49-F238E27FC236}">
                  <a16:creationId xmlns:a16="http://schemas.microsoft.com/office/drawing/2014/main" id="{5E354E6B-8EB8-4FAC-9A4B-1D7A7048D595}"/>
                </a:ext>
              </a:extLst>
            </p:cNvPr>
            <p:cNvSpPr/>
            <p:nvPr/>
          </p:nvSpPr>
          <p:spPr>
            <a:xfrm>
              <a:off x="4164129" y="3804265"/>
              <a:ext cx="216024" cy="216024"/>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17" name="Oval 13">
              <a:extLst>
                <a:ext uri="{FF2B5EF4-FFF2-40B4-BE49-F238E27FC236}">
                  <a16:creationId xmlns:a16="http://schemas.microsoft.com/office/drawing/2014/main" id="{F9B5FEEF-771D-4D45-8A15-3D2CE5070EC7}"/>
                </a:ext>
              </a:extLst>
            </p:cNvPr>
            <p:cNvSpPr/>
            <p:nvPr/>
          </p:nvSpPr>
          <p:spPr>
            <a:xfrm>
              <a:off x="6112511" y="3804265"/>
              <a:ext cx="216024" cy="216024"/>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18" name="Oval 17">
              <a:extLst>
                <a:ext uri="{FF2B5EF4-FFF2-40B4-BE49-F238E27FC236}">
                  <a16:creationId xmlns:a16="http://schemas.microsoft.com/office/drawing/2014/main" id="{23F62FFF-CB45-44D8-A13F-672380296E5C}"/>
                </a:ext>
              </a:extLst>
            </p:cNvPr>
            <p:cNvSpPr/>
            <p:nvPr/>
          </p:nvSpPr>
          <p:spPr>
            <a:xfrm>
              <a:off x="8060893" y="3804265"/>
              <a:ext cx="216024" cy="216024"/>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19" name="Oval 21">
              <a:extLst>
                <a:ext uri="{FF2B5EF4-FFF2-40B4-BE49-F238E27FC236}">
                  <a16:creationId xmlns:a16="http://schemas.microsoft.com/office/drawing/2014/main" id="{166C414D-A505-4BEF-8548-A9F3370F87EA}"/>
                </a:ext>
              </a:extLst>
            </p:cNvPr>
            <p:cNvSpPr/>
            <p:nvPr/>
          </p:nvSpPr>
          <p:spPr>
            <a:xfrm>
              <a:off x="9989819" y="3804265"/>
              <a:ext cx="216024" cy="216024"/>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spTree>
    <p:extLst>
      <p:ext uri="{BB962C8B-B14F-4D97-AF65-F5344CB8AC3E}">
        <p14:creationId xmlns:p14="http://schemas.microsoft.com/office/powerpoint/2010/main" val="3409270554"/>
      </p:ext>
    </p:extLst>
  </p:cSld>
  <p:clrMapOvr>
    <a:masterClrMapping/>
  </p:clrMapOvr>
  <mc:AlternateContent xmlns:mc="http://schemas.openxmlformats.org/markup-compatibility/2006" xmlns:p14="http://schemas.microsoft.com/office/powerpoint/2010/main">
    <mc:Choice Requires="p14">
      <p:transition spd="slow" advClick="0" advTm="1000">
        <p14:conveyor dir="r"/>
      </p:transition>
    </mc:Choice>
    <mc:Fallback xmlns="">
      <p:transition spd="slow" advClick="0" advTm="1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66"/>
                                        </p:tgtEl>
                                        <p:attrNameLst>
                                          <p:attrName>style.visibility</p:attrName>
                                        </p:attrNameLst>
                                      </p:cBhvr>
                                      <p:to>
                                        <p:strVal val="visible"/>
                                      </p:to>
                                    </p:set>
                                    <p:anim calcmode="lin" valueType="num">
                                      <p:cBhvr additive="base">
                                        <p:cTn id="7" dur="500" fill="hold"/>
                                        <p:tgtEl>
                                          <p:spTgt spid="66"/>
                                        </p:tgtEl>
                                        <p:attrNameLst>
                                          <p:attrName>ppt_x</p:attrName>
                                        </p:attrNameLst>
                                      </p:cBhvr>
                                      <p:tavLst>
                                        <p:tav tm="0">
                                          <p:val>
                                            <p:strVal val="1+#ppt_w/2"/>
                                          </p:val>
                                        </p:tav>
                                        <p:tav tm="100000">
                                          <p:val>
                                            <p:strVal val="#ppt_x"/>
                                          </p:val>
                                        </p:tav>
                                      </p:tavLst>
                                    </p:anim>
                                    <p:anim calcmode="lin" valueType="num">
                                      <p:cBhvr additive="base">
                                        <p:cTn id="8" dur="500" fill="hold"/>
                                        <p:tgtEl>
                                          <p:spTgt spid="6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C9F2A431-EC4B-41F8-A336-13B9B1DB9D6E}"/>
              </a:ext>
            </a:extLst>
          </p:cNvPr>
          <p:cNvGrpSpPr/>
          <p:nvPr/>
        </p:nvGrpSpPr>
        <p:grpSpPr>
          <a:xfrm>
            <a:off x="457200" y="518642"/>
            <a:ext cx="8077200" cy="5852894"/>
            <a:chOff x="6668697" y="1937022"/>
            <a:chExt cx="1830680" cy="1405116"/>
          </a:xfrm>
        </p:grpSpPr>
        <p:sp>
          <p:nvSpPr>
            <p:cNvPr id="5" name="TextBox 4">
              <a:extLst>
                <a:ext uri="{FF2B5EF4-FFF2-40B4-BE49-F238E27FC236}">
                  <a16:creationId xmlns:a16="http://schemas.microsoft.com/office/drawing/2014/main" id="{B688AC7C-A786-466F-B55A-FB08AC1E98C4}"/>
                </a:ext>
              </a:extLst>
            </p:cNvPr>
            <p:cNvSpPr txBox="1"/>
            <p:nvPr/>
          </p:nvSpPr>
          <p:spPr>
            <a:xfrm>
              <a:off x="6668697" y="1937022"/>
              <a:ext cx="1830680" cy="169944"/>
            </a:xfrm>
            <a:prstGeom prst="rect">
              <a:avLst/>
            </a:prstGeom>
            <a:noFill/>
          </p:spPr>
          <p:txBody>
            <a:bodyPr wrap="square" rtlCol="0">
              <a:spAutoFit/>
            </a:bodyPr>
            <a:lstStyle/>
            <a:p>
              <a:r>
                <a:rPr lang="en-US" altLang="ko-KR" sz="4000" b="1">
                  <a:solidFill>
                    <a:schemeClr val="accent2"/>
                  </a:solidFill>
                  <a:cs typeface="Arial" pitchFamily="34" charset="0"/>
                </a:rPr>
                <a:t>1997</a:t>
              </a:r>
              <a:endParaRPr lang="ko-KR" altLang="en-US" sz="4000" b="1" dirty="0">
                <a:solidFill>
                  <a:schemeClr val="accent2"/>
                </a:solidFill>
                <a:cs typeface="Arial" pitchFamily="34" charset="0"/>
              </a:endParaRPr>
            </a:p>
          </p:txBody>
        </p:sp>
        <p:sp>
          <p:nvSpPr>
            <p:cNvPr id="6" name="TextBox 5">
              <a:extLst>
                <a:ext uri="{FF2B5EF4-FFF2-40B4-BE49-F238E27FC236}">
                  <a16:creationId xmlns:a16="http://schemas.microsoft.com/office/drawing/2014/main" id="{BEEE48FB-D9C9-458B-9E5A-4FDA02E27AF3}"/>
                </a:ext>
              </a:extLst>
            </p:cNvPr>
            <p:cNvSpPr txBox="1"/>
            <p:nvPr/>
          </p:nvSpPr>
          <p:spPr>
            <a:xfrm>
              <a:off x="6668697" y="2255977"/>
              <a:ext cx="1789152" cy="1086161"/>
            </a:xfrm>
            <a:prstGeom prst="rect">
              <a:avLst/>
            </a:prstGeom>
            <a:noFill/>
          </p:spPr>
          <p:txBody>
            <a:bodyPr wrap="square" rtlCol="0">
              <a:spAutoFit/>
            </a:bodyPr>
            <a:lstStyle/>
            <a:p>
              <a:r>
                <a:rPr lang="vi-VN" altLang="ko-KR" sz="2400">
                  <a:solidFill>
                    <a:schemeClr val="tx1">
                      <a:lumMod val="75000"/>
                      <a:lumOff val="25000"/>
                    </a:schemeClr>
                  </a:solidFill>
                  <a:cs typeface="Arial" pitchFamily="34" charset="0"/>
                </a:rPr>
                <a:t> Các tấn công này phải được đồng bộ hóa một cách thủ công bởi nhiều kẻ tấn công để tạo ra một sự phá hủy có hiệu quả. </a:t>
              </a:r>
              <a:endParaRPr lang="en-US" altLang="ko-KR" sz="2400">
                <a:solidFill>
                  <a:schemeClr val="tx1">
                    <a:lumMod val="75000"/>
                    <a:lumOff val="25000"/>
                  </a:schemeClr>
                </a:solidFill>
                <a:cs typeface="Arial" pitchFamily="34" charset="0"/>
              </a:endParaRPr>
            </a:p>
            <a:p>
              <a:r>
                <a:rPr lang="vi-VN" altLang="ko-KR" sz="2400">
                  <a:solidFill>
                    <a:schemeClr val="tx1">
                      <a:lumMod val="75000"/>
                      <a:lumOff val="25000"/>
                    </a:schemeClr>
                  </a:solidFill>
                  <a:cs typeface="Arial" pitchFamily="34" charset="0"/>
                </a:rPr>
                <a:t>Sự dịch chuyển đến việc tự động hóa sự đồng bộ, kết hợp này và tạo ra một tấn công song song lớn nhất trở nên phổ biến từ 1997, với sự ra đời của công cụ tấn công DDoS đầu tiên được công bố rộng rãi, đó là Trinoo. </a:t>
              </a:r>
              <a:endParaRPr lang="en-US" altLang="ko-KR" sz="2400">
                <a:solidFill>
                  <a:schemeClr val="tx1">
                    <a:lumMod val="75000"/>
                    <a:lumOff val="25000"/>
                  </a:schemeClr>
                </a:solidFill>
                <a:cs typeface="Arial" pitchFamily="34" charset="0"/>
              </a:endParaRPr>
            </a:p>
            <a:p>
              <a:r>
                <a:rPr lang="vi-VN" altLang="ko-KR" sz="2400">
                  <a:solidFill>
                    <a:schemeClr val="tx1">
                      <a:lumMod val="75000"/>
                      <a:lumOff val="25000"/>
                    </a:schemeClr>
                  </a:solidFill>
                  <a:cs typeface="Arial" pitchFamily="34" charset="0"/>
                </a:rPr>
                <a:t>Nó dựa trên tấn công UDP flood và các giao tiếp master-slave (khiến các máy trung gian tham gia vào trong cuộc tấn công bằng cách đặt lên chúng các chương trình được điều khiển từ xa). </a:t>
              </a:r>
              <a:endParaRPr lang="en-US" altLang="ko-KR" sz="2400">
                <a:solidFill>
                  <a:schemeClr val="tx1">
                    <a:lumMod val="75000"/>
                    <a:lumOff val="25000"/>
                  </a:schemeClr>
                </a:solidFill>
                <a:cs typeface="Arial" pitchFamily="34" charset="0"/>
              </a:endParaRPr>
            </a:p>
            <a:p>
              <a:r>
                <a:rPr lang="vi-VN" altLang="ko-KR" sz="2400">
                  <a:solidFill>
                    <a:schemeClr val="tx1">
                      <a:lumMod val="75000"/>
                      <a:lumOff val="25000"/>
                    </a:schemeClr>
                  </a:solidFill>
                  <a:cs typeface="Arial" pitchFamily="34" charset="0"/>
                </a:rPr>
                <a:t>Trong những năm tiếp theo, vài công cụ nữa được phổ biến - TFN (tribe flood network), TFN2K, vaf Stacheldraht</a:t>
              </a:r>
              <a:endParaRPr lang="ko-KR" altLang="en-US" sz="2400" dirty="0">
                <a:solidFill>
                  <a:schemeClr val="tx1">
                    <a:lumMod val="75000"/>
                    <a:lumOff val="25000"/>
                  </a:schemeClr>
                </a:solidFill>
                <a:cs typeface="Arial" pitchFamily="34" charset="0"/>
              </a:endParaRPr>
            </a:p>
          </p:txBody>
        </p:sp>
        <p:sp>
          <p:nvSpPr>
            <p:cNvPr id="7" name="Rectangle 6">
              <a:extLst>
                <a:ext uri="{FF2B5EF4-FFF2-40B4-BE49-F238E27FC236}">
                  <a16:creationId xmlns:a16="http://schemas.microsoft.com/office/drawing/2014/main" id="{F2BB0F25-D9ED-452B-8F6A-D099DF75D46C}"/>
                </a:ext>
              </a:extLst>
            </p:cNvPr>
            <p:cNvSpPr/>
            <p:nvPr/>
          </p:nvSpPr>
          <p:spPr>
            <a:xfrm>
              <a:off x="6677331" y="2149605"/>
              <a:ext cx="1737360" cy="457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458324652"/>
      </p:ext>
    </p:extLst>
  </p:cSld>
  <p:clrMapOvr>
    <a:masterClrMapping/>
  </p:clrMapOvr>
  <mc:AlternateContent xmlns:mc="http://schemas.openxmlformats.org/markup-compatibility/2006" xmlns:p14="http://schemas.microsoft.com/office/powerpoint/2010/main">
    <mc:Choice Requires="p14">
      <p:transition spd="slow">
        <p14:conveyor dir="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9120" y="731468"/>
            <a:ext cx="8229600" cy="1143000"/>
          </a:xfrm>
        </p:spPr>
        <p:txBody>
          <a:bodyPr/>
          <a:lstStyle/>
          <a:p>
            <a:endParaRPr lang="en-US"/>
          </a:p>
        </p:txBody>
      </p:sp>
      <p:sp>
        <p:nvSpPr>
          <p:cNvPr id="4" name="Rectangle 3"/>
          <p:cNvSpPr/>
          <p:nvPr/>
        </p:nvSpPr>
        <p:spPr>
          <a:xfrm>
            <a:off x="350520" y="560780"/>
            <a:ext cx="8229600" cy="6144820"/>
          </a:xfrm>
          <a:prstGeom prst="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grpSp>
        <p:nvGrpSpPr>
          <p:cNvPr id="5" name="Group 4"/>
          <p:cNvGrpSpPr/>
          <p:nvPr/>
        </p:nvGrpSpPr>
        <p:grpSpPr>
          <a:xfrm>
            <a:off x="609600" y="224724"/>
            <a:ext cx="6400800" cy="842076"/>
            <a:chOff x="411480" y="1627860"/>
            <a:chExt cx="5760720" cy="560880"/>
          </a:xfrm>
        </p:grpSpPr>
        <p:sp>
          <p:nvSpPr>
            <p:cNvPr id="6" name="Rounded Rectangle 5"/>
            <p:cNvSpPr/>
            <p:nvPr/>
          </p:nvSpPr>
          <p:spPr>
            <a:xfrm>
              <a:off x="411480" y="1627860"/>
              <a:ext cx="5760720" cy="560880"/>
            </a:xfrm>
            <a:prstGeom prst="roundRect">
              <a:avLst/>
            </a:pr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7" name="Rounded Rectangle 5"/>
            <p:cNvSpPr/>
            <p:nvPr/>
          </p:nvSpPr>
          <p:spPr>
            <a:xfrm>
              <a:off x="438860" y="1655240"/>
              <a:ext cx="5705960" cy="50612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7742" tIns="0" rIns="217742" bIns="0" numCol="1" spcCol="1270" anchor="ctr" anchorCtr="0">
              <a:noAutofit/>
            </a:bodyPr>
            <a:lstStyle/>
            <a:p>
              <a:pPr lvl="0" algn="l" defTabSz="844550">
                <a:lnSpc>
                  <a:spcPct val="90000"/>
                </a:lnSpc>
                <a:spcBef>
                  <a:spcPct val="0"/>
                </a:spcBef>
                <a:spcAft>
                  <a:spcPct val="35000"/>
                </a:spcAft>
              </a:pPr>
              <a:r>
                <a:rPr lang="en-US" sz="2400" b="1" u="none" kern="1200"/>
                <a:t>B. </a:t>
              </a:r>
              <a:r>
                <a:rPr lang="vi-VN" sz="2400" b="1" u="none" kern="1200"/>
                <a:t>Lịch sử các cuộc tấn công và phát triển của DoS</a:t>
              </a:r>
              <a:endParaRPr lang="en-US" sz="2400" kern="1200"/>
            </a:p>
          </p:txBody>
        </p:sp>
      </p:grpSp>
      <p:grpSp>
        <p:nvGrpSpPr>
          <p:cNvPr id="66" name="Group 65">
            <a:extLst>
              <a:ext uri="{FF2B5EF4-FFF2-40B4-BE49-F238E27FC236}">
                <a16:creationId xmlns:a16="http://schemas.microsoft.com/office/drawing/2014/main" id="{2E3CF3E0-09A6-4AD7-AFD6-32164F7C0435}"/>
              </a:ext>
            </a:extLst>
          </p:cNvPr>
          <p:cNvGrpSpPr/>
          <p:nvPr/>
        </p:nvGrpSpPr>
        <p:grpSpPr>
          <a:xfrm>
            <a:off x="544823" y="1243587"/>
            <a:ext cx="3265177" cy="2142608"/>
            <a:chOff x="3933559" y="2006271"/>
            <a:chExt cx="1830680" cy="1115803"/>
          </a:xfrm>
        </p:grpSpPr>
        <p:sp>
          <p:nvSpPr>
            <p:cNvPr id="67" name="TextBox 66">
              <a:extLst>
                <a:ext uri="{FF2B5EF4-FFF2-40B4-BE49-F238E27FC236}">
                  <a16:creationId xmlns:a16="http://schemas.microsoft.com/office/drawing/2014/main" id="{9A601C20-1EC6-48C0-98B3-B64414B76E06}"/>
                </a:ext>
              </a:extLst>
            </p:cNvPr>
            <p:cNvSpPr txBox="1"/>
            <p:nvPr/>
          </p:nvSpPr>
          <p:spPr>
            <a:xfrm>
              <a:off x="3933559" y="2006271"/>
              <a:ext cx="1830680" cy="369332"/>
            </a:xfrm>
            <a:prstGeom prst="rect">
              <a:avLst/>
            </a:prstGeom>
            <a:noFill/>
          </p:spPr>
          <p:txBody>
            <a:bodyPr wrap="square" rtlCol="0">
              <a:spAutoFit/>
            </a:bodyPr>
            <a:lstStyle/>
            <a:p>
              <a:r>
                <a:rPr lang="en-US" altLang="ko-KR" b="1">
                  <a:solidFill>
                    <a:schemeClr val="accent2">
                      <a:lumMod val="50000"/>
                    </a:schemeClr>
                  </a:solidFill>
                  <a:cs typeface="Arial" pitchFamily="34" charset="0"/>
                </a:rPr>
                <a:t>Những năm 90</a:t>
              </a:r>
              <a:endParaRPr lang="ko-KR" altLang="en-US" b="1" dirty="0">
                <a:solidFill>
                  <a:schemeClr val="accent2">
                    <a:lumMod val="50000"/>
                  </a:schemeClr>
                </a:solidFill>
                <a:cs typeface="Arial" pitchFamily="34" charset="0"/>
              </a:endParaRPr>
            </a:p>
          </p:txBody>
        </p:sp>
        <p:sp>
          <p:nvSpPr>
            <p:cNvPr id="68" name="TextBox 67">
              <a:extLst>
                <a:ext uri="{FF2B5EF4-FFF2-40B4-BE49-F238E27FC236}">
                  <a16:creationId xmlns:a16="http://schemas.microsoft.com/office/drawing/2014/main" id="{B3F24C0E-C177-4006-9623-F3F1E2B07A08}"/>
                </a:ext>
              </a:extLst>
            </p:cNvPr>
            <p:cNvSpPr txBox="1"/>
            <p:nvPr/>
          </p:nvSpPr>
          <p:spPr>
            <a:xfrm>
              <a:off x="3975087" y="2288616"/>
              <a:ext cx="1789152" cy="833458"/>
            </a:xfrm>
            <a:prstGeom prst="rect">
              <a:avLst/>
            </a:prstGeom>
            <a:noFill/>
          </p:spPr>
          <p:txBody>
            <a:bodyPr wrap="square" rtlCol="0">
              <a:spAutoFit/>
            </a:bodyPr>
            <a:lstStyle/>
            <a:p>
              <a:r>
                <a:rPr lang="vi-VN" altLang="ko-KR" sz="1400">
                  <a:solidFill>
                    <a:schemeClr val="tx1">
                      <a:lumMod val="75000"/>
                      <a:lumOff val="25000"/>
                    </a:schemeClr>
                  </a:solidFill>
                  <a:cs typeface="Arial" pitchFamily="34" charset="0"/>
                </a:rPr>
                <a:t>Đầu tiên chúng hoàn toàn “nguyên thủy”, bao gồm chỉ một kẻ tấn công khai thác băng thông tối đa từ nạn nhân. Sau các cuộc tấn công trở nên phức tạp hơn, bằng cách giả làm nạn nhân gửi vài thông điệp và để các máy khác làm ngập máy nạn nhân với các thông điệp trả lời</a:t>
              </a:r>
              <a:endParaRPr lang="ko-KR" altLang="en-US" sz="1400" dirty="0">
                <a:solidFill>
                  <a:schemeClr val="tx1">
                    <a:lumMod val="75000"/>
                    <a:lumOff val="25000"/>
                  </a:schemeClr>
                </a:solidFill>
                <a:cs typeface="Arial" pitchFamily="34" charset="0"/>
              </a:endParaRPr>
            </a:p>
          </p:txBody>
        </p:sp>
        <p:sp>
          <p:nvSpPr>
            <p:cNvPr id="69" name="Rectangle 68">
              <a:extLst>
                <a:ext uri="{FF2B5EF4-FFF2-40B4-BE49-F238E27FC236}">
                  <a16:creationId xmlns:a16="http://schemas.microsoft.com/office/drawing/2014/main" id="{82FBF792-014E-4539-BE43-E554E271E3D3}"/>
                </a:ext>
              </a:extLst>
            </p:cNvPr>
            <p:cNvSpPr/>
            <p:nvPr/>
          </p:nvSpPr>
          <p:spPr>
            <a:xfrm>
              <a:off x="3965838" y="2190937"/>
              <a:ext cx="1737360" cy="4572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0" name="Group 69">
            <a:extLst>
              <a:ext uri="{FF2B5EF4-FFF2-40B4-BE49-F238E27FC236}">
                <a16:creationId xmlns:a16="http://schemas.microsoft.com/office/drawing/2014/main" id="{C9F2A431-EC4B-41F8-A336-13B9B1DB9D6E}"/>
              </a:ext>
            </a:extLst>
          </p:cNvPr>
          <p:cNvGrpSpPr/>
          <p:nvPr/>
        </p:nvGrpSpPr>
        <p:grpSpPr>
          <a:xfrm>
            <a:off x="2826043" y="3706558"/>
            <a:ext cx="3293209" cy="2799716"/>
            <a:chOff x="6668697" y="1937022"/>
            <a:chExt cx="1830680" cy="1162146"/>
          </a:xfrm>
        </p:grpSpPr>
        <p:sp>
          <p:nvSpPr>
            <p:cNvPr id="71" name="TextBox 70">
              <a:extLst>
                <a:ext uri="{FF2B5EF4-FFF2-40B4-BE49-F238E27FC236}">
                  <a16:creationId xmlns:a16="http://schemas.microsoft.com/office/drawing/2014/main" id="{B688AC7C-A786-466F-B55A-FB08AC1E98C4}"/>
                </a:ext>
              </a:extLst>
            </p:cNvPr>
            <p:cNvSpPr txBox="1"/>
            <p:nvPr/>
          </p:nvSpPr>
          <p:spPr>
            <a:xfrm>
              <a:off x="6668697" y="1937022"/>
              <a:ext cx="1830680" cy="507831"/>
            </a:xfrm>
            <a:prstGeom prst="rect">
              <a:avLst/>
            </a:prstGeom>
            <a:noFill/>
          </p:spPr>
          <p:txBody>
            <a:bodyPr wrap="square" rtlCol="0">
              <a:spAutoFit/>
            </a:bodyPr>
            <a:lstStyle/>
            <a:p>
              <a:r>
                <a:rPr lang="en-US" altLang="ko-KR" sz="2700" b="1">
                  <a:solidFill>
                    <a:schemeClr val="accent2"/>
                  </a:solidFill>
                  <a:cs typeface="Arial" pitchFamily="34" charset="0"/>
                </a:rPr>
                <a:t>1997</a:t>
              </a:r>
              <a:endParaRPr lang="ko-KR" altLang="en-US" sz="2700" b="1" dirty="0">
                <a:solidFill>
                  <a:schemeClr val="accent2"/>
                </a:solidFill>
                <a:cs typeface="Arial" pitchFamily="34" charset="0"/>
              </a:endParaRPr>
            </a:p>
          </p:txBody>
        </p:sp>
        <p:sp>
          <p:nvSpPr>
            <p:cNvPr id="72" name="TextBox 71">
              <a:extLst>
                <a:ext uri="{FF2B5EF4-FFF2-40B4-BE49-F238E27FC236}">
                  <a16:creationId xmlns:a16="http://schemas.microsoft.com/office/drawing/2014/main" id="{BEEE48FB-D9C9-458B-9E5A-4FDA02E27AF3}"/>
                </a:ext>
              </a:extLst>
            </p:cNvPr>
            <p:cNvSpPr txBox="1"/>
            <p:nvPr/>
          </p:nvSpPr>
          <p:spPr>
            <a:xfrm>
              <a:off x="6668697" y="2255977"/>
              <a:ext cx="1789152" cy="843191"/>
            </a:xfrm>
            <a:prstGeom prst="rect">
              <a:avLst/>
            </a:prstGeom>
            <a:noFill/>
          </p:spPr>
          <p:txBody>
            <a:bodyPr wrap="square" rtlCol="0">
              <a:spAutoFit/>
            </a:bodyPr>
            <a:lstStyle/>
            <a:p>
              <a:r>
                <a:rPr lang="vi-VN" altLang="ko-KR" sz="1400">
                  <a:solidFill>
                    <a:schemeClr val="tx1">
                      <a:lumMod val="75000"/>
                      <a:lumOff val="25000"/>
                    </a:schemeClr>
                  </a:solidFill>
                  <a:cs typeface="Arial" pitchFamily="34" charset="0"/>
                </a:rPr>
                <a:t>Sự dịch chuyển đến việc tự động hóa sự đồng bộ, kết hợp này và tạo ra một tấn công song song lớn nhất trở nên phổ biến từ 1997, với sự ra đời của công cụ tấn công DDoS đầu tiên được công bố rộng rãi, đó là Trinoo. Nó dựa trên tấn công UDP flood và các giao tiếp master-slave</a:t>
              </a:r>
              <a:r>
                <a:rPr lang="en-US" altLang="ko-KR" sz="1400">
                  <a:solidFill>
                    <a:schemeClr val="tx1">
                      <a:lumMod val="75000"/>
                      <a:lumOff val="25000"/>
                    </a:schemeClr>
                  </a:solidFill>
                  <a:cs typeface="Arial" pitchFamily="34" charset="0"/>
                </a:rPr>
                <a:t>. </a:t>
              </a:r>
              <a:r>
                <a:rPr lang="vi-VN" altLang="ko-KR" sz="1400">
                  <a:solidFill>
                    <a:schemeClr val="tx1">
                      <a:lumMod val="75000"/>
                      <a:lumOff val="25000"/>
                    </a:schemeClr>
                  </a:solidFill>
                  <a:cs typeface="Arial" pitchFamily="34" charset="0"/>
                </a:rPr>
                <a:t>Trong những năm tiếp theo, vài công cụ nữa được phổ</a:t>
              </a:r>
              <a:endParaRPr lang="ko-KR" altLang="en-US" sz="1400" dirty="0">
                <a:solidFill>
                  <a:schemeClr val="tx1">
                    <a:lumMod val="75000"/>
                    <a:lumOff val="25000"/>
                  </a:schemeClr>
                </a:solidFill>
                <a:cs typeface="Arial" pitchFamily="34" charset="0"/>
              </a:endParaRPr>
            </a:p>
          </p:txBody>
        </p:sp>
        <p:sp>
          <p:nvSpPr>
            <p:cNvPr id="73" name="Rectangle 72">
              <a:extLst>
                <a:ext uri="{FF2B5EF4-FFF2-40B4-BE49-F238E27FC236}">
                  <a16:creationId xmlns:a16="http://schemas.microsoft.com/office/drawing/2014/main" id="{F2BB0F25-D9ED-452B-8F6A-D099DF75D46C}"/>
                </a:ext>
              </a:extLst>
            </p:cNvPr>
            <p:cNvSpPr/>
            <p:nvPr/>
          </p:nvSpPr>
          <p:spPr>
            <a:xfrm>
              <a:off x="6677331" y="2149605"/>
              <a:ext cx="1737360" cy="457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6" name="Group 85">
            <a:extLst>
              <a:ext uri="{FF2B5EF4-FFF2-40B4-BE49-F238E27FC236}">
                <a16:creationId xmlns:a16="http://schemas.microsoft.com/office/drawing/2014/main" id="{5CB6887D-528B-46BB-BA56-DAD007D63644}"/>
              </a:ext>
            </a:extLst>
          </p:cNvPr>
          <p:cNvGrpSpPr/>
          <p:nvPr/>
        </p:nvGrpSpPr>
        <p:grpSpPr>
          <a:xfrm>
            <a:off x="575884" y="3391545"/>
            <a:ext cx="7680088" cy="550376"/>
            <a:chOff x="3876148" y="3639782"/>
            <a:chExt cx="7680088" cy="550376"/>
          </a:xfrm>
        </p:grpSpPr>
        <p:sp>
          <p:nvSpPr>
            <p:cNvPr id="87" name="Freeform: Shape 528">
              <a:extLst>
                <a:ext uri="{FF2B5EF4-FFF2-40B4-BE49-F238E27FC236}">
                  <a16:creationId xmlns:a16="http://schemas.microsoft.com/office/drawing/2014/main" id="{D45B7B4E-799C-46C7-84A3-D9FDEE25B545}"/>
                </a:ext>
              </a:extLst>
            </p:cNvPr>
            <p:cNvSpPr/>
            <p:nvPr/>
          </p:nvSpPr>
          <p:spPr>
            <a:xfrm>
              <a:off x="5296768" y="3680276"/>
              <a:ext cx="456221" cy="429945"/>
            </a:xfrm>
            <a:custGeom>
              <a:avLst/>
              <a:gdLst>
                <a:gd name="connsiteX0" fmla="*/ 1119110 w 1364498"/>
                <a:gd name="connsiteY0" fmla="*/ 864766 h 1285911"/>
                <a:gd name="connsiteX1" fmla="*/ 1120540 w 1364498"/>
                <a:gd name="connsiteY1" fmla="*/ 866483 h 1285911"/>
                <a:gd name="connsiteX2" fmla="*/ 1105947 w 1364498"/>
                <a:gd name="connsiteY2" fmla="*/ 1105982 h 1285911"/>
                <a:gd name="connsiteX3" fmla="*/ 923390 w 1364498"/>
                <a:gd name="connsiteY3" fmla="*/ 1279382 h 1285911"/>
                <a:gd name="connsiteX4" fmla="*/ 726526 w 1364498"/>
                <a:gd name="connsiteY4" fmla="*/ 1254774 h 1285911"/>
                <a:gd name="connsiteX5" fmla="*/ 703349 w 1364498"/>
                <a:gd name="connsiteY5" fmla="*/ 1206989 h 1285911"/>
                <a:gd name="connsiteX6" fmla="*/ 713936 w 1364498"/>
                <a:gd name="connsiteY6" fmla="*/ 1118000 h 1285911"/>
                <a:gd name="connsiteX7" fmla="*/ 732535 w 1364498"/>
                <a:gd name="connsiteY7" fmla="*/ 1100831 h 1285911"/>
                <a:gd name="connsiteX8" fmla="*/ 961733 w 1364498"/>
                <a:gd name="connsiteY8" fmla="*/ 1041886 h 1285911"/>
                <a:gd name="connsiteX9" fmla="*/ 1115390 w 1364498"/>
                <a:gd name="connsiteY9" fmla="*/ 870203 h 1285911"/>
                <a:gd name="connsiteX10" fmla="*/ 1119110 w 1364498"/>
                <a:gd name="connsiteY10" fmla="*/ 864766 h 1285911"/>
                <a:gd name="connsiteX11" fmla="*/ 367994 w 1364498"/>
                <a:gd name="connsiteY11" fmla="*/ 478764 h 1285911"/>
                <a:gd name="connsiteX12" fmla="*/ 414348 w 1364498"/>
                <a:gd name="connsiteY12" fmla="*/ 623265 h 1285911"/>
                <a:gd name="connsiteX13" fmla="*/ 481877 w 1364498"/>
                <a:gd name="connsiteY13" fmla="*/ 676200 h 1285911"/>
                <a:gd name="connsiteX14" fmla="*/ 641257 w 1364498"/>
                <a:gd name="connsiteY14" fmla="*/ 653882 h 1285911"/>
                <a:gd name="connsiteX15" fmla="*/ 367994 w 1364498"/>
                <a:gd name="connsiteY15" fmla="*/ 478764 h 1285911"/>
                <a:gd name="connsiteX16" fmla="*/ 839445 w 1364498"/>
                <a:gd name="connsiteY16" fmla="*/ 268523 h 1285911"/>
                <a:gd name="connsiteX17" fmla="*/ 970605 w 1364498"/>
                <a:gd name="connsiteY17" fmla="*/ 345423 h 1285911"/>
                <a:gd name="connsiteX18" fmla="*/ 1047576 w 1364498"/>
                <a:gd name="connsiteY18" fmla="*/ 490782 h 1285911"/>
                <a:gd name="connsiteX19" fmla="*/ 1040995 w 1364498"/>
                <a:gd name="connsiteY19" fmla="*/ 503372 h 1285911"/>
                <a:gd name="connsiteX20" fmla="*/ 867593 w 1364498"/>
                <a:gd name="connsiteY20" fmla="*/ 614108 h 1285911"/>
                <a:gd name="connsiteX21" fmla="*/ 807790 w 1364498"/>
                <a:gd name="connsiteY21" fmla="*/ 653023 h 1285911"/>
                <a:gd name="connsiteX22" fmla="*/ 930259 w 1364498"/>
                <a:gd name="connsiteY22" fmla="*/ 683354 h 1285911"/>
                <a:gd name="connsiteX23" fmla="*/ 1056160 w 1364498"/>
                <a:gd name="connsiteY23" fmla="*/ 587497 h 1285911"/>
                <a:gd name="connsiteX24" fmla="*/ 1067606 w 1364498"/>
                <a:gd name="connsiteY24" fmla="*/ 558883 h 1285911"/>
                <a:gd name="connsiteX25" fmla="*/ 1071898 w 1364498"/>
                <a:gd name="connsiteY25" fmla="*/ 565178 h 1285911"/>
                <a:gd name="connsiteX26" fmla="*/ 1116536 w 1364498"/>
                <a:gd name="connsiteY26" fmla="*/ 804391 h 1285911"/>
                <a:gd name="connsiteX27" fmla="*/ 1117394 w 1364498"/>
                <a:gd name="connsiteY27" fmla="*/ 813834 h 1285911"/>
                <a:gd name="connsiteX28" fmla="*/ 1098795 w 1364498"/>
                <a:gd name="connsiteY28" fmla="*/ 865339 h 1285911"/>
                <a:gd name="connsiteX29" fmla="*/ 1087636 w 1364498"/>
                <a:gd name="connsiteY29" fmla="*/ 865911 h 1285911"/>
                <a:gd name="connsiteX30" fmla="*/ 1065317 w 1364498"/>
                <a:gd name="connsiteY30" fmla="*/ 853035 h 1285911"/>
                <a:gd name="connsiteX31" fmla="*/ 1052441 w 1364498"/>
                <a:gd name="connsiteY31" fmla="*/ 876212 h 1285911"/>
                <a:gd name="connsiteX32" fmla="*/ 1038992 w 1364498"/>
                <a:gd name="connsiteY32" fmla="*/ 904540 h 1285911"/>
                <a:gd name="connsiteX33" fmla="*/ 1014098 w 1364498"/>
                <a:gd name="connsiteY33" fmla="*/ 873637 h 1285911"/>
                <a:gd name="connsiteX34" fmla="*/ 1003511 w 1364498"/>
                <a:gd name="connsiteY34" fmla="*/ 874209 h 1285911"/>
                <a:gd name="connsiteX35" fmla="*/ 971177 w 1364498"/>
                <a:gd name="connsiteY35" fmla="*/ 930006 h 1285911"/>
                <a:gd name="connsiteX36" fmla="*/ 959731 w 1364498"/>
                <a:gd name="connsiteY36" fmla="*/ 930865 h 1285911"/>
                <a:gd name="connsiteX37" fmla="*/ 931976 w 1364498"/>
                <a:gd name="connsiteY37" fmla="*/ 897959 h 1285911"/>
                <a:gd name="connsiteX38" fmla="*/ 918241 w 1364498"/>
                <a:gd name="connsiteY38" fmla="*/ 899962 h 1285911"/>
                <a:gd name="connsiteX39" fmla="*/ 887337 w 1364498"/>
                <a:gd name="connsiteY39" fmla="*/ 976361 h 1285911"/>
                <a:gd name="connsiteX40" fmla="*/ 883617 w 1364498"/>
                <a:gd name="connsiteY40" fmla="*/ 984659 h 1285911"/>
                <a:gd name="connsiteX41" fmla="*/ 866735 w 1364498"/>
                <a:gd name="connsiteY41" fmla="*/ 964629 h 1285911"/>
                <a:gd name="connsiteX42" fmla="*/ 842985 w 1364498"/>
                <a:gd name="connsiteY42" fmla="*/ 932868 h 1285911"/>
                <a:gd name="connsiteX43" fmla="*/ 822383 w 1364498"/>
                <a:gd name="connsiteY43" fmla="*/ 932868 h 1285911"/>
                <a:gd name="connsiteX44" fmla="*/ 786902 w 1364498"/>
                <a:gd name="connsiteY44" fmla="*/ 986376 h 1285911"/>
                <a:gd name="connsiteX45" fmla="*/ 742550 w 1364498"/>
                <a:gd name="connsiteY45" fmla="*/ 905685 h 1285911"/>
                <a:gd name="connsiteX46" fmla="*/ 725668 w 1364498"/>
                <a:gd name="connsiteY46" fmla="*/ 944599 h 1285911"/>
                <a:gd name="connsiteX47" fmla="*/ 723951 w 1364498"/>
                <a:gd name="connsiteY47" fmla="*/ 931437 h 1285911"/>
                <a:gd name="connsiteX48" fmla="*/ 725668 w 1364498"/>
                <a:gd name="connsiteY48" fmla="*/ 702811 h 1285911"/>
                <a:gd name="connsiteX49" fmla="*/ 709358 w 1364498"/>
                <a:gd name="connsiteY49" fmla="*/ 400648 h 1285911"/>
                <a:gd name="connsiteX50" fmla="*/ 691618 w 1364498"/>
                <a:gd name="connsiteY50" fmla="*/ 310514 h 1285911"/>
                <a:gd name="connsiteX51" fmla="*/ 697340 w 1364498"/>
                <a:gd name="connsiteY51" fmla="*/ 297638 h 1285911"/>
                <a:gd name="connsiteX52" fmla="*/ 839445 w 1364498"/>
                <a:gd name="connsiteY52" fmla="*/ 268523 h 1285911"/>
                <a:gd name="connsiteX53" fmla="*/ 562855 w 1364498"/>
                <a:gd name="connsiteY53" fmla="*/ 255861 h 1285911"/>
                <a:gd name="connsiteX54" fmla="*/ 661573 w 1364498"/>
                <a:gd name="connsiteY54" fmla="*/ 290198 h 1285911"/>
                <a:gd name="connsiteX55" fmla="*/ 683320 w 1364498"/>
                <a:gd name="connsiteY55" fmla="*/ 323390 h 1285911"/>
                <a:gd name="connsiteX56" fmla="*/ 701632 w 1364498"/>
                <a:gd name="connsiteY56" fmla="*/ 440135 h 1285911"/>
                <a:gd name="connsiteX57" fmla="*/ 713364 w 1364498"/>
                <a:gd name="connsiteY57" fmla="*/ 868486 h 1285911"/>
                <a:gd name="connsiteX58" fmla="*/ 710789 w 1364498"/>
                <a:gd name="connsiteY58" fmla="*/ 970066 h 1285911"/>
                <a:gd name="connsiteX59" fmla="*/ 702777 w 1364498"/>
                <a:gd name="connsiteY59" fmla="*/ 995818 h 1285911"/>
                <a:gd name="connsiteX60" fmla="*/ 674449 w 1364498"/>
                <a:gd name="connsiteY60" fmla="*/ 895669 h 1285911"/>
                <a:gd name="connsiteX61" fmla="*/ 616077 w 1364498"/>
                <a:gd name="connsiteY61" fmla="*/ 978936 h 1285911"/>
                <a:gd name="connsiteX62" fmla="*/ 580023 w 1364498"/>
                <a:gd name="connsiteY62" fmla="*/ 869631 h 1285911"/>
                <a:gd name="connsiteX63" fmla="*/ 531666 w 1364498"/>
                <a:gd name="connsiteY63" fmla="*/ 962340 h 1285911"/>
                <a:gd name="connsiteX64" fmla="*/ 509347 w 1364498"/>
                <a:gd name="connsiteY64" fmla="*/ 856468 h 1285911"/>
                <a:gd name="connsiteX65" fmla="*/ 460417 w 1364498"/>
                <a:gd name="connsiteY65" fmla="*/ 932582 h 1285911"/>
                <a:gd name="connsiteX66" fmla="*/ 434092 w 1364498"/>
                <a:gd name="connsiteY66" fmla="*/ 841875 h 1285911"/>
                <a:gd name="connsiteX67" fmla="*/ 396035 w 1364498"/>
                <a:gd name="connsiteY67" fmla="*/ 890233 h 1285911"/>
                <a:gd name="connsiteX68" fmla="*/ 371427 w 1364498"/>
                <a:gd name="connsiteY68" fmla="*/ 811544 h 1285911"/>
                <a:gd name="connsiteX69" fmla="*/ 354831 w 1364498"/>
                <a:gd name="connsiteY69" fmla="*/ 831288 h 1285911"/>
                <a:gd name="connsiteX70" fmla="*/ 337377 w 1364498"/>
                <a:gd name="connsiteY70" fmla="*/ 831860 h 1285911"/>
                <a:gd name="connsiteX71" fmla="*/ 308763 w 1364498"/>
                <a:gd name="connsiteY71" fmla="*/ 798382 h 1285911"/>
                <a:gd name="connsiteX72" fmla="*/ 309907 w 1364498"/>
                <a:gd name="connsiteY72" fmla="*/ 807539 h 1285911"/>
                <a:gd name="connsiteX73" fmla="*/ 659570 w 1364498"/>
                <a:gd name="connsiteY73" fmla="*/ 1097398 h 1285911"/>
                <a:gd name="connsiteX74" fmla="*/ 695337 w 1364498"/>
                <a:gd name="connsiteY74" fmla="*/ 1100259 h 1285911"/>
                <a:gd name="connsiteX75" fmla="*/ 703063 w 1364498"/>
                <a:gd name="connsiteY75" fmla="*/ 1108843 h 1285911"/>
                <a:gd name="connsiteX76" fmla="*/ 687612 w 1364498"/>
                <a:gd name="connsiteY76" fmla="*/ 1226161 h 1285911"/>
                <a:gd name="connsiteX77" fmla="*/ 664720 w 1364498"/>
                <a:gd name="connsiteY77" fmla="*/ 1253916 h 1285911"/>
                <a:gd name="connsiteX78" fmla="*/ 366277 w 1364498"/>
                <a:gd name="connsiteY78" fmla="*/ 1188390 h 1285911"/>
                <a:gd name="connsiteX79" fmla="*/ 261836 w 1364498"/>
                <a:gd name="connsiteY79" fmla="*/ 980081 h 1285911"/>
                <a:gd name="connsiteX80" fmla="*/ 238659 w 1364498"/>
                <a:gd name="connsiteY80" fmla="*/ 643581 h 1285911"/>
                <a:gd name="connsiteX81" fmla="*/ 292453 w 1364498"/>
                <a:gd name="connsiteY81" fmla="*/ 425542 h 1285911"/>
                <a:gd name="connsiteX82" fmla="*/ 562855 w 1364498"/>
                <a:gd name="connsiteY82" fmla="*/ 255861 h 1285911"/>
                <a:gd name="connsiteX83" fmla="*/ 1043497 w 1364498"/>
                <a:gd name="connsiteY83" fmla="*/ 250210 h 1285911"/>
                <a:gd name="connsiteX84" fmla="*/ 1150871 w 1364498"/>
                <a:gd name="connsiteY84" fmla="*/ 269023 h 1285911"/>
                <a:gd name="connsiteX85" fmla="*/ 1334001 w 1364498"/>
                <a:gd name="connsiteY85" fmla="*/ 478764 h 1285911"/>
                <a:gd name="connsiteX86" fmla="*/ 1363187 w 1364498"/>
                <a:gd name="connsiteY86" fmla="*/ 742299 h 1285911"/>
                <a:gd name="connsiteX87" fmla="*/ 1314829 w 1364498"/>
                <a:gd name="connsiteY87" fmla="*/ 984946 h 1285911"/>
                <a:gd name="connsiteX88" fmla="*/ 1111098 w 1364498"/>
                <a:gd name="connsiteY88" fmla="*/ 1168934 h 1285911"/>
                <a:gd name="connsiteX89" fmla="*/ 1097935 w 1364498"/>
                <a:gd name="connsiteY89" fmla="*/ 1171509 h 1285911"/>
                <a:gd name="connsiteX90" fmla="*/ 1131414 w 1364498"/>
                <a:gd name="connsiteY90" fmla="*/ 861620 h 1285911"/>
                <a:gd name="connsiteX91" fmla="*/ 1104517 w 1364498"/>
                <a:gd name="connsiteY91" fmla="*/ 637572 h 1285911"/>
                <a:gd name="connsiteX92" fmla="*/ 1078478 w 1364498"/>
                <a:gd name="connsiteY92" fmla="*/ 548010 h 1285911"/>
                <a:gd name="connsiteX93" fmla="*/ 1076761 w 1364498"/>
                <a:gd name="connsiteY93" fmla="*/ 519968 h 1285911"/>
                <a:gd name="connsiteX94" fmla="*/ 1081912 w 1364498"/>
                <a:gd name="connsiteY94" fmla="*/ 479336 h 1285911"/>
                <a:gd name="connsiteX95" fmla="*/ 1076761 w 1364498"/>
                <a:gd name="connsiteY95" fmla="*/ 481053 h 1285911"/>
                <a:gd name="connsiteX96" fmla="*/ 1051867 w 1364498"/>
                <a:gd name="connsiteY96" fmla="*/ 472469 h 1285911"/>
                <a:gd name="connsiteX97" fmla="*/ 977185 w 1364498"/>
                <a:gd name="connsiteY97" fmla="*/ 336839 h 1285911"/>
                <a:gd name="connsiteX98" fmla="*/ 939128 w 1364498"/>
                <a:gd name="connsiteY98" fmla="*/ 299068 h 1285911"/>
                <a:gd name="connsiteX99" fmla="*/ 939986 w 1364498"/>
                <a:gd name="connsiteY99" fmla="*/ 285047 h 1285911"/>
                <a:gd name="connsiteX100" fmla="*/ 1043497 w 1364498"/>
                <a:gd name="connsiteY100" fmla="*/ 250210 h 1285911"/>
                <a:gd name="connsiteX101" fmla="*/ 424721 w 1364498"/>
                <a:gd name="connsiteY101" fmla="*/ 223885 h 1285911"/>
                <a:gd name="connsiteX102" fmla="*/ 515070 w 1364498"/>
                <a:gd name="connsiteY102" fmla="*/ 243557 h 1285911"/>
                <a:gd name="connsiteX103" fmla="*/ 519076 w 1364498"/>
                <a:gd name="connsiteY103" fmla="*/ 246418 h 1285911"/>
                <a:gd name="connsiteX104" fmla="*/ 466426 w 1364498"/>
                <a:gd name="connsiteY104" fmla="*/ 260439 h 1285911"/>
                <a:gd name="connsiteX105" fmla="*/ 258975 w 1364498"/>
                <a:gd name="connsiteY105" fmla="*/ 473327 h 1285911"/>
                <a:gd name="connsiteX106" fmla="*/ 225495 w 1364498"/>
                <a:gd name="connsiteY106" fmla="*/ 659890 h 1285911"/>
                <a:gd name="connsiteX107" fmla="*/ 236941 w 1364498"/>
                <a:gd name="connsiteY107" fmla="*/ 916557 h 1285911"/>
                <a:gd name="connsiteX108" fmla="*/ 320781 w 1364498"/>
                <a:gd name="connsiteY108" fmla="*/ 1149761 h 1285911"/>
                <a:gd name="connsiteX109" fmla="*/ 323356 w 1364498"/>
                <a:gd name="connsiteY109" fmla="*/ 1154912 h 1285911"/>
                <a:gd name="connsiteX110" fmla="*/ 127636 w 1364498"/>
                <a:gd name="connsiteY110" fmla="*/ 1060486 h 1285911"/>
                <a:gd name="connsiteX111" fmla="*/ 28059 w 1364498"/>
                <a:gd name="connsiteY111" fmla="*/ 874495 h 1285911"/>
                <a:gd name="connsiteX112" fmla="*/ 64113 w 1364498"/>
                <a:gd name="connsiteY112" fmla="*/ 419533 h 1285911"/>
                <a:gd name="connsiteX113" fmla="*/ 332226 w 1364498"/>
                <a:gd name="connsiteY113" fmla="*/ 225244 h 1285911"/>
                <a:gd name="connsiteX114" fmla="*/ 424721 w 1364498"/>
                <a:gd name="connsiteY114" fmla="*/ 223885 h 1285911"/>
                <a:gd name="connsiteX115" fmla="*/ 741693 w 1364498"/>
                <a:gd name="connsiteY115" fmla="*/ 53 h 1285911"/>
                <a:gd name="connsiteX116" fmla="*/ 767159 w 1364498"/>
                <a:gd name="connsiteY116" fmla="*/ 9496 h 1285911"/>
                <a:gd name="connsiteX117" fmla="*/ 808363 w 1364498"/>
                <a:gd name="connsiteY117" fmla="*/ 48983 h 1285911"/>
                <a:gd name="connsiteX118" fmla="*/ 806932 w 1364498"/>
                <a:gd name="connsiteY118" fmla="*/ 115653 h 1285911"/>
                <a:gd name="connsiteX119" fmla="*/ 763439 w 1364498"/>
                <a:gd name="connsiteY119" fmla="*/ 166587 h 1285911"/>
                <a:gd name="connsiteX120" fmla="*/ 728244 w 1364498"/>
                <a:gd name="connsiteY120" fmla="*/ 213228 h 1285911"/>
                <a:gd name="connsiteX121" fmla="*/ 712219 w 1364498"/>
                <a:gd name="connsiteY121" fmla="*/ 265019 h 1285911"/>
                <a:gd name="connsiteX122" fmla="*/ 701346 w 1364498"/>
                <a:gd name="connsiteY122" fmla="*/ 283332 h 1285911"/>
                <a:gd name="connsiteX123" fmla="*/ 667009 w 1364498"/>
                <a:gd name="connsiteY123" fmla="*/ 280471 h 1285911"/>
                <a:gd name="connsiteX124" fmla="*/ 629239 w 1364498"/>
                <a:gd name="connsiteY124" fmla="*/ 257866 h 1285911"/>
                <a:gd name="connsiteX125" fmla="*/ 620368 w 1364498"/>
                <a:gd name="connsiteY125" fmla="*/ 245562 h 1285911"/>
                <a:gd name="connsiteX126" fmla="*/ 618079 w 1364498"/>
                <a:gd name="connsiteY126" fmla="*/ 202355 h 1285911"/>
                <a:gd name="connsiteX127" fmla="*/ 661286 w 1364498"/>
                <a:gd name="connsiteY127" fmla="*/ 52130 h 1285911"/>
                <a:gd name="connsiteX128" fmla="*/ 715367 w 1364498"/>
                <a:gd name="connsiteY128" fmla="*/ 6062 h 1285911"/>
                <a:gd name="connsiteX129" fmla="*/ 741693 w 1364498"/>
                <a:gd name="connsiteY129" fmla="*/ 53 h 1285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Lst>
              <a:rect l="l" t="t" r="r" b="b"/>
              <a:pathLst>
                <a:path w="1364498" h="1285911">
                  <a:moveTo>
                    <a:pt x="1119110" y="864766"/>
                  </a:moveTo>
                  <a:cubicBezTo>
                    <a:pt x="1119682" y="865338"/>
                    <a:pt x="1120540" y="865910"/>
                    <a:pt x="1120540" y="866483"/>
                  </a:cubicBezTo>
                  <a:cubicBezTo>
                    <a:pt x="1122829" y="946602"/>
                    <a:pt x="1121113" y="1026435"/>
                    <a:pt x="1105947" y="1105982"/>
                  </a:cubicBezTo>
                  <a:cubicBezTo>
                    <a:pt x="1086490" y="1208420"/>
                    <a:pt x="1021250" y="1261069"/>
                    <a:pt x="923390" y="1279382"/>
                  </a:cubicBezTo>
                  <a:cubicBezTo>
                    <a:pt x="855575" y="1292258"/>
                    <a:pt x="789191" y="1287108"/>
                    <a:pt x="726526" y="1254774"/>
                  </a:cubicBezTo>
                  <a:cubicBezTo>
                    <a:pt x="697054" y="1239609"/>
                    <a:pt x="697340" y="1239323"/>
                    <a:pt x="703349" y="1206989"/>
                  </a:cubicBezTo>
                  <a:cubicBezTo>
                    <a:pt x="708499" y="1177517"/>
                    <a:pt x="711361" y="1147758"/>
                    <a:pt x="713936" y="1118000"/>
                  </a:cubicBezTo>
                  <a:cubicBezTo>
                    <a:pt x="715366" y="1101117"/>
                    <a:pt x="715080" y="1101117"/>
                    <a:pt x="732535" y="1100831"/>
                  </a:cubicBezTo>
                  <a:cubicBezTo>
                    <a:pt x="813226" y="1098542"/>
                    <a:pt x="890770" y="1082518"/>
                    <a:pt x="961733" y="1041886"/>
                  </a:cubicBezTo>
                  <a:cubicBezTo>
                    <a:pt x="1031837" y="1001827"/>
                    <a:pt x="1083056" y="944599"/>
                    <a:pt x="1115390" y="870203"/>
                  </a:cubicBezTo>
                  <a:cubicBezTo>
                    <a:pt x="1116248" y="867913"/>
                    <a:pt x="1115962" y="865052"/>
                    <a:pt x="1119110" y="864766"/>
                  </a:cubicBezTo>
                  <a:close/>
                  <a:moveTo>
                    <a:pt x="367994" y="478764"/>
                  </a:moveTo>
                  <a:cubicBezTo>
                    <a:pt x="373144" y="531700"/>
                    <a:pt x="384876" y="580344"/>
                    <a:pt x="414348" y="623265"/>
                  </a:cubicBezTo>
                  <a:cubicBezTo>
                    <a:pt x="431230" y="648159"/>
                    <a:pt x="453263" y="666758"/>
                    <a:pt x="481877" y="676200"/>
                  </a:cubicBezTo>
                  <a:cubicBezTo>
                    <a:pt x="538247" y="694513"/>
                    <a:pt x="589752" y="677059"/>
                    <a:pt x="641257" y="653882"/>
                  </a:cubicBezTo>
                  <a:cubicBezTo>
                    <a:pt x="632673" y="646156"/>
                    <a:pt x="381728" y="485345"/>
                    <a:pt x="367994" y="478764"/>
                  </a:cubicBezTo>
                  <a:close/>
                  <a:moveTo>
                    <a:pt x="839445" y="268523"/>
                  </a:moveTo>
                  <a:cubicBezTo>
                    <a:pt x="888267" y="274961"/>
                    <a:pt x="935266" y="299069"/>
                    <a:pt x="970605" y="345423"/>
                  </a:cubicBezTo>
                  <a:cubicBezTo>
                    <a:pt x="1004369" y="389775"/>
                    <a:pt x="1027546" y="439277"/>
                    <a:pt x="1047576" y="490782"/>
                  </a:cubicBezTo>
                  <a:cubicBezTo>
                    <a:pt x="1050724" y="499080"/>
                    <a:pt x="1045287" y="500511"/>
                    <a:pt x="1040995" y="503372"/>
                  </a:cubicBezTo>
                  <a:cubicBezTo>
                    <a:pt x="983195" y="540284"/>
                    <a:pt x="925395" y="577196"/>
                    <a:pt x="867593" y="614108"/>
                  </a:cubicBezTo>
                  <a:cubicBezTo>
                    <a:pt x="847850" y="627271"/>
                    <a:pt x="828965" y="639289"/>
                    <a:pt x="807790" y="653023"/>
                  </a:cubicBezTo>
                  <a:cubicBezTo>
                    <a:pt x="848422" y="672195"/>
                    <a:pt x="887623" y="685643"/>
                    <a:pt x="930259" y="683354"/>
                  </a:cubicBezTo>
                  <a:cubicBezTo>
                    <a:pt x="993496" y="679920"/>
                    <a:pt x="1031552" y="642150"/>
                    <a:pt x="1056160" y="587497"/>
                  </a:cubicBezTo>
                  <a:cubicBezTo>
                    <a:pt x="1060453" y="578055"/>
                    <a:pt x="1063886" y="568326"/>
                    <a:pt x="1067606" y="558883"/>
                  </a:cubicBezTo>
                  <a:cubicBezTo>
                    <a:pt x="1071898" y="559456"/>
                    <a:pt x="1071040" y="562889"/>
                    <a:pt x="1071898" y="565178"/>
                  </a:cubicBezTo>
                  <a:cubicBezTo>
                    <a:pt x="1098795" y="642722"/>
                    <a:pt x="1109955" y="723127"/>
                    <a:pt x="1116536" y="804391"/>
                  </a:cubicBezTo>
                  <a:cubicBezTo>
                    <a:pt x="1116822" y="807539"/>
                    <a:pt x="1116536" y="810972"/>
                    <a:pt x="1117394" y="813834"/>
                  </a:cubicBezTo>
                  <a:cubicBezTo>
                    <a:pt x="1123976" y="835866"/>
                    <a:pt x="1113388" y="851032"/>
                    <a:pt x="1098795" y="865339"/>
                  </a:cubicBezTo>
                  <a:cubicBezTo>
                    <a:pt x="1094503" y="869345"/>
                    <a:pt x="1091928" y="868772"/>
                    <a:pt x="1087636" y="865911"/>
                  </a:cubicBezTo>
                  <a:cubicBezTo>
                    <a:pt x="1080196" y="861047"/>
                    <a:pt x="1072756" y="849601"/>
                    <a:pt x="1065317" y="853035"/>
                  </a:cubicBezTo>
                  <a:cubicBezTo>
                    <a:pt x="1058736" y="855896"/>
                    <a:pt x="1056447" y="868200"/>
                    <a:pt x="1052441" y="876212"/>
                  </a:cubicBezTo>
                  <a:cubicBezTo>
                    <a:pt x="1048149" y="885082"/>
                    <a:pt x="1043856" y="893953"/>
                    <a:pt x="1038992" y="904540"/>
                  </a:cubicBezTo>
                  <a:cubicBezTo>
                    <a:pt x="1030122" y="893381"/>
                    <a:pt x="1021824" y="883652"/>
                    <a:pt x="1014098" y="873637"/>
                  </a:cubicBezTo>
                  <a:cubicBezTo>
                    <a:pt x="1009520" y="867628"/>
                    <a:pt x="1007230" y="867628"/>
                    <a:pt x="1003511" y="874209"/>
                  </a:cubicBezTo>
                  <a:cubicBezTo>
                    <a:pt x="992923" y="893094"/>
                    <a:pt x="981478" y="911407"/>
                    <a:pt x="971177" y="930006"/>
                  </a:cubicBezTo>
                  <a:cubicBezTo>
                    <a:pt x="967171" y="937160"/>
                    <a:pt x="964596" y="937160"/>
                    <a:pt x="959731" y="930865"/>
                  </a:cubicBezTo>
                  <a:cubicBezTo>
                    <a:pt x="950861" y="919705"/>
                    <a:pt x="941132" y="908832"/>
                    <a:pt x="931976" y="897959"/>
                  </a:cubicBezTo>
                  <a:cubicBezTo>
                    <a:pt x="923392" y="887658"/>
                    <a:pt x="923106" y="887658"/>
                    <a:pt x="918241" y="899962"/>
                  </a:cubicBezTo>
                  <a:cubicBezTo>
                    <a:pt x="907940" y="925428"/>
                    <a:pt x="897638" y="950895"/>
                    <a:pt x="887337" y="976361"/>
                  </a:cubicBezTo>
                  <a:cubicBezTo>
                    <a:pt x="886192" y="978936"/>
                    <a:pt x="885048" y="981512"/>
                    <a:pt x="883617" y="984659"/>
                  </a:cubicBezTo>
                  <a:cubicBezTo>
                    <a:pt x="875891" y="979222"/>
                    <a:pt x="872172" y="971211"/>
                    <a:pt x="866735" y="964629"/>
                  </a:cubicBezTo>
                  <a:cubicBezTo>
                    <a:pt x="858723" y="954328"/>
                    <a:pt x="850997" y="943455"/>
                    <a:pt x="842985" y="932868"/>
                  </a:cubicBezTo>
                  <a:cubicBezTo>
                    <a:pt x="831254" y="917416"/>
                    <a:pt x="833829" y="915985"/>
                    <a:pt x="822383" y="932868"/>
                  </a:cubicBezTo>
                  <a:cubicBezTo>
                    <a:pt x="810938" y="950036"/>
                    <a:pt x="799492" y="967205"/>
                    <a:pt x="786902" y="986376"/>
                  </a:cubicBezTo>
                  <a:cubicBezTo>
                    <a:pt x="772023" y="959193"/>
                    <a:pt x="757716" y="933440"/>
                    <a:pt x="742550" y="905685"/>
                  </a:cubicBezTo>
                  <a:cubicBezTo>
                    <a:pt x="736541" y="919419"/>
                    <a:pt x="731391" y="931151"/>
                    <a:pt x="725668" y="944599"/>
                  </a:cubicBezTo>
                  <a:cubicBezTo>
                    <a:pt x="722807" y="939735"/>
                    <a:pt x="723951" y="935443"/>
                    <a:pt x="723951" y="931437"/>
                  </a:cubicBezTo>
                  <a:cubicBezTo>
                    <a:pt x="726241" y="855324"/>
                    <a:pt x="727099" y="778925"/>
                    <a:pt x="725668" y="702811"/>
                  </a:cubicBezTo>
                  <a:cubicBezTo>
                    <a:pt x="723951" y="601804"/>
                    <a:pt x="721090" y="501083"/>
                    <a:pt x="709358" y="400648"/>
                  </a:cubicBezTo>
                  <a:cubicBezTo>
                    <a:pt x="705638" y="370031"/>
                    <a:pt x="701632" y="339700"/>
                    <a:pt x="691618" y="310514"/>
                  </a:cubicBezTo>
                  <a:cubicBezTo>
                    <a:pt x="689042" y="303361"/>
                    <a:pt x="691618" y="300785"/>
                    <a:pt x="697340" y="297638"/>
                  </a:cubicBezTo>
                  <a:cubicBezTo>
                    <a:pt x="739975" y="273316"/>
                    <a:pt x="790622" y="262085"/>
                    <a:pt x="839445" y="268523"/>
                  </a:cubicBezTo>
                  <a:close/>
                  <a:moveTo>
                    <a:pt x="562855" y="255861"/>
                  </a:moveTo>
                  <a:cubicBezTo>
                    <a:pt x="599194" y="254717"/>
                    <a:pt x="632387" y="267593"/>
                    <a:pt x="661573" y="290198"/>
                  </a:cubicBezTo>
                  <a:cubicBezTo>
                    <a:pt x="672732" y="299068"/>
                    <a:pt x="679600" y="309656"/>
                    <a:pt x="683320" y="323390"/>
                  </a:cubicBezTo>
                  <a:cubicBezTo>
                    <a:pt x="693334" y="361733"/>
                    <a:pt x="698199" y="400934"/>
                    <a:pt x="701632" y="440135"/>
                  </a:cubicBezTo>
                  <a:cubicBezTo>
                    <a:pt x="714509" y="582347"/>
                    <a:pt x="715367" y="725130"/>
                    <a:pt x="713364" y="868486"/>
                  </a:cubicBezTo>
                  <a:cubicBezTo>
                    <a:pt x="712792" y="902251"/>
                    <a:pt x="711647" y="936301"/>
                    <a:pt x="710789" y="970066"/>
                  </a:cubicBezTo>
                  <a:cubicBezTo>
                    <a:pt x="710503" y="978364"/>
                    <a:pt x="708786" y="986376"/>
                    <a:pt x="702777" y="995818"/>
                  </a:cubicBezTo>
                  <a:cubicBezTo>
                    <a:pt x="693048" y="961768"/>
                    <a:pt x="684178" y="930006"/>
                    <a:pt x="674449" y="895669"/>
                  </a:cubicBezTo>
                  <a:cubicBezTo>
                    <a:pt x="654419" y="924283"/>
                    <a:pt x="635820" y="950608"/>
                    <a:pt x="616077" y="978936"/>
                  </a:cubicBezTo>
                  <a:cubicBezTo>
                    <a:pt x="604059" y="942024"/>
                    <a:pt x="592613" y="907401"/>
                    <a:pt x="580023" y="869631"/>
                  </a:cubicBezTo>
                  <a:cubicBezTo>
                    <a:pt x="563713" y="901106"/>
                    <a:pt x="548262" y="930292"/>
                    <a:pt x="531666" y="962340"/>
                  </a:cubicBezTo>
                  <a:cubicBezTo>
                    <a:pt x="523940" y="925714"/>
                    <a:pt x="517072" y="892522"/>
                    <a:pt x="509347" y="856468"/>
                  </a:cubicBezTo>
                  <a:cubicBezTo>
                    <a:pt x="492464" y="882793"/>
                    <a:pt x="477299" y="906257"/>
                    <a:pt x="460417" y="932582"/>
                  </a:cubicBezTo>
                  <a:cubicBezTo>
                    <a:pt x="451260" y="901392"/>
                    <a:pt x="442962" y="872778"/>
                    <a:pt x="434092" y="841875"/>
                  </a:cubicBezTo>
                  <a:cubicBezTo>
                    <a:pt x="420929" y="858471"/>
                    <a:pt x="409198" y="873351"/>
                    <a:pt x="396035" y="890233"/>
                  </a:cubicBezTo>
                  <a:cubicBezTo>
                    <a:pt x="387737" y="863622"/>
                    <a:pt x="380012" y="838728"/>
                    <a:pt x="371427" y="811544"/>
                  </a:cubicBezTo>
                  <a:cubicBezTo>
                    <a:pt x="365132" y="818984"/>
                    <a:pt x="359409" y="824707"/>
                    <a:pt x="354831" y="831288"/>
                  </a:cubicBezTo>
                  <a:cubicBezTo>
                    <a:pt x="348822" y="839872"/>
                    <a:pt x="344244" y="841303"/>
                    <a:pt x="337377" y="831860"/>
                  </a:cubicBezTo>
                  <a:cubicBezTo>
                    <a:pt x="329079" y="820415"/>
                    <a:pt x="318778" y="810114"/>
                    <a:pt x="308763" y="798382"/>
                  </a:cubicBezTo>
                  <a:cubicBezTo>
                    <a:pt x="307046" y="802388"/>
                    <a:pt x="309049" y="804963"/>
                    <a:pt x="309907" y="807539"/>
                  </a:cubicBezTo>
                  <a:cubicBezTo>
                    <a:pt x="369138" y="973213"/>
                    <a:pt x="485883" y="1069642"/>
                    <a:pt x="659570" y="1097398"/>
                  </a:cubicBezTo>
                  <a:cubicBezTo>
                    <a:pt x="671302" y="1099115"/>
                    <a:pt x="683320" y="1099687"/>
                    <a:pt x="695337" y="1100259"/>
                  </a:cubicBezTo>
                  <a:cubicBezTo>
                    <a:pt x="701346" y="1100545"/>
                    <a:pt x="703635" y="1102262"/>
                    <a:pt x="703063" y="1108843"/>
                  </a:cubicBezTo>
                  <a:cubicBezTo>
                    <a:pt x="699629" y="1148331"/>
                    <a:pt x="695910" y="1187532"/>
                    <a:pt x="687612" y="1226161"/>
                  </a:cubicBezTo>
                  <a:cubicBezTo>
                    <a:pt x="684750" y="1239609"/>
                    <a:pt x="677597" y="1247907"/>
                    <a:pt x="664720" y="1253916"/>
                  </a:cubicBezTo>
                  <a:cubicBezTo>
                    <a:pt x="561138" y="1301129"/>
                    <a:pt x="446110" y="1275949"/>
                    <a:pt x="366277" y="1188390"/>
                  </a:cubicBezTo>
                  <a:cubicBezTo>
                    <a:pt x="311910" y="1128873"/>
                    <a:pt x="280435" y="1057338"/>
                    <a:pt x="261836" y="980081"/>
                  </a:cubicBezTo>
                  <a:cubicBezTo>
                    <a:pt x="235225" y="869345"/>
                    <a:pt x="231505" y="756606"/>
                    <a:pt x="238659" y="643581"/>
                  </a:cubicBezTo>
                  <a:cubicBezTo>
                    <a:pt x="243523" y="568040"/>
                    <a:pt x="256685" y="493643"/>
                    <a:pt x="292453" y="425542"/>
                  </a:cubicBezTo>
                  <a:cubicBezTo>
                    <a:pt x="349395" y="316809"/>
                    <a:pt x="440673" y="260440"/>
                    <a:pt x="562855" y="255861"/>
                  </a:cubicBezTo>
                  <a:close/>
                  <a:moveTo>
                    <a:pt x="1043497" y="250210"/>
                  </a:moveTo>
                  <a:cubicBezTo>
                    <a:pt x="1078693" y="247563"/>
                    <a:pt x="1114532" y="253858"/>
                    <a:pt x="1150871" y="269023"/>
                  </a:cubicBezTo>
                  <a:cubicBezTo>
                    <a:pt x="1246442" y="308511"/>
                    <a:pt x="1303670" y="382049"/>
                    <a:pt x="1334001" y="478764"/>
                  </a:cubicBezTo>
                  <a:cubicBezTo>
                    <a:pt x="1360898" y="564606"/>
                    <a:pt x="1367765" y="653024"/>
                    <a:pt x="1363187" y="742299"/>
                  </a:cubicBezTo>
                  <a:cubicBezTo>
                    <a:pt x="1358895" y="825566"/>
                    <a:pt x="1346019" y="907402"/>
                    <a:pt x="1314829" y="984946"/>
                  </a:cubicBezTo>
                  <a:cubicBezTo>
                    <a:pt x="1276773" y="1079086"/>
                    <a:pt x="1207813" y="1139747"/>
                    <a:pt x="1111098" y="1168934"/>
                  </a:cubicBezTo>
                  <a:cubicBezTo>
                    <a:pt x="1106806" y="1170078"/>
                    <a:pt x="1102800" y="1170364"/>
                    <a:pt x="1097935" y="1171509"/>
                  </a:cubicBezTo>
                  <a:cubicBezTo>
                    <a:pt x="1134561" y="1069643"/>
                    <a:pt x="1135706" y="965774"/>
                    <a:pt x="1131414" y="861620"/>
                  </a:cubicBezTo>
                  <a:cubicBezTo>
                    <a:pt x="1128266" y="786365"/>
                    <a:pt x="1120827" y="711396"/>
                    <a:pt x="1104517" y="637572"/>
                  </a:cubicBezTo>
                  <a:cubicBezTo>
                    <a:pt x="1097935" y="607242"/>
                    <a:pt x="1087921" y="577768"/>
                    <a:pt x="1078478" y="548010"/>
                  </a:cubicBezTo>
                  <a:cubicBezTo>
                    <a:pt x="1075331" y="538567"/>
                    <a:pt x="1074472" y="529697"/>
                    <a:pt x="1076761" y="519968"/>
                  </a:cubicBezTo>
                  <a:cubicBezTo>
                    <a:pt x="1079909" y="506805"/>
                    <a:pt x="1081625" y="493357"/>
                    <a:pt x="1081912" y="479336"/>
                  </a:cubicBezTo>
                  <a:cubicBezTo>
                    <a:pt x="1079623" y="480194"/>
                    <a:pt x="1078192" y="480481"/>
                    <a:pt x="1076761" y="481053"/>
                  </a:cubicBezTo>
                  <a:cubicBezTo>
                    <a:pt x="1059021" y="490782"/>
                    <a:pt x="1059021" y="490782"/>
                    <a:pt x="1051867" y="472469"/>
                  </a:cubicBezTo>
                  <a:cubicBezTo>
                    <a:pt x="1032696" y="424111"/>
                    <a:pt x="1010091" y="377470"/>
                    <a:pt x="977185" y="336839"/>
                  </a:cubicBezTo>
                  <a:cubicBezTo>
                    <a:pt x="965739" y="322818"/>
                    <a:pt x="953721" y="309655"/>
                    <a:pt x="939128" y="299068"/>
                  </a:cubicBezTo>
                  <a:cubicBezTo>
                    <a:pt x="930830" y="293059"/>
                    <a:pt x="931974" y="289912"/>
                    <a:pt x="939986" y="285047"/>
                  </a:cubicBezTo>
                  <a:cubicBezTo>
                    <a:pt x="973751" y="264445"/>
                    <a:pt x="1008302" y="252856"/>
                    <a:pt x="1043497" y="250210"/>
                  </a:cubicBezTo>
                  <a:close/>
                  <a:moveTo>
                    <a:pt x="424721" y="223885"/>
                  </a:moveTo>
                  <a:cubicBezTo>
                    <a:pt x="455195" y="227104"/>
                    <a:pt x="485312" y="233828"/>
                    <a:pt x="515070" y="243557"/>
                  </a:cubicBezTo>
                  <a:cubicBezTo>
                    <a:pt x="515928" y="243843"/>
                    <a:pt x="516786" y="244702"/>
                    <a:pt x="519076" y="246418"/>
                  </a:cubicBezTo>
                  <a:cubicBezTo>
                    <a:pt x="500476" y="250424"/>
                    <a:pt x="483308" y="254716"/>
                    <a:pt x="466426" y="260439"/>
                  </a:cubicBezTo>
                  <a:cubicBezTo>
                    <a:pt x="361413" y="296493"/>
                    <a:pt x="294742" y="369745"/>
                    <a:pt x="258975" y="473327"/>
                  </a:cubicBezTo>
                  <a:cubicBezTo>
                    <a:pt x="238085" y="533703"/>
                    <a:pt x="228929" y="596367"/>
                    <a:pt x="225495" y="659890"/>
                  </a:cubicBezTo>
                  <a:cubicBezTo>
                    <a:pt x="220917" y="745732"/>
                    <a:pt x="224351" y="831288"/>
                    <a:pt x="236941" y="916557"/>
                  </a:cubicBezTo>
                  <a:cubicBezTo>
                    <a:pt x="249245" y="999824"/>
                    <a:pt x="273854" y="1078799"/>
                    <a:pt x="320781" y="1149761"/>
                  </a:cubicBezTo>
                  <a:cubicBezTo>
                    <a:pt x="321925" y="1150906"/>
                    <a:pt x="322212" y="1152050"/>
                    <a:pt x="323356" y="1154912"/>
                  </a:cubicBezTo>
                  <a:cubicBezTo>
                    <a:pt x="245239" y="1147758"/>
                    <a:pt x="179999" y="1117141"/>
                    <a:pt x="127636" y="1060486"/>
                  </a:cubicBezTo>
                  <a:cubicBezTo>
                    <a:pt x="78420" y="1006978"/>
                    <a:pt x="48375" y="943168"/>
                    <a:pt x="28059" y="874495"/>
                  </a:cubicBezTo>
                  <a:cubicBezTo>
                    <a:pt x="-18582" y="718263"/>
                    <a:pt x="-7422" y="566036"/>
                    <a:pt x="64113" y="419533"/>
                  </a:cubicBezTo>
                  <a:cubicBezTo>
                    <a:pt x="118765" y="307938"/>
                    <a:pt x="208613" y="242413"/>
                    <a:pt x="332226" y="225244"/>
                  </a:cubicBezTo>
                  <a:cubicBezTo>
                    <a:pt x="363416" y="220952"/>
                    <a:pt x="394247" y="220666"/>
                    <a:pt x="424721" y="223885"/>
                  </a:cubicBezTo>
                  <a:close/>
                  <a:moveTo>
                    <a:pt x="741693" y="53"/>
                  </a:moveTo>
                  <a:cubicBezTo>
                    <a:pt x="750277" y="482"/>
                    <a:pt x="758718" y="3487"/>
                    <a:pt x="767159" y="9496"/>
                  </a:cubicBezTo>
                  <a:cubicBezTo>
                    <a:pt x="782897" y="20655"/>
                    <a:pt x="797490" y="32673"/>
                    <a:pt x="808363" y="48983"/>
                  </a:cubicBezTo>
                  <a:cubicBezTo>
                    <a:pt x="823528" y="71874"/>
                    <a:pt x="823242" y="93048"/>
                    <a:pt x="806932" y="115653"/>
                  </a:cubicBezTo>
                  <a:cubicBezTo>
                    <a:pt x="793770" y="133680"/>
                    <a:pt x="778032" y="149704"/>
                    <a:pt x="763439" y="166587"/>
                  </a:cubicBezTo>
                  <a:cubicBezTo>
                    <a:pt x="750563" y="181467"/>
                    <a:pt x="738259" y="196346"/>
                    <a:pt x="728244" y="213228"/>
                  </a:cubicBezTo>
                  <a:cubicBezTo>
                    <a:pt x="718801" y="229252"/>
                    <a:pt x="711647" y="246134"/>
                    <a:pt x="712219" y="265019"/>
                  </a:cubicBezTo>
                  <a:cubicBezTo>
                    <a:pt x="712505" y="274462"/>
                    <a:pt x="709072" y="278754"/>
                    <a:pt x="701346" y="283332"/>
                  </a:cubicBezTo>
                  <a:cubicBezTo>
                    <a:pt x="688470" y="291344"/>
                    <a:pt x="678741" y="293347"/>
                    <a:pt x="667009" y="280471"/>
                  </a:cubicBezTo>
                  <a:cubicBezTo>
                    <a:pt x="656994" y="269598"/>
                    <a:pt x="642973" y="263302"/>
                    <a:pt x="629239" y="257866"/>
                  </a:cubicBezTo>
                  <a:cubicBezTo>
                    <a:pt x="623230" y="255577"/>
                    <a:pt x="620654" y="252143"/>
                    <a:pt x="620368" y="245562"/>
                  </a:cubicBezTo>
                  <a:cubicBezTo>
                    <a:pt x="618938" y="230969"/>
                    <a:pt x="617793" y="215803"/>
                    <a:pt x="618079" y="202355"/>
                  </a:cubicBezTo>
                  <a:cubicBezTo>
                    <a:pt x="617507" y="146843"/>
                    <a:pt x="626377" y="95910"/>
                    <a:pt x="661286" y="52130"/>
                  </a:cubicBezTo>
                  <a:cubicBezTo>
                    <a:pt x="676452" y="33245"/>
                    <a:pt x="693334" y="16649"/>
                    <a:pt x="715367" y="6062"/>
                  </a:cubicBezTo>
                  <a:cubicBezTo>
                    <a:pt x="724381" y="1770"/>
                    <a:pt x="733108" y="-376"/>
                    <a:pt x="741693" y="53"/>
                  </a:cubicBezTo>
                  <a:close/>
                </a:path>
              </a:pathLst>
            </a:custGeom>
            <a:solidFill>
              <a:schemeClr val="accent2"/>
            </a:solidFill>
            <a:ln w="2855" cap="flat">
              <a:noFill/>
              <a:prstDash val="solid"/>
              <a:miter/>
            </a:ln>
          </p:spPr>
          <p:txBody>
            <a:bodyPr rtlCol="0" anchor="ctr"/>
            <a:lstStyle/>
            <a:p>
              <a:endParaRPr lang="en-US"/>
            </a:p>
          </p:txBody>
        </p:sp>
        <p:sp>
          <p:nvSpPr>
            <p:cNvPr id="88" name="Freeform: Shape 529">
              <a:extLst>
                <a:ext uri="{FF2B5EF4-FFF2-40B4-BE49-F238E27FC236}">
                  <a16:creationId xmlns:a16="http://schemas.microsoft.com/office/drawing/2014/main" id="{21BB3CF8-9140-4AB3-952B-AC884295B9A5}"/>
                </a:ext>
              </a:extLst>
            </p:cNvPr>
            <p:cNvSpPr/>
            <p:nvPr/>
          </p:nvSpPr>
          <p:spPr>
            <a:xfrm>
              <a:off x="9179424" y="3680276"/>
              <a:ext cx="456299" cy="430056"/>
            </a:xfrm>
            <a:custGeom>
              <a:avLst/>
              <a:gdLst>
                <a:gd name="connsiteX0" fmla="*/ 1118165 w 1364730"/>
                <a:gd name="connsiteY0" fmla="*/ 823223 h 1286242"/>
                <a:gd name="connsiteX1" fmla="*/ 1121885 w 1364730"/>
                <a:gd name="connsiteY1" fmla="*/ 941113 h 1286242"/>
                <a:gd name="connsiteX2" fmla="*/ 1105861 w 1364730"/>
                <a:gd name="connsiteY2" fmla="*/ 1107647 h 1286242"/>
                <a:gd name="connsiteX3" fmla="*/ 944478 w 1364730"/>
                <a:gd name="connsiteY3" fmla="*/ 1275325 h 1286242"/>
                <a:gd name="connsiteX4" fmla="*/ 745896 w 1364730"/>
                <a:gd name="connsiteY4" fmla="*/ 1264451 h 1286242"/>
                <a:gd name="connsiteX5" fmla="*/ 704120 w 1364730"/>
                <a:gd name="connsiteY5" fmla="*/ 1241274 h 1286242"/>
                <a:gd name="connsiteX6" fmla="*/ 698970 w 1364730"/>
                <a:gd name="connsiteY6" fmla="*/ 1228112 h 1286242"/>
                <a:gd name="connsiteX7" fmla="*/ 717855 w 1364730"/>
                <a:gd name="connsiteY7" fmla="*/ 1060720 h 1286242"/>
                <a:gd name="connsiteX8" fmla="*/ 736740 w 1364730"/>
                <a:gd name="connsiteY8" fmla="*/ 1040404 h 1286242"/>
                <a:gd name="connsiteX9" fmla="*/ 768788 w 1364730"/>
                <a:gd name="connsiteY9" fmla="*/ 1036112 h 1286242"/>
                <a:gd name="connsiteX10" fmla="*/ 778516 w 1364730"/>
                <a:gd name="connsiteY10" fmla="*/ 1025239 h 1286242"/>
                <a:gd name="connsiteX11" fmla="*/ 780233 w 1364730"/>
                <a:gd name="connsiteY11" fmla="*/ 969154 h 1286242"/>
                <a:gd name="connsiteX12" fmla="*/ 791393 w 1364730"/>
                <a:gd name="connsiteY12" fmla="*/ 958281 h 1286242"/>
                <a:gd name="connsiteX13" fmla="*/ 850051 w 1364730"/>
                <a:gd name="connsiteY13" fmla="*/ 960570 h 1286242"/>
                <a:gd name="connsiteX14" fmla="*/ 858922 w 1364730"/>
                <a:gd name="connsiteY14" fmla="*/ 970013 h 1286242"/>
                <a:gd name="connsiteX15" fmla="*/ 857491 w 1364730"/>
                <a:gd name="connsiteY15" fmla="*/ 998627 h 1286242"/>
                <a:gd name="connsiteX16" fmla="*/ 868364 w 1364730"/>
                <a:gd name="connsiteY16" fmla="*/ 1005780 h 1286242"/>
                <a:gd name="connsiteX17" fmla="*/ 1003995 w 1364730"/>
                <a:gd name="connsiteY17" fmla="*/ 925947 h 1286242"/>
                <a:gd name="connsiteX18" fmla="*/ 1108723 w 1364730"/>
                <a:gd name="connsiteY18" fmla="*/ 829518 h 1286242"/>
                <a:gd name="connsiteX19" fmla="*/ 1118165 w 1364730"/>
                <a:gd name="connsiteY19" fmla="*/ 823223 h 1286242"/>
                <a:gd name="connsiteX20" fmla="*/ 239429 w 1364730"/>
                <a:gd name="connsiteY20" fmla="*/ 793465 h 1286242"/>
                <a:gd name="connsiteX21" fmla="*/ 256026 w 1364730"/>
                <a:gd name="connsiteY21" fmla="*/ 811492 h 1286242"/>
                <a:gd name="connsiteX22" fmla="*/ 486941 w 1364730"/>
                <a:gd name="connsiteY22" fmla="*/ 991187 h 1286242"/>
                <a:gd name="connsiteX23" fmla="*/ 511549 w 1364730"/>
                <a:gd name="connsiteY23" fmla="*/ 977167 h 1286242"/>
                <a:gd name="connsiteX24" fmla="*/ 537588 w 1364730"/>
                <a:gd name="connsiteY24" fmla="*/ 952845 h 1286242"/>
                <a:gd name="connsiteX25" fmla="*/ 572211 w 1364730"/>
                <a:gd name="connsiteY25" fmla="*/ 954275 h 1286242"/>
                <a:gd name="connsiteX26" fmla="*/ 583370 w 1364730"/>
                <a:gd name="connsiteY26" fmla="*/ 966293 h 1286242"/>
                <a:gd name="connsiteX27" fmla="*/ 580795 w 1364730"/>
                <a:gd name="connsiteY27" fmla="*/ 1016369 h 1286242"/>
                <a:gd name="connsiteX28" fmla="*/ 591382 w 1364730"/>
                <a:gd name="connsiteY28" fmla="*/ 1029817 h 1286242"/>
                <a:gd name="connsiteX29" fmla="*/ 696968 w 1364730"/>
                <a:gd name="connsiteY29" fmla="*/ 1042121 h 1286242"/>
                <a:gd name="connsiteX30" fmla="*/ 708127 w 1364730"/>
                <a:gd name="connsiteY30" fmla="*/ 1051278 h 1286242"/>
                <a:gd name="connsiteX31" fmla="*/ 690100 w 1364730"/>
                <a:gd name="connsiteY31" fmla="*/ 1220100 h 1286242"/>
                <a:gd name="connsiteX32" fmla="*/ 660056 w 1364730"/>
                <a:gd name="connsiteY32" fmla="*/ 1257298 h 1286242"/>
                <a:gd name="connsiteX33" fmla="*/ 385075 w 1364730"/>
                <a:gd name="connsiteY33" fmla="*/ 1206652 h 1286242"/>
                <a:gd name="connsiteX34" fmla="*/ 268902 w 1364730"/>
                <a:gd name="connsiteY34" fmla="*/ 1005209 h 1286242"/>
                <a:gd name="connsiteX35" fmla="*/ 238571 w 1364730"/>
                <a:gd name="connsiteY35" fmla="*/ 798615 h 1286242"/>
                <a:gd name="connsiteX36" fmla="*/ 239429 w 1364730"/>
                <a:gd name="connsiteY36" fmla="*/ 793465 h 1286242"/>
                <a:gd name="connsiteX37" fmla="*/ 892686 w 1364730"/>
                <a:gd name="connsiteY37" fmla="*/ 465548 h 1286242"/>
                <a:gd name="connsiteX38" fmla="*/ 746469 w 1364730"/>
                <a:gd name="connsiteY38" fmla="*/ 601465 h 1286242"/>
                <a:gd name="connsiteX39" fmla="*/ 757056 w 1364730"/>
                <a:gd name="connsiteY39" fmla="*/ 612338 h 1286242"/>
                <a:gd name="connsiteX40" fmla="*/ 788245 w 1364730"/>
                <a:gd name="connsiteY40" fmla="*/ 612338 h 1286242"/>
                <a:gd name="connsiteX41" fmla="*/ 797116 w 1364730"/>
                <a:gd name="connsiteY41" fmla="*/ 604326 h 1286242"/>
                <a:gd name="connsiteX42" fmla="*/ 803124 w 1364730"/>
                <a:gd name="connsiteY42" fmla="*/ 575140 h 1286242"/>
                <a:gd name="connsiteX43" fmla="*/ 862069 w 1364730"/>
                <a:gd name="connsiteY43" fmla="*/ 518484 h 1286242"/>
                <a:gd name="connsiteX44" fmla="*/ 983679 w 1364730"/>
                <a:gd name="connsiteY44" fmla="*/ 578574 h 1286242"/>
                <a:gd name="connsiteX45" fmla="*/ 1000847 w 1364730"/>
                <a:gd name="connsiteY45" fmla="*/ 608332 h 1286242"/>
                <a:gd name="connsiteX46" fmla="*/ 1036614 w 1364730"/>
                <a:gd name="connsiteY46" fmla="*/ 600892 h 1286242"/>
                <a:gd name="connsiteX47" fmla="*/ 1043482 w 1364730"/>
                <a:gd name="connsiteY47" fmla="*/ 588588 h 1286242"/>
                <a:gd name="connsiteX48" fmla="*/ 1027744 w 1364730"/>
                <a:gd name="connsiteY48" fmla="*/ 553679 h 1286242"/>
                <a:gd name="connsiteX49" fmla="*/ 892686 w 1364730"/>
                <a:gd name="connsiteY49" fmla="*/ 465548 h 1286242"/>
                <a:gd name="connsiteX50" fmla="*/ 441158 w 1364730"/>
                <a:gd name="connsiteY50" fmla="*/ 464691 h 1286242"/>
                <a:gd name="connsiteX51" fmla="*/ 411399 w 1364730"/>
                <a:gd name="connsiteY51" fmla="*/ 467838 h 1286242"/>
                <a:gd name="connsiteX52" fmla="*/ 282350 w 1364730"/>
                <a:gd name="connsiteY52" fmla="*/ 589734 h 1286242"/>
                <a:gd name="connsiteX53" fmla="*/ 288359 w 1364730"/>
                <a:gd name="connsiteY53" fmla="*/ 600321 h 1286242"/>
                <a:gd name="connsiteX54" fmla="*/ 317259 w 1364730"/>
                <a:gd name="connsiteY54" fmla="*/ 607474 h 1286242"/>
                <a:gd name="connsiteX55" fmla="*/ 332711 w 1364730"/>
                <a:gd name="connsiteY55" fmla="*/ 599749 h 1286242"/>
                <a:gd name="connsiteX56" fmla="*/ 375632 w 1364730"/>
                <a:gd name="connsiteY56" fmla="*/ 537656 h 1286242"/>
                <a:gd name="connsiteX57" fmla="*/ 524425 w 1364730"/>
                <a:gd name="connsiteY57" fmla="*/ 580005 h 1286242"/>
                <a:gd name="connsiteX58" fmla="*/ 533868 w 1364730"/>
                <a:gd name="connsiteY58" fmla="*/ 611194 h 1286242"/>
                <a:gd name="connsiteX59" fmla="*/ 569349 w 1364730"/>
                <a:gd name="connsiteY59" fmla="*/ 612625 h 1286242"/>
                <a:gd name="connsiteX60" fmla="*/ 579650 w 1364730"/>
                <a:gd name="connsiteY60" fmla="*/ 600893 h 1286242"/>
                <a:gd name="connsiteX61" fmla="*/ 441158 w 1364730"/>
                <a:gd name="connsiteY61" fmla="*/ 464691 h 1286242"/>
                <a:gd name="connsiteX62" fmla="*/ 834707 w 1364730"/>
                <a:gd name="connsiteY62" fmla="*/ 268863 h 1286242"/>
                <a:gd name="connsiteX63" fmla="*/ 961932 w 1364730"/>
                <a:gd name="connsiteY63" fmla="*/ 335927 h 1286242"/>
                <a:gd name="connsiteX64" fmla="*/ 1034611 w 1364730"/>
                <a:gd name="connsiteY64" fmla="*/ 460398 h 1286242"/>
                <a:gd name="connsiteX65" fmla="*/ 1113872 w 1364730"/>
                <a:gd name="connsiteY65" fmla="*/ 770860 h 1286242"/>
                <a:gd name="connsiteX66" fmla="*/ 1105002 w 1364730"/>
                <a:gd name="connsiteY66" fmla="*/ 785740 h 1286242"/>
                <a:gd name="connsiteX67" fmla="*/ 948197 w 1364730"/>
                <a:gd name="connsiteY67" fmla="*/ 843826 h 1286242"/>
                <a:gd name="connsiteX68" fmla="*/ 937324 w 1364730"/>
                <a:gd name="connsiteY68" fmla="*/ 856702 h 1286242"/>
                <a:gd name="connsiteX69" fmla="*/ 935893 w 1364730"/>
                <a:gd name="connsiteY69" fmla="*/ 890181 h 1286242"/>
                <a:gd name="connsiteX70" fmla="*/ 925592 w 1364730"/>
                <a:gd name="connsiteY70" fmla="*/ 900482 h 1286242"/>
                <a:gd name="connsiteX71" fmla="*/ 896978 w 1364730"/>
                <a:gd name="connsiteY71" fmla="*/ 899337 h 1286242"/>
                <a:gd name="connsiteX72" fmla="*/ 887250 w 1364730"/>
                <a:gd name="connsiteY72" fmla="*/ 889322 h 1286242"/>
                <a:gd name="connsiteX73" fmla="*/ 885246 w 1364730"/>
                <a:gd name="connsiteY73" fmla="*/ 860994 h 1286242"/>
                <a:gd name="connsiteX74" fmla="*/ 856633 w 1364730"/>
                <a:gd name="connsiteY74" fmla="*/ 864714 h 1286242"/>
                <a:gd name="connsiteX75" fmla="*/ 739315 w 1364730"/>
                <a:gd name="connsiteY75" fmla="*/ 878735 h 1286242"/>
                <a:gd name="connsiteX76" fmla="*/ 725295 w 1364730"/>
                <a:gd name="connsiteY76" fmla="*/ 865286 h 1286242"/>
                <a:gd name="connsiteX77" fmla="*/ 725581 w 1364730"/>
                <a:gd name="connsiteY77" fmla="*/ 693030 h 1286242"/>
                <a:gd name="connsiteX78" fmla="*/ 708412 w 1364730"/>
                <a:gd name="connsiteY78" fmla="*/ 393441 h 1286242"/>
                <a:gd name="connsiteX79" fmla="*/ 691816 w 1364730"/>
                <a:gd name="connsiteY79" fmla="*/ 311605 h 1286242"/>
                <a:gd name="connsiteX80" fmla="*/ 696108 w 1364730"/>
                <a:gd name="connsiteY80" fmla="*/ 299015 h 1286242"/>
                <a:gd name="connsiteX81" fmla="*/ 834707 w 1364730"/>
                <a:gd name="connsiteY81" fmla="*/ 268863 h 1286242"/>
                <a:gd name="connsiteX82" fmla="*/ 567346 w 1364730"/>
                <a:gd name="connsiteY82" fmla="*/ 256381 h 1286242"/>
                <a:gd name="connsiteX83" fmla="*/ 664062 w 1364730"/>
                <a:gd name="connsiteY83" fmla="*/ 292721 h 1286242"/>
                <a:gd name="connsiteX84" fmla="*/ 682375 w 1364730"/>
                <a:gd name="connsiteY84" fmla="*/ 319904 h 1286242"/>
                <a:gd name="connsiteX85" fmla="*/ 700687 w 1364730"/>
                <a:gd name="connsiteY85" fmla="*/ 426920 h 1286242"/>
                <a:gd name="connsiteX86" fmla="*/ 713278 w 1364730"/>
                <a:gd name="connsiteY86" fmla="*/ 654974 h 1286242"/>
                <a:gd name="connsiteX87" fmla="*/ 712991 w 1364730"/>
                <a:gd name="connsiteY87" fmla="*/ 663272 h 1286242"/>
                <a:gd name="connsiteX88" fmla="*/ 712990 w 1364730"/>
                <a:gd name="connsiteY88" fmla="*/ 663315 h 1286242"/>
                <a:gd name="connsiteX89" fmla="*/ 712990 w 1364730"/>
                <a:gd name="connsiteY89" fmla="*/ 890165 h 1286242"/>
                <a:gd name="connsiteX90" fmla="*/ 712991 w 1364730"/>
                <a:gd name="connsiteY90" fmla="*/ 890180 h 1286242"/>
                <a:gd name="connsiteX91" fmla="*/ 712990 w 1364730"/>
                <a:gd name="connsiteY91" fmla="*/ 890343 h 1286242"/>
                <a:gd name="connsiteX92" fmla="*/ 712990 w 1364730"/>
                <a:gd name="connsiteY92" fmla="*/ 890466 h 1286242"/>
                <a:gd name="connsiteX93" fmla="*/ 712989 w 1364730"/>
                <a:gd name="connsiteY93" fmla="*/ 890461 h 1286242"/>
                <a:gd name="connsiteX94" fmla="*/ 712705 w 1364730"/>
                <a:gd name="connsiteY94" fmla="*/ 936821 h 1286242"/>
                <a:gd name="connsiteX95" fmla="*/ 704121 w 1364730"/>
                <a:gd name="connsiteY95" fmla="*/ 945119 h 1286242"/>
                <a:gd name="connsiteX96" fmla="*/ 644318 w 1364730"/>
                <a:gd name="connsiteY96" fmla="*/ 942830 h 1286242"/>
                <a:gd name="connsiteX97" fmla="*/ 637164 w 1364730"/>
                <a:gd name="connsiteY97" fmla="*/ 933387 h 1286242"/>
                <a:gd name="connsiteX98" fmla="*/ 639167 w 1364730"/>
                <a:gd name="connsiteY98" fmla="*/ 887891 h 1286242"/>
                <a:gd name="connsiteX99" fmla="*/ 629725 w 1364730"/>
                <a:gd name="connsiteY99" fmla="*/ 877876 h 1286242"/>
                <a:gd name="connsiteX100" fmla="*/ 504396 w 1364730"/>
                <a:gd name="connsiteY100" fmla="*/ 859849 h 1286242"/>
                <a:gd name="connsiteX101" fmla="*/ 493522 w 1364730"/>
                <a:gd name="connsiteY101" fmla="*/ 868720 h 1286242"/>
                <a:gd name="connsiteX102" fmla="*/ 492950 w 1364730"/>
                <a:gd name="connsiteY102" fmla="*/ 897334 h 1286242"/>
                <a:gd name="connsiteX103" fmla="*/ 486083 w 1364730"/>
                <a:gd name="connsiteY103" fmla="*/ 904773 h 1286242"/>
                <a:gd name="connsiteX104" fmla="*/ 440586 w 1364730"/>
                <a:gd name="connsiteY104" fmla="*/ 902484 h 1286242"/>
                <a:gd name="connsiteX105" fmla="*/ 434863 w 1364730"/>
                <a:gd name="connsiteY105" fmla="*/ 894186 h 1286242"/>
                <a:gd name="connsiteX106" fmla="*/ 436007 w 1364730"/>
                <a:gd name="connsiteY106" fmla="*/ 854699 h 1286242"/>
                <a:gd name="connsiteX107" fmla="*/ 424848 w 1364730"/>
                <a:gd name="connsiteY107" fmla="*/ 838675 h 1286242"/>
                <a:gd name="connsiteX108" fmla="*/ 246583 w 1364730"/>
                <a:gd name="connsiteY108" fmla="*/ 761131 h 1286242"/>
                <a:gd name="connsiteX109" fmla="*/ 236282 w 1364730"/>
                <a:gd name="connsiteY109" fmla="*/ 748255 h 1286242"/>
                <a:gd name="connsiteX110" fmla="*/ 263751 w 1364730"/>
                <a:gd name="connsiteY110" fmla="*/ 499600 h 1286242"/>
                <a:gd name="connsiteX111" fmla="*/ 402243 w 1364730"/>
                <a:gd name="connsiteY111" fmla="*/ 304452 h 1286242"/>
                <a:gd name="connsiteX112" fmla="*/ 567346 w 1364730"/>
                <a:gd name="connsiteY112" fmla="*/ 256381 h 1286242"/>
                <a:gd name="connsiteX113" fmla="*/ 1070952 w 1364730"/>
                <a:gd name="connsiteY113" fmla="*/ 250372 h 1286242"/>
                <a:gd name="connsiteX114" fmla="*/ 1293568 w 1364730"/>
                <a:gd name="connsiteY114" fmla="*/ 389435 h 1286242"/>
                <a:gd name="connsiteX115" fmla="*/ 1356233 w 1364730"/>
                <a:gd name="connsiteY115" fmla="*/ 576285 h 1286242"/>
                <a:gd name="connsiteX116" fmla="*/ 1326188 w 1364730"/>
                <a:gd name="connsiteY116" fmla="*/ 953417 h 1286242"/>
                <a:gd name="connsiteX117" fmla="*/ 1146779 w 1364730"/>
                <a:gd name="connsiteY117" fmla="*/ 1156003 h 1286242"/>
                <a:gd name="connsiteX118" fmla="*/ 1106147 w 1364730"/>
                <a:gd name="connsiteY118" fmla="*/ 1169738 h 1286242"/>
                <a:gd name="connsiteX119" fmla="*/ 1098421 w 1364730"/>
                <a:gd name="connsiteY119" fmla="*/ 1169452 h 1286242"/>
                <a:gd name="connsiteX120" fmla="*/ 1115303 w 1364730"/>
                <a:gd name="connsiteY120" fmla="*/ 1115372 h 1286242"/>
                <a:gd name="connsiteX121" fmla="*/ 1133044 w 1364730"/>
                <a:gd name="connsiteY121" fmla="*/ 901339 h 1286242"/>
                <a:gd name="connsiteX122" fmla="*/ 1129324 w 1364730"/>
                <a:gd name="connsiteY122" fmla="*/ 816642 h 1286242"/>
                <a:gd name="connsiteX123" fmla="*/ 1135619 w 1364730"/>
                <a:gd name="connsiteY123" fmla="*/ 798329 h 1286242"/>
                <a:gd name="connsiteX124" fmla="*/ 1168811 w 1364730"/>
                <a:gd name="connsiteY124" fmla="*/ 756266 h 1286242"/>
                <a:gd name="connsiteX125" fmla="*/ 1166522 w 1364730"/>
                <a:gd name="connsiteY125" fmla="*/ 755122 h 1286242"/>
                <a:gd name="connsiteX126" fmla="*/ 1135619 w 1364730"/>
                <a:gd name="connsiteY126" fmla="*/ 770860 h 1286242"/>
                <a:gd name="connsiteX127" fmla="*/ 1124173 w 1364730"/>
                <a:gd name="connsiteY127" fmla="*/ 764564 h 1286242"/>
                <a:gd name="connsiteX128" fmla="*/ 1102999 w 1364730"/>
                <a:gd name="connsiteY128" fmla="*/ 631223 h 1286242"/>
                <a:gd name="connsiteX129" fmla="*/ 1018874 w 1364730"/>
                <a:gd name="connsiteY129" fmla="*/ 400309 h 1286242"/>
                <a:gd name="connsiteX130" fmla="*/ 937038 w 1364730"/>
                <a:gd name="connsiteY130" fmla="*/ 297012 h 1286242"/>
                <a:gd name="connsiteX131" fmla="*/ 939327 w 1364730"/>
                <a:gd name="connsiteY131" fmla="*/ 285567 h 1286242"/>
                <a:gd name="connsiteX132" fmla="*/ 1070952 w 1364730"/>
                <a:gd name="connsiteY132" fmla="*/ 250372 h 1286242"/>
                <a:gd name="connsiteX133" fmla="*/ 421987 w 1364730"/>
                <a:gd name="connsiteY133" fmla="*/ 224047 h 1286242"/>
                <a:gd name="connsiteX134" fmla="*/ 485510 w 1364730"/>
                <a:gd name="connsiteY134" fmla="*/ 234920 h 1286242"/>
                <a:gd name="connsiteX135" fmla="*/ 518702 w 1364730"/>
                <a:gd name="connsiteY135" fmla="*/ 244363 h 1286242"/>
                <a:gd name="connsiteX136" fmla="*/ 513838 w 1364730"/>
                <a:gd name="connsiteY136" fmla="*/ 248083 h 1286242"/>
                <a:gd name="connsiteX137" fmla="*/ 258314 w 1364730"/>
                <a:gd name="connsiteY137" fmla="*/ 477281 h 1286242"/>
                <a:gd name="connsiteX138" fmla="*/ 224264 w 1364730"/>
                <a:gd name="connsiteY138" fmla="*/ 726222 h 1286242"/>
                <a:gd name="connsiteX139" fmla="*/ 224264 w 1364730"/>
                <a:gd name="connsiteY139" fmla="*/ 746538 h 1286242"/>
                <a:gd name="connsiteX140" fmla="*/ 177337 w 1364730"/>
                <a:gd name="connsiteY140" fmla="*/ 719069 h 1286242"/>
                <a:gd name="connsiteX141" fmla="*/ 217683 w 1364730"/>
                <a:gd name="connsiteY141" fmla="*/ 768285 h 1286242"/>
                <a:gd name="connsiteX142" fmla="*/ 225694 w 1364730"/>
                <a:gd name="connsiteY142" fmla="*/ 787456 h 1286242"/>
                <a:gd name="connsiteX143" fmla="*/ 247441 w 1364730"/>
                <a:gd name="connsiteY143" fmla="*/ 970013 h 1286242"/>
                <a:gd name="connsiteX144" fmla="*/ 320980 w 1364730"/>
                <a:gd name="connsiteY144" fmla="*/ 1149423 h 1286242"/>
                <a:gd name="connsiteX145" fmla="*/ 324128 w 1364730"/>
                <a:gd name="connsiteY145" fmla="*/ 1155145 h 1286242"/>
                <a:gd name="connsiteX146" fmla="*/ 210815 w 1364730"/>
                <a:gd name="connsiteY146" fmla="*/ 1123956 h 1286242"/>
                <a:gd name="connsiteX147" fmla="*/ 66315 w 1364730"/>
                <a:gd name="connsiteY147" fmla="*/ 969441 h 1286242"/>
                <a:gd name="connsiteX148" fmla="*/ 66315 w 1364730"/>
                <a:gd name="connsiteY148" fmla="*/ 416905 h 1286242"/>
                <a:gd name="connsiteX149" fmla="*/ 421987 w 1364730"/>
                <a:gd name="connsiteY149" fmla="*/ 224047 h 1286242"/>
                <a:gd name="connsiteX150" fmla="*/ 729874 w 1364730"/>
                <a:gd name="connsiteY150" fmla="*/ 0 h 1286242"/>
                <a:gd name="connsiteX151" fmla="*/ 751335 w 1364730"/>
                <a:gd name="connsiteY151" fmla="*/ 0 h 1286242"/>
                <a:gd name="connsiteX152" fmla="*/ 786530 w 1364730"/>
                <a:gd name="connsiteY152" fmla="*/ 24322 h 1286242"/>
                <a:gd name="connsiteX153" fmla="*/ 811138 w 1364730"/>
                <a:gd name="connsiteY153" fmla="*/ 53508 h 1286242"/>
                <a:gd name="connsiteX154" fmla="*/ 808277 w 1364730"/>
                <a:gd name="connsiteY154" fmla="*/ 114170 h 1286242"/>
                <a:gd name="connsiteX155" fmla="*/ 758774 w 1364730"/>
                <a:gd name="connsiteY155" fmla="*/ 172542 h 1286242"/>
                <a:gd name="connsiteX156" fmla="*/ 729016 w 1364730"/>
                <a:gd name="connsiteY156" fmla="*/ 212888 h 1286242"/>
                <a:gd name="connsiteX157" fmla="*/ 712133 w 1364730"/>
                <a:gd name="connsiteY157" fmla="*/ 264679 h 1286242"/>
                <a:gd name="connsiteX158" fmla="*/ 709271 w 1364730"/>
                <a:gd name="connsiteY158" fmla="*/ 278986 h 1286242"/>
                <a:gd name="connsiteX159" fmla="*/ 682660 w 1364730"/>
                <a:gd name="connsiteY159" fmla="*/ 292721 h 1286242"/>
                <a:gd name="connsiteX160" fmla="*/ 676079 w 1364730"/>
                <a:gd name="connsiteY160" fmla="*/ 288143 h 1286242"/>
                <a:gd name="connsiteX161" fmla="*/ 629724 w 1364730"/>
                <a:gd name="connsiteY161" fmla="*/ 258956 h 1286242"/>
                <a:gd name="connsiteX162" fmla="*/ 619710 w 1364730"/>
                <a:gd name="connsiteY162" fmla="*/ 244649 h 1286242"/>
                <a:gd name="connsiteX163" fmla="*/ 624574 w 1364730"/>
                <a:gd name="connsiteY163" fmla="*/ 131910 h 1286242"/>
                <a:gd name="connsiteX164" fmla="*/ 692675 w 1364730"/>
                <a:gd name="connsiteY164" fmla="*/ 20888 h 1286242"/>
                <a:gd name="connsiteX165" fmla="*/ 729874 w 1364730"/>
                <a:gd name="connsiteY165" fmla="*/ 0 h 1286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Lst>
              <a:rect l="l" t="t" r="r" b="b"/>
              <a:pathLst>
                <a:path w="1364730" h="1286242">
                  <a:moveTo>
                    <a:pt x="1118165" y="823223"/>
                  </a:moveTo>
                  <a:cubicBezTo>
                    <a:pt x="1120740" y="862996"/>
                    <a:pt x="1122743" y="901911"/>
                    <a:pt x="1121885" y="941113"/>
                  </a:cubicBezTo>
                  <a:cubicBezTo>
                    <a:pt x="1120740" y="996910"/>
                    <a:pt x="1116448" y="1052422"/>
                    <a:pt x="1105861" y="1107647"/>
                  </a:cubicBezTo>
                  <a:cubicBezTo>
                    <a:pt x="1088407" y="1199211"/>
                    <a:pt x="1032896" y="1253006"/>
                    <a:pt x="944478" y="1275325"/>
                  </a:cubicBezTo>
                  <a:cubicBezTo>
                    <a:pt x="877235" y="1292207"/>
                    <a:pt x="810850" y="1290204"/>
                    <a:pt x="745896" y="1264451"/>
                  </a:cubicBezTo>
                  <a:cubicBezTo>
                    <a:pt x="731017" y="1258442"/>
                    <a:pt x="717282" y="1250430"/>
                    <a:pt x="704120" y="1241274"/>
                  </a:cubicBezTo>
                  <a:cubicBezTo>
                    <a:pt x="699256" y="1237840"/>
                    <a:pt x="697825" y="1234120"/>
                    <a:pt x="698970" y="1228112"/>
                  </a:cubicBezTo>
                  <a:cubicBezTo>
                    <a:pt x="710988" y="1172887"/>
                    <a:pt x="714421" y="1116803"/>
                    <a:pt x="717855" y="1060720"/>
                  </a:cubicBezTo>
                  <a:cubicBezTo>
                    <a:pt x="718999" y="1042693"/>
                    <a:pt x="718713" y="1042693"/>
                    <a:pt x="736740" y="1040404"/>
                  </a:cubicBezTo>
                  <a:cubicBezTo>
                    <a:pt x="747327" y="1038973"/>
                    <a:pt x="757914" y="1037256"/>
                    <a:pt x="768788" y="1036112"/>
                  </a:cubicBezTo>
                  <a:cubicBezTo>
                    <a:pt x="775369" y="1035253"/>
                    <a:pt x="778516" y="1032106"/>
                    <a:pt x="778516" y="1025239"/>
                  </a:cubicBezTo>
                  <a:cubicBezTo>
                    <a:pt x="778802" y="1006639"/>
                    <a:pt x="779947" y="987753"/>
                    <a:pt x="780233" y="969154"/>
                  </a:cubicBezTo>
                  <a:cubicBezTo>
                    <a:pt x="780519" y="961142"/>
                    <a:pt x="782808" y="957709"/>
                    <a:pt x="791393" y="958281"/>
                  </a:cubicBezTo>
                  <a:cubicBezTo>
                    <a:pt x="810850" y="959425"/>
                    <a:pt x="830308" y="959998"/>
                    <a:pt x="850051" y="960570"/>
                  </a:cubicBezTo>
                  <a:cubicBezTo>
                    <a:pt x="856632" y="960856"/>
                    <a:pt x="859494" y="962859"/>
                    <a:pt x="858922" y="970013"/>
                  </a:cubicBezTo>
                  <a:cubicBezTo>
                    <a:pt x="858063" y="979455"/>
                    <a:pt x="858922" y="989184"/>
                    <a:pt x="857491" y="998627"/>
                  </a:cubicBezTo>
                  <a:cubicBezTo>
                    <a:pt x="855774" y="1010072"/>
                    <a:pt x="859780" y="1009500"/>
                    <a:pt x="868364" y="1005780"/>
                  </a:cubicBezTo>
                  <a:cubicBezTo>
                    <a:pt x="917009" y="985178"/>
                    <a:pt x="962219" y="957995"/>
                    <a:pt x="1003995" y="925947"/>
                  </a:cubicBezTo>
                  <a:cubicBezTo>
                    <a:pt x="1041766" y="897047"/>
                    <a:pt x="1076675" y="864999"/>
                    <a:pt x="1108723" y="829518"/>
                  </a:cubicBezTo>
                  <a:cubicBezTo>
                    <a:pt x="1111298" y="826943"/>
                    <a:pt x="1112728" y="823795"/>
                    <a:pt x="1118165" y="823223"/>
                  </a:cubicBezTo>
                  <a:close/>
                  <a:moveTo>
                    <a:pt x="239429" y="793465"/>
                  </a:moveTo>
                  <a:cubicBezTo>
                    <a:pt x="245438" y="800046"/>
                    <a:pt x="250875" y="805769"/>
                    <a:pt x="256026" y="811492"/>
                  </a:cubicBezTo>
                  <a:cubicBezTo>
                    <a:pt x="323555" y="883599"/>
                    <a:pt x="397665" y="947122"/>
                    <a:pt x="486941" y="991187"/>
                  </a:cubicBezTo>
                  <a:cubicBezTo>
                    <a:pt x="512408" y="1003779"/>
                    <a:pt x="510119" y="1006354"/>
                    <a:pt x="511549" y="977167"/>
                  </a:cubicBezTo>
                  <a:cubicBezTo>
                    <a:pt x="512694" y="951986"/>
                    <a:pt x="512408" y="951986"/>
                    <a:pt x="537588" y="952845"/>
                  </a:cubicBezTo>
                  <a:cubicBezTo>
                    <a:pt x="549034" y="953131"/>
                    <a:pt x="560765" y="954562"/>
                    <a:pt x="572211" y="954275"/>
                  </a:cubicBezTo>
                  <a:cubicBezTo>
                    <a:pt x="581081" y="954275"/>
                    <a:pt x="584229" y="956851"/>
                    <a:pt x="583370" y="966293"/>
                  </a:cubicBezTo>
                  <a:cubicBezTo>
                    <a:pt x="581940" y="982889"/>
                    <a:pt x="582226" y="999772"/>
                    <a:pt x="580795" y="1016369"/>
                  </a:cubicBezTo>
                  <a:cubicBezTo>
                    <a:pt x="579937" y="1025239"/>
                    <a:pt x="583657" y="1028100"/>
                    <a:pt x="591382" y="1029817"/>
                  </a:cubicBezTo>
                  <a:cubicBezTo>
                    <a:pt x="626005" y="1038115"/>
                    <a:pt x="661200" y="1042407"/>
                    <a:pt x="696968" y="1042121"/>
                  </a:cubicBezTo>
                  <a:cubicBezTo>
                    <a:pt x="703263" y="1042121"/>
                    <a:pt x="708699" y="1041549"/>
                    <a:pt x="708127" y="1051278"/>
                  </a:cubicBezTo>
                  <a:cubicBezTo>
                    <a:pt x="703549" y="1107647"/>
                    <a:pt x="700688" y="1164303"/>
                    <a:pt x="690100" y="1220100"/>
                  </a:cubicBezTo>
                  <a:cubicBezTo>
                    <a:pt x="686667" y="1238699"/>
                    <a:pt x="678083" y="1250145"/>
                    <a:pt x="660056" y="1257298"/>
                  </a:cubicBezTo>
                  <a:cubicBezTo>
                    <a:pt x="557618" y="1298216"/>
                    <a:pt x="466052" y="1279331"/>
                    <a:pt x="385075" y="1206652"/>
                  </a:cubicBezTo>
                  <a:cubicBezTo>
                    <a:pt x="324699" y="1152285"/>
                    <a:pt x="291221" y="1081609"/>
                    <a:pt x="268902" y="1005209"/>
                  </a:cubicBezTo>
                  <a:cubicBezTo>
                    <a:pt x="249158" y="937679"/>
                    <a:pt x="241432" y="868434"/>
                    <a:pt x="238571" y="798615"/>
                  </a:cubicBezTo>
                  <a:cubicBezTo>
                    <a:pt x="238285" y="797185"/>
                    <a:pt x="238857" y="796326"/>
                    <a:pt x="239429" y="793465"/>
                  </a:cubicBezTo>
                  <a:close/>
                  <a:moveTo>
                    <a:pt x="892686" y="465548"/>
                  </a:moveTo>
                  <a:cubicBezTo>
                    <a:pt x="787673" y="465835"/>
                    <a:pt x="751619" y="539945"/>
                    <a:pt x="746469" y="601465"/>
                  </a:cubicBezTo>
                  <a:cubicBezTo>
                    <a:pt x="745610" y="610049"/>
                    <a:pt x="748758" y="612624"/>
                    <a:pt x="757056" y="612338"/>
                  </a:cubicBezTo>
                  <a:cubicBezTo>
                    <a:pt x="767357" y="611766"/>
                    <a:pt x="777944" y="612052"/>
                    <a:pt x="788245" y="612338"/>
                  </a:cubicBezTo>
                  <a:cubicBezTo>
                    <a:pt x="793968" y="612624"/>
                    <a:pt x="796829" y="610621"/>
                    <a:pt x="797116" y="604326"/>
                  </a:cubicBezTo>
                  <a:cubicBezTo>
                    <a:pt x="797402" y="594311"/>
                    <a:pt x="799977" y="584582"/>
                    <a:pt x="803124" y="575140"/>
                  </a:cubicBezTo>
                  <a:cubicBezTo>
                    <a:pt x="812853" y="545954"/>
                    <a:pt x="830594" y="525065"/>
                    <a:pt x="862069" y="518484"/>
                  </a:cubicBezTo>
                  <a:cubicBezTo>
                    <a:pt x="911857" y="507897"/>
                    <a:pt x="956495" y="530216"/>
                    <a:pt x="983679" y="578574"/>
                  </a:cubicBezTo>
                  <a:cubicBezTo>
                    <a:pt x="989401" y="588588"/>
                    <a:pt x="988543" y="605757"/>
                    <a:pt x="1000847" y="608332"/>
                  </a:cubicBezTo>
                  <a:cubicBezTo>
                    <a:pt x="1011720" y="610621"/>
                    <a:pt x="1024597" y="603182"/>
                    <a:pt x="1036614" y="600892"/>
                  </a:cubicBezTo>
                  <a:cubicBezTo>
                    <a:pt x="1045199" y="599462"/>
                    <a:pt x="1045771" y="595170"/>
                    <a:pt x="1043482" y="588588"/>
                  </a:cubicBezTo>
                  <a:cubicBezTo>
                    <a:pt x="1038904" y="576571"/>
                    <a:pt x="1034039" y="564839"/>
                    <a:pt x="1027744" y="553679"/>
                  </a:cubicBezTo>
                  <a:cubicBezTo>
                    <a:pt x="996269" y="497882"/>
                    <a:pt x="949914" y="466121"/>
                    <a:pt x="892686" y="465548"/>
                  </a:cubicBezTo>
                  <a:close/>
                  <a:moveTo>
                    <a:pt x="441158" y="464691"/>
                  </a:moveTo>
                  <a:cubicBezTo>
                    <a:pt x="431143" y="465549"/>
                    <a:pt x="421128" y="465835"/>
                    <a:pt x="411399" y="467838"/>
                  </a:cubicBezTo>
                  <a:cubicBezTo>
                    <a:pt x="343012" y="481573"/>
                    <a:pt x="305241" y="527641"/>
                    <a:pt x="282350" y="589734"/>
                  </a:cubicBezTo>
                  <a:cubicBezTo>
                    <a:pt x="279775" y="596315"/>
                    <a:pt x="281778" y="598890"/>
                    <a:pt x="288359" y="600321"/>
                  </a:cubicBezTo>
                  <a:cubicBezTo>
                    <a:pt x="298088" y="602324"/>
                    <a:pt x="307817" y="604613"/>
                    <a:pt x="317259" y="607474"/>
                  </a:cubicBezTo>
                  <a:cubicBezTo>
                    <a:pt x="325271" y="610050"/>
                    <a:pt x="329563" y="608905"/>
                    <a:pt x="332711" y="599749"/>
                  </a:cubicBezTo>
                  <a:cubicBezTo>
                    <a:pt x="341295" y="575427"/>
                    <a:pt x="355030" y="553966"/>
                    <a:pt x="375632" y="537656"/>
                  </a:cubicBezTo>
                  <a:cubicBezTo>
                    <a:pt x="430284" y="494163"/>
                    <a:pt x="505254" y="515624"/>
                    <a:pt x="524425" y="580005"/>
                  </a:cubicBezTo>
                  <a:cubicBezTo>
                    <a:pt x="527573" y="590878"/>
                    <a:pt x="522995" y="606330"/>
                    <a:pt x="533868" y="611194"/>
                  </a:cubicBezTo>
                  <a:cubicBezTo>
                    <a:pt x="543883" y="615772"/>
                    <a:pt x="557331" y="612053"/>
                    <a:pt x="569349" y="612625"/>
                  </a:cubicBezTo>
                  <a:cubicBezTo>
                    <a:pt x="578220" y="613197"/>
                    <a:pt x="580223" y="609191"/>
                    <a:pt x="579650" y="600893"/>
                  </a:cubicBezTo>
                  <a:cubicBezTo>
                    <a:pt x="573928" y="537942"/>
                    <a:pt x="537302" y="465549"/>
                    <a:pt x="441158" y="464691"/>
                  </a:cubicBezTo>
                  <a:close/>
                  <a:moveTo>
                    <a:pt x="834707" y="268863"/>
                  </a:moveTo>
                  <a:cubicBezTo>
                    <a:pt x="882171" y="274049"/>
                    <a:pt x="927739" y="295439"/>
                    <a:pt x="961932" y="335927"/>
                  </a:cubicBezTo>
                  <a:cubicBezTo>
                    <a:pt x="993407" y="373411"/>
                    <a:pt x="1016298" y="415474"/>
                    <a:pt x="1034611" y="460398"/>
                  </a:cubicBezTo>
                  <a:cubicBezTo>
                    <a:pt x="1075243" y="560261"/>
                    <a:pt x="1105288" y="662986"/>
                    <a:pt x="1113872" y="770860"/>
                  </a:cubicBezTo>
                  <a:cubicBezTo>
                    <a:pt x="1114444" y="779445"/>
                    <a:pt x="1112155" y="782878"/>
                    <a:pt x="1105002" y="785740"/>
                  </a:cubicBezTo>
                  <a:cubicBezTo>
                    <a:pt x="1054069" y="808917"/>
                    <a:pt x="1001991" y="828947"/>
                    <a:pt x="948197" y="843826"/>
                  </a:cubicBezTo>
                  <a:cubicBezTo>
                    <a:pt x="940758" y="845829"/>
                    <a:pt x="937324" y="848690"/>
                    <a:pt x="937324" y="856702"/>
                  </a:cubicBezTo>
                  <a:cubicBezTo>
                    <a:pt x="937324" y="867862"/>
                    <a:pt x="935893" y="879021"/>
                    <a:pt x="935893" y="890181"/>
                  </a:cubicBezTo>
                  <a:cubicBezTo>
                    <a:pt x="935893" y="897906"/>
                    <a:pt x="933604" y="901340"/>
                    <a:pt x="925592" y="900482"/>
                  </a:cubicBezTo>
                  <a:cubicBezTo>
                    <a:pt x="916150" y="899623"/>
                    <a:pt x="906421" y="899623"/>
                    <a:pt x="896978" y="899337"/>
                  </a:cubicBezTo>
                  <a:cubicBezTo>
                    <a:pt x="890111" y="899337"/>
                    <a:pt x="886963" y="896762"/>
                    <a:pt x="887250" y="889322"/>
                  </a:cubicBezTo>
                  <a:cubicBezTo>
                    <a:pt x="887536" y="879593"/>
                    <a:pt x="892686" y="866145"/>
                    <a:pt x="885246" y="860994"/>
                  </a:cubicBezTo>
                  <a:cubicBezTo>
                    <a:pt x="878379" y="856130"/>
                    <a:pt x="866361" y="862997"/>
                    <a:pt x="856633" y="864714"/>
                  </a:cubicBezTo>
                  <a:cubicBezTo>
                    <a:pt x="818004" y="871868"/>
                    <a:pt x="778803" y="876446"/>
                    <a:pt x="739315" y="878735"/>
                  </a:cubicBezTo>
                  <a:cubicBezTo>
                    <a:pt x="728728" y="879307"/>
                    <a:pt x="725008" y="876732"/>
                    <a:pt x="725295" y="865286"/>
                  </a:cubicBezTo>
                  <a:cubicBezTo>
                    <a:pt x="726725" y="807772"/>
                    <a:pt x="726725" y="750544"/>
                    <a:pt x="725581" y="693030"/>
                  </a:cubicBezTo>
                  <a:cubicBezTo>
                    <a:pt x="723864" y="592881"/>
                    <a:pt x="720716" y="493018"/>
                    <a:pt x="708412" y="393441"/>
                  </a:cubicBezTo>
                  <a:cubicBezTo>
                    <a:pt x="704979" y="365686"/>
                    <a:pt x="700973" y="338216"/>
                    <a:pt x="691816" y="311605"/>
                  </a:cubicBezTo>
                  <a:cubicBezTo>
                    <a:pt x="689813" y="305596"/>
                    <a:pt x="690385" y="302163"/>
                    <a:pt x="696108" y="299015"/>
                  </a:cubicBezTo>
                  <a:cubicBezTo>
                    <a:pt x="737884" y="274693"/>
                    <a:pt x="787244" y="263677"/>
                    <a:pt x="834707" y="268863"/>
                  </a:cubicBezTo>
                  <a:close/>
                  <a:moveTo>
                    <a:pt x="567346" y="256381"/>
                  </a:moveTo>
                  <a:cubicBezTo>
                    <a:pt x="603400" y="258098"/>
                    <a:pt x="635734" y="269830"/>
                    <a:pt x="664062" y="292721"/>
                  </a:cubicBezTo>
                  <a:cubicBezTo>
                    <a:pt x="673218" y="299874"/>
                    <a:pt x="679227" y="308745"/>
                    <a:pt x="682375" y="319904"/>
                  </a:cubicBezTo>
                  <a:cubicBezTo>
                    <a:pt x="692675" y="354813"/>
                    <a:pt x="696968" y="390867"/>
                    <a:pt x="700687" y="426920"/>
                  </a:cubicBezTo>
                  <a:cubicBezTo>
                    <a:pt x="708413" y="502747"/>
                    <a:pt x="711847" y="578860"/>
                    <a:pt x="713278" y="654974"/>
                  </a:cubicBezTo>
                  <a:cubicBezTo>
                    <a:pt x="713564" y="657835"/>
                    <a:pt x="712991" y="660410"/>
                    <a:pt x="712991" y="663272"/>
                  </a:cubicBezTo>
                  <a:lnTo>
                    <a:pt x="712990" y="663315"/>
                  </a:lnTo>
                  <a:lnTo>
                    <a:pt x="712990" y="890165"/>
                  </a:lnTo>
                  <a:lnTo>
                    <a:pt x="712991" y="890180"/>
                  </a:lnTo>
                  <a:lnTo>
                    <a:pt x="712990" y="890343"/>
                  </a:lnTo>
                  <a:lnTo>
                    <a:pt x="712990" y="890466"/>
                  </a:lnTo>
                  <a:lnTo>
                    <a:pt x="712989" y="890461"/>
                  </a:lnTo>
                  <a:lnTo>
                    <a:pt x="712705" y="936821"/>
                  </a:lnTo>
                  <a:cubicBezTo>
                    <a:pt x="712705" y="942830"/>
                    <a:pt x="710416" y="945405"/>
                    <a:pt x="704121" y="945119"/>
                  </a:cubicBezTo>
                  <a:cubicBezTo>
                    <a:pt x="684091" y="943975"/>
                    <a:pt x="664348" y="943402"/>
                    <a:pt x="644318" y="942830"/>
                  </a:cubicBezTo>
                  <a:cubicBezTo>
                    <a:pt x="637164" y="942830"/>
                    <a:pt x="636878" y="938538"/>
                    <a:pt x="637164" y="933387"/>
                  </a:cubicBezTo>
                  <a:cubicBezTo>
                    <a:pt x="638023" y="918222"/>
                    <a:pt x="638309" y="903057"/>
                    <a:pt x="639167" y="887891"/>
                  </a:cubicBezTo>
                  <a:cubicBezTo>
                    <a:pt x="639454" y="880738"/>
                    <a:pt x="636878" y="878449"/>
                    <a:pt x="629725" y="877876"/>
                  </a:cubicBezTo>
                  <a:cubicBezTo>
                    <a:pt x="587376" y="874729"/>
                    <a:pt x="545600" y="869292"/>
                    <a:pt x="504396" y="859849"/>
                  </a:cubicBezTo>
                  <a:cubicBezTo>
                    <a:pt x="496670" y="858133"/>
                    <a:pt x="493522" y="860708"/>
                    <a:pt x="493522" y="868720"/>
                  </a:cubicBezTo>
                  <a:cubicBezTo>
                    <a:pt x="493808" y="878162"/>
                    <a:pt x="492950" y="887891"/>
                    <a:pt x="492950" y="897334"/>
                  </a:cubicBezTo>
                  <a:cubicBezTo>
                    <a:pt x="492950" y="902198"/>
                    <a:pt x="491519" y="905060"/>
                    <a:pt x="486083" y="904773"/>
                  </a:cubicBezTo>
                  <a:cubicBezTo>
                    <a:pt x="470916" y="903915"/>
                    <a:pt x="455751" y="903057"/>
                    <a:pt x="440586" y="902484"/>
                  </a:cubicBezTo>
                  <a:cubicBezTo>
                    <a:pt x="434577" y="902198"/>
                    <a:pt x="434863" y="898192"/>
                    <a:pt x="434863" y="894186"/>
                  </a:cubicBezTo>
                  <a:cubicBezTo>
                    <a:pt x="435149" y="881024"/>
                    <a:pt x="434863" y="867861"/>
                    <a:pt x="436007" y="854699"/>
                  </a:cubicBezTo>
                  <a:cubicBezTo>
                    <a:pt x="436866" y="845542"/>
                    <a:pt x="434004" y="841537"/>
                    <a:pt x="424848" y="838675"/>
                  </a:cubicBezTo>
                  <a:cubicBezTo>
                    <a:pt x="362756" y="819504"/>
                    <a:pt x="303239" y="793465"/>
                    <a:pt x="246583" y="761131"/>
                  </a:cubicBezTo>
                  <a:cubicBezTo>
                    <a:pt x="241432" y="758270"/>
                    <a:pt x="236282" y="755981"/>
                    <a:pt x="236282" y="748255"/>
                  </a:cubicBezTo>
                  <a:cubicBezTo>
                    <a:pt x="235137" y="664130"/>
                    <a:pt x="240002" y="580863"/>
                    <a:pt x="263751" y="499600"/>
                  </a:cubicBezTo>
                  <a:cubicBezTo>
                    <a:pt x="287501" y="418908"/>
                    <a:pt x="328419" y="349663"/>
                    <a:pt x="402243" y="304452"/>
                  </a:cubicBezTo>
                  <a:cubicBezTo>
                    <a:pt x="452603" y="273549"/>
                    <a:pt x="506971" y="253806"/>
                    <a:pt x="567346" y="256381"/>
                  </a:cubicBezTo>
                  <a:close/>
                  <a:moveTo>
                    <a:pt x="1070952" y="250372"/>
                  </a:moveTo>
                  <a:cubicBezTo>
                    <a:pt x="1168525" y="258670"/>
                    <a:pt x="1241491" y="308172"/>
                    <a:pt x="1293568" y="389435"/>
                  </a:cubicBezTo>
                  <a:cubicBezTo>
                    <a:pt x="1329908" y="446091"/>
                    <a:pt x="1347076" y="510186"/>
                    <a:pt x="1356233" y="576285"/>
                  </a:cubicBezTo>
                  <a:cubicBezTo>
                    <a:pt x="1373687" y="704189"/>
                    <a:pt x="1364531" y="830090"/>
                    <a:pt x="1326188" y="953417"/>
                  </a:cubicBezTo>
                  <a:cubicBezTo>
                    <a:pt x="1296716" y="1047556"/>
                    <a:pt x="1238916" y="1117088"/>
                    <a:pt x="1146779" y="1156003"/>
                  </a:cubicBezTo>
                  <a:cubicBezTo>
                    <a:pt x="1133616" y="1161440"/>
                    <a:pt x="1119595" y="1165446"/>
                    <a:pt x="1106147" y="1169738"/>
                  </a:cubicBezTo>
                  <a:cubicBezTo>
                    <a:pt x="1104144" y="1170310"/>
                    <a:pt x="1101569" y="1171741"/>
                    <a:pt x="1098421" y="1169452"/>
                  </a:cubicBezTo>
                  <a:cubicBezTo>
                    <a:pt x="1104716" y="1151711"/>
                    <a:pt x="1111011" y="1133971"/>
                    <a:pt x="1115303" y="1115372"/>
                  </a:cubicBezTo>
                  <a:cubicBezTo>
                    <a:pt x="1131327" y="1044981"/>
                    <a:pt x="1134188" y="973160"/>
                    <a:pt x="1133044" y="901339"/>
                  </a:cubicBezTo>
                  <a:cubicBezTo>
                    <a:pt x="1132472" y="873011"/>
                    <a:pt x="1130755" y="844684"/>
                    <a:pt x="1129324" y="816642"/>
                  </a:cubicBezTo>
                  <a:cubicBezTo>
                    <a:pt x="1128752" y="809202"/>
                    <a:pt x="1131041" y="803766"/>
                    <a:pt x="1135619" y="798329"/>
                  </a:cubicBezTo>
                  <a:cubicBezTo>
                    <a:pt x="1147065" y="784594"/>
                    <a:pt x="1157652" y="770287"/>
                    <a:pt x="1168811" y="756266"/>
                  </a:cubicBezTo>
                  <a:cubicBezTo>
                    <a:pt x="1167953" y="756553"/>
                    <a:pt x="1167381" y="755980"/>
                    <a:pt x="1166522" y="755122"/>
                  </a:cubicBezTo>
                  <a:cubicBezTo>
                    <a:pt x="1156221" y="760272"/>
                    <a:pt x="1145920" y="765423"/>
                    <a:pt x="1135619" y="770860"/>
                  </a:cubicBezTo>
                  <a:cubicBezTo>
                    <a:pt x="1127893" y="775152"/>
                    <a:pt x="1125318" y="774293"/>
                    <a:pt x="1124173" y="764564"/>
                  </a:cubicBezTo>
                  <a:cubicBezTo>
                    <a:pt x="1119595" y="719640"/>
                    <a:pt x="1114445" y="674717"/>
                    <a:pt x="1102999" y="631223"/>
                  </a:cubicBezTo>
                  <a:cubicBezTo>
                    <a:pt x="1081539" y="551963"/>
                    <a:pt x="1057789" y="473274"/>
                    <a:pt x="1018874" y="400309"/>
                  </a:cubicBezTo>
                  <a:cubicBezTo>
                    <a:pt x="997986" y="360821"/>
                    <a:pt x="972806" y="324482"/>
                    <a:pt x="937038" y="297012"/>
                  </a:cubicBezTo>
                  <a:cubicBezTo>
                    <a:pt x="928454" y="290431"/>
                    <a:pt x="934749" y="288428"/>
                    <a:pt x="939327" y="285567"/>
                  </a:cubicBezTo>
                  <a:cubicBezTo>
                    <a:pt x="979387" y="259814"/>
                    <a:pt x="1023452" y="246366"/>
                    <a:pt x="1070952" y="250372"/>
                  </a:cubicBezTo>
                  <a:close/>
                  <a:moveTo>
                    <a:pt x="421987" y="224047"/>
                  </a:moveTo>
                  <a:cubicBezTo>
                    <a:pt x="443448" y="226050"/>
                    <a:pt x="464622" y="229770"/>
                    <a:pt x="485510" y="234920"/>
                  </a:cubicBezTo>
                  <a:cubicBezTo>
                    <a:pt x="496670" y="237782"/>
                    <a:pt x="507543" y="241216"/>
                    <a:pt x="518702" y="244363"/>
                  </a:cubicBezTo>
                  <a:cubicBezTo>
                    <a:pt x="517844" y="247511"/>
                    <a:pt x="515841" y="247797"/>
                    <a:pt x="513838" y="248083"/>
                  </a:cubicBezTo>
                  <a:cubicBezTo>
                    <a:pt x="384217" y="274980"/>
                    <a:pt x="300092" y="352810"/>
                    <a:pt x="258314" y="477281"/>
                  </a:cubicBezTo>
                  <a:cubicBezTo>
                    <a:pt x="231417" y="557972"/>
                    <a:pt x="224550" y="641811"/>
                    <a:pt x="224264" y="726222"/>
                  </a:cubicBezTo>
                  <a:cubicBezTo>
                    <a:pt x="224264" y="732517"/>
                    <a:pt x="224264" y="738526"/>
                    <a:pt x="224264" y="746538"/>
                  </a:cubicBezTo>
                  <a:cubicBezTo>
                    <a:pt x="206809" y="737954"/>
                    <a:pt x="193361" y="727081"/>
                    <a:pt x="177337" y="719069"/>
                  </a:cubicBezTo>
                  <a:cubicBezTo>
                    <a:pt x="190785" y="735379"/>
                    <a:pt x="203948" y="751975"/>
                    <a:pt x="217683" y="768285"/>
                  </a:cubicBezTo>
                  <a:cubicBezTo>
                    <a:pt x="222547" y="774007"/>
                    <a:pt x="225408" y="779730"/>
                    <a:pt x="225694" y="787456"/>
                  </a:cubicBezTo>
                  <a:cubicBezTo>
                    <a:pt x="228842" y="848690"/>
                    <a:pt x="233420" y="909924"/>
                    <a:pt x="247441" y="970013"/>
                  </a:cubicBezTo>
                  <a:cubicBezTo>
                    <a:pt x="262320" y="1033822"/>
                    <a:pt x="284640" y="1094484"/>
                    <a:pt x="320980" y="1149423"/>
                  </a:cubicBezTo>
                  <a:cubicBezTo>
                    <a:pt x="322124" y="1150853"/>
                    <a:pt x="322697" y="1152284"/>
                    <a:pt x="324128" y="1155145"/>
                  </a:cubicBezTo>
                  <a:cubicBezTo>
                    <a:pt x="283210" y="1152284"/>
                    <a:pt x="246010" y="1141983"/>
                    <a:pt x="210815" y="1123956"/>
                  </a:cubicBezTo>
                  <a:cubicBezTo>
                    <a:pt x="144145" y="1089906"/>
                    <a:pt x="97790" y="1035825"/>
                    <a:pt x="66315" y="969441"/>
                  </a:cubicBezTo>
                  <a:cubicBezTo>
                    <a:pt x="-20958" y="785453"/>
                    <a:pt x="-23247" y="600321"/>
                    <a:pt x="66315" y="416905"/>
                  </a:cubicBezTo>
                  <a:cubicBezTo>
                    <a:pt x="141856" y="262390"/>
                    <a:pt x="285499" y="211743"/>
                    <a:pt x="421987" y="224047"/>
                  </a:cubicBezTo>
                  <a:close/>
                  <a:moveTo>
                    <a:pt x="729874" y="0"/>
                  </a:moveTo>
                  <a:cubicBezTo>
                    <a:pt x="737028" y="0"/>
                    <a:pt x="744181" y="0"/>
                    <a:pt x="751335" y="0"/>
                  </a:cubicBezTo>
                  <a:cubicBezTo>
                    <a:pt x="763066" y="8012"/>
                    <a:pt x="775943" y="14593"/>
                    <a:pt x="786530" y="24322"/>
                  </a:cubicBezTo>
                  <a:cubicBezTo>
                    <a:pt x="795972" y="32906"/>
                    <a:pt x="804843" y="42063"/>
                    <a:pt x="811138" y="53508"/>
                  </a:cubicBezTo>
                  <a:cubicBezTo>
                    <a:pt x="822584" y="74110"/>
                    <a:pt x="822584" y="94426"/>
                    <a:pt x="808277" y="114170"/>
                  </a:cubicBezTo>
                  <a:cubicBezTo>
                    <a:pt x="793397" y="134772"/>
                    <a:pt x="775371" y="153085"/>
                    <a:pt x="758774" y="172542"/>
                  </a:cubicBezTo>
                  <a:cubicBezTo>
                    <a:pt x="747901" y="185418"/>
                    <a:pt x="737600" y="198295"/>
                    <a:pt x="729016" y="212888"/>
                  </a:cubicBezTo>
                  <a:cubicBezTo>
                    <a:pt x="719573" y="228912"/>
                    <a:pt x="712991" y="245794"/>
                    <a:pt x="712133" y="264679"/>
                  </a:cubicBezTo>
                  <a:cubicBezTo>
                    <a:pt x="711847" y="269544"/>
                    <a:pt x="714994" y="275552"/>
                    <a:pt x="709271" y="278986"/>
                  </a:cubicBezTo>
                  <a:cubicBezTo>
                    <a:pt x="700687" y="284137"/>
                    <a:pt x="691817" y="288715"/>
                    <a:pt x="682660" y="292721"/>
                  </a:cubicBezTo>
                  <a:cubicBezTo>
                    <a:pt x="681516" y="293293"/>
                    <a:pt x="678082" y="290146"/>
                    <a:pt x="676079" y="288143"/>
                  </a:cubicBezTo>
                  <a:cubicBezTo>
                    <a:pt x="662344" y="275839"/>
                    <a:pt x="647179" y="265538"/>
                    <a:pt x="629724" y="258956"/>
                  </a:cubicBezTo>
                  <a:cubicBezTo>
                    <a:pt x="622571" y="256095"/>
                    <a:pt x="620282" y="251803"/>
                    <a:pt x="619710" y="244649"/>
                  </a:cubicBezTo>
                  <a:cubicBezTo>
                    <a:pt x="616848" y="206879"/>
                    <a:pt x="616848" y="169395"/>
                    <a:pt x="624574" y="131910"/>
                  </a:cubicBezTo>
                  <a:cubicBezTo>
                    <a:pt x="634017" y="86986"/>
                    <a:pt x="657480" y="50361"/>
                    <a:pt x="692675" y="20888"/>
                  </a:cubicBezTo>
                  <a:cubicBezTo>
                    <a:pt x="703835" y="11446"/>
                    <a:pt x="717283" y="6581"/>
                    <a:pt x="729874" y="0"/>
                  </a:cubicBezTo>
                  <a:close/>
                </a:path>
              </a:pathLst>
            </a:custGeom>
            <a:solidFill>
              <a:schemeClr val="accent4"/>
            </a:solidFill>
            <a:ln w="2855" cap="flat">
              <a:noFill/>
              <a:prstDash val="solid"/>
              <a:miter/>
            </a:ln>
          </p:spPr>
          <p:txBody>
            <a:bodyPr rtlCol="0" anchor="ctr"/>
            <a:lstStyle/>
            <a:p>
              <a:endParaRPr lang="en-US"/>
            </a:p>
          </p:txBody>
        </p:sp>
        <p:sp>
          <p:nvSpPr>
            <p:cNvPr id="91" name="Freeform: Shape 532">
              <a:extLst>
                <a:ext uri="{FF2B5EF4-FFF2-40B4-BE49-F238E27FC236}">
                  <a16:creationId xmlns:a16="http://schemas.microsoft.com/office/drawing/2014/main" id="{33D48581-3ADB-4825-AC70-19CB70693A54}"/>
                </a:ext>
              </a:extLst>
            </p:cNvPr>
            <p:cNvSpPr>
              <a:spLocks noChangeAspect="1"/>
            </p:cNvSpPr>
            <p:nvPr/>
          </p:nvSpPr>
          <p:spPr>
            <a:xfrm>
              <a:off x="7241548" y="3680276"/>
              <a:ext cx="459044" cy="432643"/>
            </a:xfrm>
            <a:custGeom>
              <a:avLst/>
              <a:gdLst>
                <a:gd name="connsiteX0" fmla="*/ 6028121 w 7357374"/>
                <a:gd name="connsiteY0" fmla="*/ 4438058 h 6934232"/>
                <a:gd name="connsiteX1" fmla="*/ 6048175 w 7357374"/>
                <a:gd name="connsiteY1" fmla="*/ 5073612 h 6934232"/>
                <a:gd name="connsiteX2" fmla="*/ 5961789 w 7357374"/>
                <a:gd name="connsiteY2" fmla="*/ 5971409 h 6934232"/>
                <a:gd name="connsiteX3" fmla="*/ 5091760 w 7357374"/>
                <a:gd name="connsiteY3" fmla="*/ 6875374 h 6934232"/>
                <a:gd name="connsiteX4" fmla="*/ 4021189 w 7357374"/>
                <a:gd name="connsiteY4" fmla="*/ 6816751 h 6934232"/>
                <a:gd name="connsiteX5" fmla="*/ 3795971 w 7357374"/>
                <a:gd name="connsiteY5" fmla="*/ 6691802 h 6934232"/>
                <a:gd name="connsiteX6" fmla="*/ 3768207 w 7357374"/>
                <a:gd name="connsiteY6" fmla="*/ 6620845 h 6934232"/>
                <a:gd name="connsiteX7" fmla="*/ 3870018 w 7357374"/>
                <a:gd name="connsiteY7" fmla="*/ 5718422 h 6934232"/>
                <a:gd name="connsiteX8" fmla="*/ 3971828 w 7357374"/>
                <a:gd name="connsiteY8" fmla="*/ 5608897 h 6934232"/>
                <a:gd name="connsiteX9" fmla="*/ 4144601 w 7357374"/>
                <a:gd name="connsiteY9" fmla="*/ 5585758 h 6934232"/>
                <a:gd name="connsiteX10" fmla="*/ 4197046 w 7357374"/>
                <a:gd name="connsiteY10" fmla="*/ 5527141 h 6934232"/>
                <a:gd name="connsiteX11" fmla="*/ 4206302 w 7357374"/>
                <a:gd name="connsiteY11" fmla="*/ 5224783 h 6934232"/>
                <a:gd name="connsiteX12" fmla="*/ 4266467 w 7357374"/>
                <a:gd name="connsiteY12" fmla="*/ 5166166 h 6934232"/>
                <a:gd name="connsiteX13" fmla="*/ 4582697 w 7357374"/>
                <a:gd name="connsiteY13" fmla="*/ 5178506 h 6934232"/>
                <a:gd name="connsiteX14" fmla="*/ 4630521 w 7357374"/>
                <a:gd name="connsiteY14" fmla="*/ 5229414 h 6934232"/>
                <a:gd name="connsiteX15" fmla="*/ 4622806 w 7357374"/>
                <a:gd name="connsiteY15" fmla="*/ 5383674 h 6934232"/>
                <a:gd name="connsiteX16" fmla="*/ 4681423 w 7357374"/>
                <a:gd name="connsiteY16" fmla="*/ 5422236 h 6934232"/>
                <a:gd name="connsiteX17" fmla="*/ 5412621 w 7357374"/>
                <a:gd name="connsiteY17" fmla="*/ 4991851 h 6934232"/>
                <a:gd name="connsiteX18" fmla="*/ 5977218 w 7357374"/>
                <a:gd name="connsiteY18" fmla="*/ 4471995 h 6934232"/>
                <a:gd name="connsiteX19" fmla="*/ 6028121 w 7357374"/>
                <a:gd name="connsiteY19" fmla="*/ 4438058 h 6934232"/>
                <a:gd name="connsiteX20" fmla="*/ 1290785 w 7357374"/>
                <a:gd name="connsiteY20" fmla="*/ 4277630 h 6934232"/>
                <a:gd name="connsiteX21" fmla="*/ 1380261 w 7357374"/>
                <a:gd name="connsiteY21" fmla="*/ 4374815 h 6934232"/>
                <a:gd name="connsiteX22" fmla="*/ 2625142 w 7357374"/>
                <a:gd name="connsiteY22" fmla="*/ 5343564 h 6934232"/>
                <a:gd name="connsiteX23" fmla="*/ 2757805 w 7357374"/>
                <a:gd name="connsiteY23" fmla="*/ 5267982 h 6934232"/>
                <a:gd name="connsiteX24" fmla="*/ 2898184 w 7357374"/>
                <a:gd name="connsiteY24" fmla="*/ 5136860 h 6934232"/>
                <a:gd name="connsiteX25" fmla="*/ 3084839 w 7357374"/>
                <a:gd name="connsiteY25" fmla="*/ 5144569 h 6934232"/>
                <a:gd name="connsiteX26" fmla="*/ 3144998 w 7357374"/>
                <a:gd name="connsiteY26" fmla="*/ 5209359 h 6934232"/>
                <a:gd name="connsiteX27" fmla="*/ 3131116 w 7357374"/>
                <a:gd name="connsiteY27" fmla="*/ 5479322 h 6934232"/>
                <a:gd name="connsiteX28" fmla="*/ 3188192 w 7357374"/>
                <a:gd name="connsiteY28" fmla="*/ 5551822 h 6934232"/>
                <a:gd name="connsiteX29" fmla="*/ 3757414 w 7357374"/>
                <a:gd name="connsiteY29" fmla="*/ 5618153 h 6934232"/>
                <a:gd name="connsiteX30" fmla="*/ 3817573 w 7357374"/>
                <a:gd name="connsiteY30" fmla="*/ 5667520 h 6934232"/>
                <a:gd name="connsiteX31" fmla="*/ 3720388 w 7357374"/>
                <a:gd name="connsiteY31" fmla="*/ 6577652 h 6934232"/>
                <a:gd name="connsiteX32" fmla="*/ 3558419 w 7357374"/>
                <a:gd name="connsiteY32" fmla="*/ 6778189 h 6934232"/>
                <a:gd name="connsiteX33" fmla="*/ 2075974 w 7357374"/>
                <a:gd name="connsiteY33" fmla="*/ 6505153 h 6934232"/>
                <a:gd name="connsiteX34" fmla="*/ 1449676 w 7357374"/>
                <a:gd name="connsiteY34" fmla="*/ 5419158 h 6934232"/>
                <a:gd name="connsiteX35" fmla="*/ 1286159 w 7357374"/>
                <a:gd name="connsiteY35" fmla="*/ 4305394 h 6934232"/>
                <a:gd name="connsiteX36" fmla="*/ 1290785 w 7357374"/>
                <a:gd name="connsiteY36" fmla="*/ 4277630 h 6934232"/>
                <a:gd name="connsiteX37" fmla="*/ 1972166 w 7357374"/>
                <a:gd name="connsiteY37" fmla="*/ 2601729 h 6934232"/>
                <a:gd name="connsiteX38" fmla="*/ 2544317 w 7357374"/>
                <a:gd name="connsiteY38" fmla="*/ 3588196 h 6934232"/>
                <a:gd name="connsiteX39" fmla="*/ 3116468 w 7357374"/>
                <a:gd name="connsiteY39" fmla="*/ 2601729 h 6934232"/>
                <a:gd name="connsiteX40" fmla="*/ 4336538 w 7357374"/>
                <a:gd name="connsiteY40" fmla="*/ 2601728 h 6934232"/>
                <a:gd name="connsiteX41" fmla="*/ 4908689 w 7357374"/>
                <a:gd name="connsiteY41" fmla="*/ 3588195 h 6934232"/>
                <a:gd name="connsiteX42" fmla="*/ 5480840 w 7357374"/>
                <a:gd name="connsiteY42" fmla="*/ 2601728 h 6934232"/>
                <a:gd name="connsiteX43" fmla="*/ 4403643 w 7357374"/>
                <a:gd name="connsiteY43" fmla="*/ 1443041 h 6934232"/>
                <a:gd name="connsiteX44" fmla="*/ 4499976 w 7357374"/>
                <a:gd name="connsiteY44" fmla="*/ 1449461 h 6934232"/>
                <a:gd name="connsiteX45" fmla="*/ 5185856 w 7357374"/>
                <a:gd name="connsiteY45" fmla="*/ 1811008 h 6934232"/>
                <a:gd name="connsiteX46" fmla="*/ 5577674 w 7357374"/>
                <a:gd name="connsiteY46" fmla="*/ 2482041 h 6934232"/>
                <a:gd name="connsiteX47" fmla="*/ 6004977 w 7357374"/>
                <a:gd name="connsiteY47" fmla="*/ 4155765 h 6934232"/>
                <a:gd name="connsiteX48" fmla="*/ 5957157 w 7357374"/>
                <a:gd name="connsiteY48" fmla="*/ 4235984 h 6934232"/>
                <a:gd name="connsiteX49" fmla="*/ 5111809 w 7357374"/>
                <a:gd name="connsiteY49" fmla="*/ 4549130 h 6934232"/>
                <a:gd name="connsiteX50" fmla="*/ 5053193 w 7357374"/>
                <a:gd name="connsiteY50" fmla="*/ 4618546 h 6934232"/>
                <a:gd name="connsiteX51" fmla="*/ 5045477 w 7357374"/>
                <a:gd name="connsiteY51" fmla="*/ 4799033 h 6934232"/>
                <a:gd name="connsiteX52" fmla="*/ 4989944 w 7357374"/>
                <a:gd name="connsiteY52" fmla="*/ 4854567 h 6934232"/>
                <a:gd name="connsiteX53" fmla="*/ 4835684 w 7357374"/>
                <a:gd name="connsiteY53" fmla="*/ 4848394 h 6934232"/>
                <a:gd name="connsiteX54" fmla="*/ 4783239 w 7357374"/>
                <a:gd name="connsiteY54" fmla="*/ 4794402 h 6934232"/>
                <a:gd name="connsiteX55" fmla="*/ 4772435 w 7357374"/>
                <a:gd name="connsiteY55" fmla="*/ 4641684 h 6934232"/>
                <a:gd name="connsiteX56" fmla="*/ 4618181 w 7357374"/>
                <a:gd name="connsiteY56" fmla="*/ 4661739 h 6934232"/>
                <a:gd name="connsiteX57" fmla="*/ 3985710 w 7357374"/>
                <a:gd name="connsiteY57" fmla="*/ 4737327 h 6934232"/>
                <a:gd name="connsiteX58" fmla="*/ 3910127 w 7357374"/>
                <a:gd name="connsiteY58" fmla="*/ 4664823 h 6934232"/>
                <a:gd name="connsiteX59" fmla="*/ 3911669 w 7357374"/>
                <a:gd name="connsiteY59" fmla="*/ 3736177 h 6934232"/>
                <a:gd name="connsiteX60" fmla="*/ 3819110 w 7357374"/>
                <a:gd name="connsiteY60" fmla="*/ 2121070 h 6934232"/>
                <a:gd name="connsiteX61" fmla="*/ 3729639 w 7357374"/>
                <a:gd name="connsiteY61" fmla="*/ 1679886 h 6934232"/>
                <a:gd name="connsiteX62" fmla="*/ 3752778 w 7357374"/>
                <a:gd name="connsiteY62" fmla="*/ 1612013 h 6934232"/>
                <a:gd name="connsiteX63" fmla="*/ 4403643 w 7357374"/>
                <a:gd name="connsiteY63" fmla="*/ 1443041 h 6934232"/>
                <a:gd name="connsiteX64" fmla="*/ 3058612 w 7357374"/>
                <a:gd name="connsiteY64" fmla="*/ 1382170 h 6934232"/>
                <a:gd name="connsiteX65" fmla="*/ 3580015 w 7357374"/>
                <a:gd name="connsiteY65" fmla="*/ 1578081 h 6934232"/>
                <a:gd name="connsiteX66" fmla="*/ 3678742 w 7357374"/>
                <a:gd name="connsiteY66" fmla="*/ 1724627 h 6934232"/>
                <a:gd name="connsiteX67" fmla="*/ 3777463 w 7357374"/>
                <a:gd name="connsiteY67" fmla="*/ 2301558 h 6934232"/>
                <a:gd name="connsiteX68" fmla="*/ 3845343 w 7357374"/>
                <a:gd name="connsiteY68" fmla="*/ 3531015 h 6934232"/>
                <a:gd name="connsiteX69" fmla="*/ 3843795 w 7357374"/>
                <a:gd name="connsiteY69" fmla="*/ 3575750 h 6934232"/>
                <a:gd name="connsiteX70" fmla="*/ 3843790 w 7357374"/>
                <a:gd name="connsiteY70" fmla="*/ 3575982 h 6934232"/>
                <a:gd name="connsiteX71" fmla="*/ 3843790 w 7357374"/>
                <a:gd name="connsiteY71" fmla="*/ 4798947 h 6934232"/>
                <a:gd name="connsiteX72" fmla="*/ 3843795 w 7357374"/>
                <a:gd name="connsiteY72" fmla="*/ 4799028 h 6934232"/>
                <a:gd name="connsiteX73" fmla="*/ 3843790 w 7357374"/>
                <a:gd name="connsiteY73" fmla="*/ 4799907 h 6934232"/>
                <a:gd name="connsiteX74" fmla="*/ 3843790 w 7357374"/>
                <a:gd name="connsiteY74" fmla="*/ 4800570 h 6934232"/>
                <a:gd name="connsiteX75" fmla="*/ 3843785 w 7357374"/>
                <a:gd name="connsiteY75" fmla="*/ 4800543 h 6934232"/>
                <a:gd name="connsiteX76" fmla="*/ 3842253 w 7357374"/>
                <a:gd name="connsiteY76" fmla="*/ 5050473 h 6934232"/>
                <a:gd name="connsiteX77" fmla="*/ 3795976 w 7357374"/>
                <a:gd name="connsiteY77" fmla="*/ 5095208 h 6934232"/>
                <a:gd name="connsiteX78" fmla="*/ 3473574 w 7357374"/>
                <a:gd name="connsiteY78" fmla="*/ 5082868 h 6934232"/>
                <a:gd name="connsiteX79" fmla="*/ 3435006 w 7357374"/>
                <a:gd name="connsiteY79" fmla="*/ 5031960 h 6934232"/>
                <a:gd name="connsiteX80" fmla="*/ 3445804 w 7357374"/>
                <a:gd name="connsiteY80" fmla="*/ 4786688 h 6934232"/>
                <a:gd name="connsiteX81" fmla="*/ 3394902 w 7357374"/>
                <a:gd name="connsiteY81" fmla="*/ 4732696 h 6934232"/>
                <a:gd name="connsiteX82" fmla="*/ 2719243 w 7357374"/>
                <a:gd name="connsiteY82" fmla="*/ 4635511 h 6934232"/>
                <a:gd name="connsiteX83" fmla="*/ 2660620 w 7357374"/>
                <a:gd name="connsiteY83" fmla="*/ 4683336 h 6934232"/>
                <a:gd name="connsiteX84" fmla="*/ 2657537 w 7357374"/>
                <a:gd name="connsiteY84" fmla="*/ 4837596 h 6934232"/>
                <a:gd name="connsiteX85" fmla="*/ 2620516 w 7357374"/>
                <a:gd name="connsiteY85" fmla="*/ 4877700 h 6934232"/>
                <a:gd name="connsiteX86" fmla="*/ 2375238 w 7357374"/>
                <a:gd name="connsiteY86" fmla="*/ 4865360 h 6934232"/>
                <a:gd name="connsiteX87" fmla="*/ 2344385 w 7357374"/>
                <a:gd name="connsiteY87" fmla="*/ 4820625 h 6934232"/>
                <a:gd name="connsiteX88" fmla="*/ 2350553 w 7357374"/>
                <a:gd name="connsiteY88" fmla="*/ 4607747 h 6934232"/>
                <a:gd name="connsiteX89" fmla="*/ 2290393 w 7357374"/>
                <a:gd name="connsiteY89" fmla="*/ 4521361 h 6934232"/>
                <a:gd name="connsiteX90" fmla="*/ 1329353 w 7357374"/>
                <a:gd name="connsiteY90" fmla="*/ 4103315 h 6934232"/>
                <a:gd name="connsiteX91" fmla="*/ 1273819 w 7357374"/>
                <a:gd name="connsiteY91" fmla="*/ 4033899 h 6934232"/>
                <a:gd name="connsiteX92" fmla="*/ 1421907 w 7357374"/>
                <a:gd name="connsiteY92" fmla="*/ 2693382 h 6934232"/>
                <a:gd name="connsiteX93" fmla="*/ 2168528 w 7357374"/>
                <a:gd name="connsiteY93" fmla="*/ 1641324 h 6934232"/>
                <a:gd name="connsiteX94" fmla="*/ 3058612 w 7357374"/>
                <a:gd name="connsiteY94" fmla="*/ 1382170 h 6934232"/>
                <a:gd name="connsiteX95" fmla="*/ 5678437 w 7357374"/>
                <a:gd name="connsiteY95" fmla="*/ 1346032 h 6934232"/>
                <a:gd name="connsiteX96" fmla="*/ 5773591 w 7357374"/>
                <a:gd name="connsiteY96" fmla="*/ 1349775 h 6934232"/>
                <a:gd name="connsiteX97" fmla="*/ 6973732 w 7357374"/>
                <a:gd name="connsiteY97" fmla="*/ 2099474 h 6934232"/>
                <a:gd name="connsiteX98" fmla="*/ 7311564 w 7357374"/>
                <a:gd name="connsiteY98" fmla="*/ 3106796 h 6934232"/>
                <a:gd name="connsiteX99" fmla="*/ 7149589 w 7357374"/>
                <a:gd name="connsiteY99" fmla="*/ 5139943 h 6934232"/>
                <a:gd name="connsiteX100" fmla="*/ 6182381 w 7357374"/>
                <a:gd name="connsiteY100" fmla="*/ 6232100 h 6934232"/>
                <a:gd name="connsiteX101" fmla="*/ 5963331 w 7357374"/>
                <a:gd name="connsiteY101" fmla="*/ 6306146 h 6934232"/>
                <a:gd name="connsiteX102" fmla="*/ 5921679 w 7357374"/>
                <a:gd name="connsiteY102" fmla="*/ 6304605 h 6934232"/>
                <a:gd name="connsiteX103" fmla="*/ 6012691 w 7357374"/>
                <a:gd name="connsiteY103" fmla="*/ 6013055 h 6934232"/>
                <a:gd name="connsiteX104" fmla="*/ 6108335 w 7357374"/>
                <a:gd name="connsiteY104" fmla="*/ 4859187 h 6934232"/>
                <a:gd name="connsiteX105" fmla="*/ 6088279 w 7357374"/>
                <a:gd name="connsiteY105" fmla="*/ 4402579 h 6934232"/>
                <a:gd name="connsiteX106" fmla="*/ 6122217 w 7357374"/>
                <a:gd name="connsiteY106" fmla="*/ 4303852 h 6934232"/>
                <a:gd name="connsiteX107" fmla="*/ 6301157 w 7357374"/>
                <a:gd name="connsiteY107" fmla="*/ 4077087 h 6934232"/>
                <a:gd name="connsiteX108" fmla="*/ 6288817 w 7357374"/>
                <a:gd name="connsiteY108" fmla="*/ 4070920 h 6934232"/>
                <a:gd name="connsiteX109" fmla="*/ 6122217 w 7357374"/>
                <a:gd name="connsiteY109" fmla="*/ 4155765 h 6934232"/>
                <a:gd name="connsiteX110" fmla="*/ 6060510 w 7357374"/>
                <a:gd name="connsiteY110" fmla="*/ 4121823 h 6934232"/>
                <a:gd name="connsiteX111" fmla="*/ 5946359 w 7357374"/>
                <a:gd name="connsiteY111" fmla="*/ 3402971 h 6934232"/>
                <a:gd name="connsiteX112" fmla="*/ 5492835 w 7357374"/>
                <a:gd name="connsiteY112" fmla="*/ 2158096 h 6934232"/>
                <a:gd name="connsiteX113" fmla="*/ 5051651 w 7357374"/>
                <a:gd name="connsiteY113" fmla="*/ 1601214 h 6934232"/>
                <a:gd name="connsiteX114" fmla="*/ 5063991 w 7357374"/>
                <a:gd name="connsiteY114" fmla="*/ 1539514 h 6934232"/>
                <a:gd name="connsiteX115" fmla="*/ 5678437 w 7357374"/>
                <a:gd name="connsiteY115" fmla="*/ 1346032 h 6934232"/>
                <a:gd name="connsiteX116" fmla="*/ 1998023 w 7357374"/>
                <a:gd name="connsiteY116" fmla="*/ 1199319 h 6934232"/>
                <a:gd name="connsiteX117" fmla="*/ 2274970 w 7357374"/>
                <a:gd name="connsiteY117" fmla="*/ 1207855 h 6934232"/>
                <a:gd name="connsiteX118" fmla="*/ 2617427 w 7357374"/>
                <a:gd name="connsiteY118" fmla="*/ 1266472 h 6934232"/>
                <a:gd name="connsiteX119" fmla="*/ 2796368 w 7357374"/>
                <a:gd name="connsiteY119" fmla="*/ 1317380 h 6934232"/>
                <a:gd name="connsiteX120" fmla="*/ 2770146 w 7357374"/>
                <a:gd name="connsiteY120" fmla="*/ 1337434 h 6934232"/>
                <a:gd name="connsiteX121" fmla="*/ 1392596 w 7357374"/>
                <a:gd name="connsiteY121" fmla="*/ 2573058 h 6934232"/>
                <a:gd name="connsiteX122" fmla="*/ 1209029 w 7357374"/>
                <a:gd name="connsiteY122" fmla="*/ 3915118 h 6934232"/>
                <a:gd name="connsiteX123" fmla="*/ 1209029 w 7357374"/>
                <a:gd name="connsiteY123" fmla="*/ 4024643 h 6934232"/>
                <a:gd name="connsiteX124" fmla="*/ 956042 w 7357374"/>
                <a:gd name="connsiteY124" fmla="*/ 3876556 h 6934232"/>
                <a:gd name="connsiteX125" fmla="*/ 1173551 w 7357374"/>
                <a:gd name="connsiteY125" fmla="*/ 4141883 h 6934232"/>
                <a:gd name="connsiteX126" fmla="*/ 1216738 w 7357374"/>
                <a:gd name="connsiteY126" fmla="*/ 4245235 h 6934232"/>
                <a:gd name="connsiteX127" fmla="*/ 1333978 w 7357374"/>
                <a:gd name="connsiteY127" fmla="*/ 5229414 h 6934232"/>
                <a:gd name="connsiteX128" fmla="*/ 1730433 w 7357374"/>
                <a:gd name="connsiteY128" fmla="*/ 6196627 h 6934232"/>
                <a:gd name="connsiteX129" fmla="*/ 1747404 w 7357374"/>
                <a:gd name="connsiteY129" fmla="*/ 6227474 h 6934232"/>
                <a:gd name="connsiteX130" fmla="*/ 1136525 w 7357374"/>
                <a:gd name="connsiteY130" fmla="*/ 6059332 h 6934232"/>
                <a:gd name="connsiteX131" fmla="*/ 357514 w 7357374"/>
                <a:gd name="connsiteY131" fmla="*/ 5226330 h 6934232"/>
                <a:gd name="connsiteX132" fmla="*/ 357514 w 7357374"/>
                <a:gd name="connsiteY132" fmla="*/ 2247567 h 6934232"/>
                <a:gd name="connsiteX133" fmla="*/ 1998023 w 7357374"/>
                <a:gd name="connsiteY133" fmla="*/ 1199319 h 6934232"/>
                <a:gd name="connsiteX134" fmla="*/ 3934813 w 7357374"/>
                <a:gd name="connsiteY134" fmla="*/ 0 h 6934232"/>
                <a:gd name="connsiteX135" fmla="*/ 4050511 w 7357374"/>
                <a:gd name="connsiteY135" fmla="*/ 0 h 6934232"/>
                <a:gd name="connsiteX136" fmla="*/ 4240250 w 7357374"/>
                <a:gd name="connsiteY136" fmla="*/ 131122 h 6934232"/>
                <a:gd name="connsiteX137" fmla="*/ 4372913 w 7357374"/>
                <a:gd name="connsiteY137" fmla="*/ 288466 h 6934232"/>
                <a:gd name="connsiteX138" fmla="*/ 4357490 w 7357374"/>
                <a:gd name="connsiteY138" fmla="*/ 615499 h 6934232"/>
                <a:gd name="connsiteX139" fmla="*/ 4090615 w 7357374"/>
                <a:gd name="connsiteY139" fmla="*/ 930187 h 6934232"/>
                <a:gd name="connsiteX140" fmla="*/ 3930187 w 7357374"/>
                <a:gd name="connsiteY140" fmla="*/ 1147696 h 6934232"/>
                <a:gd name="connsiteX141" fmla="*/ 3839170 w 7357374"/>
                <a:gd name="connsiteY141" fmla="*/ 1426905 h 6934232"/>
                <a:gd name="connsiteX142" fmla="*/ 3823741 w 7357374"/>
                <a:gd name="connsiteY142" fmla="*/ 1504035 h 6934232"/>
                <a:gd name="connsiteX143" fmla="*/ 3680278 w 7357374"/>
                <a:gd name="connsiteY143" fmla="*/ 1578081 h 6934232"/>
                <a:gd name="connsiteX144" fmla="*/ 3644800 w 7357374"/>
                <a:gd name="connsiteY144" fmla="*/ 1553401 h 6934232"/>
                <a:gd name="connsiteX145" fmla="*/ 3394896 w 7357374"/>
                <a:gd name="connsiteY145" fmla="*/ 1396052 h 6934232"/>
                <a:gd name="connsiteX146" fmla="*/ 3340910 w 7357374"/>
                <a:gd name="connsiteY146" fmla="*/ 1318921 h 6934232"/>
                <a:gd name="connsiteX147" fmla="*/ 3367132 w 7357374"/>
                <a:gd name="connsiteY147" fmla="*/ 711137 h 6934232"/>
                <a:gd name="connsiteX148" fmla="*/ 3734270 w 7357374"/>
                <a:gd name="connsiteY148" fmla="*/ 112609 h 6934232"/>
                <a:gd name="connsiteX149" fmla="*/ 3934813 w 7357374"/>
                <a:gd name="connsiteY149" fmla="*/ 0 h 6934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Lst>
              <a:rect l="l" t="t" r="r" b="b"/>
              <a:pathLst>
                <a:path w="7357374" h="6934232">
                  <a:moveTo>
                    <a:pt x="6028121" y="4438058"/>
                  </a:moveTo>
                  <a:cubicBezTo>
                    <a:pt x="6042003" y="4652477"/>
                    <a:pt x="6052801" y="4862271"/>
                    <a:pt x="6048175" y="5073612"/>
                  </a:cubicBezTo>
                  <a:cubicBezTo>
                    <a:pt x="6042003" y="5374418"/>
                    <a:pt x="6018864" y="5673687"/>
                    <a:pt x="5961789" y="5971409"/>
                  </a:cubicBezTo>
                  <a:cubicBezTo>
                    <a:pt x="5867693" y="6465038"/>
                    <a:pt x="5568429" y="6755050"/>
                    <a:pt x="5091760" y="6875374"/>
                  </a:cubicBezTo>
                  <a:cubicBezTo>
                    <a:pt x="4729247" y="6966386"/>
                    <a:pt x="4371361" y="6955588"/>
                    <a:pt x="4021189" y="6816751"/>
                  </a:cubicBezTo>
                  <a:cubicBezTo>
                    <a:pt x="3940975" y="6784356"/>
                    <a:pt x="3866928" y="6741163"/>
                    <a:pt x="3795971" y="6691802"/>
                  </a:cubicBezTo>
                  <a:cubicBezTo>
                    <a:pt x="3769749" y="6673289"/>
                    <a:pt x="3762034" y="6653235"/>
                    <a:pt x="3768207" y="6620845"/>
                  </a:cubicBezTo>
                  <a:cubicBezTo>
                    <a:pt x="3832997" y="6323123"/>
                    <a:pt x="3851505" y="6020770"/>
                    <a:pt x="3870018" y="5718422"/>
                  </a:cubicBezTo>
                  <a:cubicBezTo>
                    <a:pt x="3876185" y="5621237"/>
                    <a:pt x="3874643" y="5621237"/>
                    <a:pt x="3971828" y="5608897"/>
                  </a:cubicBezTo>
                  <a:cubicBezTo>
                    <a:pt x="4028903" y="5601182"/>
                    <a:pt x="4085979" y="5591926"/>
                    <a:pt x="4144601" y="5585758"/>
                  </a:cubicBezTo>
                  <a:cubicBezTo>
                    <a:pt x="4180080" y="5581128"/>
                    <a:pt x="4197046" y="5564162"/>
                    <a:pt x="4197046" y="5527141"/>
                  </a:cubicBezTo>
                  <a:cubicBezTo>
                    <a:pt x="4198588" y="5426867"/>
                    <a:pt x="4204761" y="5325051"/>
                    <a:pt x="4206302" y="5224783"/>
                  </a:cubicBezTo>
                  <a:cubicBezTo>
                    <a:pt x="4207844" y="5181590"/>
                    <a:pt x="4220184" y="5163082"/>
                    <a:pt x="4266467" y="5166166"/>
                  </a:cubicBezTo>
                  <a:cubicBezTo>
                    <a:pt x="4371361" y="5172333"/>
                    <a:pt x="4476261" y="5175422"/>
                    <a:pt x="4582697" y="5178506"/>
                  </a:cubicBezTo>
                  <a:cubicBezTo>
                    <a:pt x="4618175" y="5180048"/>
                    <a:pt x="4633605" y="5190846"/>
                    <a:pt x="4630521" y="5229414"/>
                  </a:cubicBezTo>
                  <a:cubicBezTo>
                    <a:pt x="4625890" y="5280316"/>
                    <a:pt x="4630521" y="5332766"/>
                    <a:pt x="4622806" y="5383674"/>
                  </a:cubicBezTo>
                  <a:cubicBezTo>
                    <a:pt x="4613549" y="5445375"/>
                    <a:pt x="4635147" y="5442291"/>
                    <a:pt x="4681423" y="5422236"/>
                  </a:cubicBezTo>
                  <a:cubicBezTo>
                    <a:pt x="4943673" y="5311169"/>
                    <a:pt x="5187403" y="5164624"/>
                    <a:pt x="5412621" y="4991851"/>
                  </a:cubicBezTo>
                  <a:cubicBezTo>
                    <a:pt x="5616247" y="4836049"/>
                    <a:pt x="5804445" y="4663275"/>
                    <a:pt x="5977218" y="4471995"/>
                  </a:cubicBezTo>
                  <a:cubicBezTo>
                    <a:pt x="5991100" y="4458113"/>
                    <a:pt x="5998809" y="4441141"/>
                    <a:pt x="6028121" y="4438058"/>
                  </a:cubicBezTo>
                  <a:close/>
                  <a:moveTo>
                    <a:pt x="1290785" y="4277630"/>
                  </a:moveTo>
                  <a:cubicBezTo>
                    <a:pt x="1323180" y="4313109"/>
                    <a:pt x="1352491" y="4343962"/>
                    <a:pt x="1380261" y="4374815"/>
                  </a:cubicBezTo>
                  <a:cubicBezTo>
                    <a:pt x="1744315" y="4763549"/>
                    <a:pt x="2143848" y="5106007"/>
                    <a:pt x="2625142" y="5343564"/>
                  </a:cubicBezTo>
                  <a:cubicBezTo>
                    <a:pt x="2762436" y="5411449"/>
                    <a:pt x="2750096" y="5425331"/>
                    <a:pt x="2757805" y="5267982"/>
                  </a:cubicBezTo>
                  <a:cubicBezTo>
                    <a:pt x="2763978" y="5132229"/>
                    <a:pt x="2762436" y="5132229"/>
                    <a:pt x="2898184" y="5136860"/>
                  </a:cubicBezTo>
                  <a:cubicBezTo>
                    <a:pt x="2959890" y="5138402"/>
                    <a:pt x="3023133" y="5146116"/>
                    <a:pt x="3084839" y="5144569"/>
                  </a:cubicBezTo>
                  <a:cubicBezTo>
                    <a:pt x="3132658" y="5144569"/>
                    <a:pt x="3149629" y="5158456"/>
                    <a:pt x="3144998" y="5209359"/>
                  </a:cubicBezTo>
                  <a:cubicBezTo>
                    <a:pt x="3137289" y="5298829"/>
                    <a:pt x="3138831" y="5389847"/>
                    <a:pt x="3131116" y="5479322"/>
                  </a:cubicBezTo>
                  <a:cubicBezTo>
                    <a:pt x="3126491" y="5527141"/>
                    <a:pt x="3146545" y="5542565"/>
                    <a:pt x="3188192" y="5551822"/>
                  </a:cubicBezTo>
                  <a:cubicBezTo>
                    <a:pt x="3374847" y="5596557"/>
                    <a:pt x="3564586" y="5619695"/>
                    <a:pt x="3757414" y="5618153"/>
                  </a:cubicBezTo>
                  <a:cubicBezTo>
                    <a:pt x="3791351" y="5618153"/>
                    <a:pt x="3820657" y="5615070"/>
                    <a:pt x="3817573" y="5667520"/>
                  </a:cubicBezTo>
                  <a:cubicBezTo>
                    <a:pt x="3792893" y="5971409"/>
                    <a:pt x="3777469" y="6276846"/>
                    <a:pt x="3720388" y="6577652"/>
                  </a:cubicBezTo>
                  <a:cubicBezTo>
                    <a:pt x="3701881" y="6677920"/>
                    <a:pt x="3655604" y="6739627"/>
                    <a:pt x="3558419" y="6778189"/>
                  </a:cubicBezTo>
                  <a:cubicBezTo>
                    <a:pt x="3006167" y="6998781"/>
                    <a:pt x="2512528" y="6896971"/>
                    <a:pt x="2075974" y="6505153"/>
                  </a:cubicBezTo>
                  <a:cubicBezTo>
                    <a:pt x="1750482" y="6212056"/>
                    <a:pt x="1570000" y="5831036"/>
                    <a:pt x="1449676" y="5419158"/>
                  </a:cubicBezTo>
                  <a:cubicBezTo>
                    <a:pt x="1343235" y="5055099"/>
                    <a:pt x="1301583" y="4681794"/>
                    <a:pt x="1286159" y="4305394"/>
                  </a:cubicBezTo>
                  <a:cubicBezTo>
                    <a:pt x="1284618" y="4297685"/>
                    <a:pt x="1287701" y="4293054"/>
                    <a:pt x="1290785" y="4277630"/>
                  </a:cubicBezTo>
                  <a:close/>
                  <a:moveTo>
                    <a:pt x="1972166" y="2601729"/>
                  </a:moveTo>
                  <a:lnTo>
                    <a:pt x="2544317" y="3588196"/>
                  </a:lnTo>
                  <a:lnTo>
                    <a:pt x="3116468" y="2601729"/>
                  </a:lnTo>
                  <a:close/>
                  <a:moveTo>
                    <a:pt x="4336538" y="2601728"/>
                  </a:moveTo>
                  <a:lnTo>
                    <a:pt x="4908689" y="3588195"/>
                  </a:lnTo>
                  <a:lnTo>
                    <a:pt x="5480840" y="2601728"/>
                  </a:lnTo>
                  <a:close/>
                  <a:moveTo>
                    <a:pt x="4403643" y="1443041"/>
                  </a:moveTo>
                  <a:cubicBezTo>
                    <a:pt x="4435847" y="1443836"/>
                    <a:pt x="4467991" y="1445966"/>
                    <a:pt x="4499976" y="1449461"/>
                  </a:cubicBezTo>
                  <a:cubicBezTo>
                    <a:pt x="4755858" y="1477419"/>
                    <a:pt x="5001519" y="1592734"/>
                    <a:pt x="5185856" y="1811008"/>
                  </a:cubicBezTo>
                  <a:cubicBezTo>
                    <a:pt x="5355540" y="2013087"/>
                    <a:pt x="5478947" y="2239852"/>
                    <a:pt x="5577674" y="2482041"/>
                  </a:cubicBezTo>
                  <a:cubicBezTo>
                    <a:pt x="5796725" y="3020410"/>
                    <a:pt x="5958699" y="3574208"/>
                    <a:pt x="6004977" y="4155765"/>
                  </a:cubicBezTo>
                  <a:cubicBezTo>
                    <a:pt x="6008061" y="4202047"/>
                    <a:pt x="5995720" y="4220555"/>
                    <a:pt x="5957157" y="4235984"/>
                  </a:cubicBezTo>
                  <a:cubicBezTo>
                    <a:pt x="5682574" y="4360933"/>
                    <a:pt x="5401817" y="4468916"/>
                    <a:pt x="5111809" y="4549130"/>
                  </a:cubicBezTo>
                  <a:cubicBezTo>
                    <a:pt x="5071705" y="4559928"/>
                    <a:pt x="5053193" y="4575352"/>
                    <a:pt x="5053193" y="4618546"/>
                  </a:cubicBezTo>
                  <a:cubicBezTo>
                    <a:pt x="5053193" y="4678710"/>
                    <a:pt x="5045477" y="4738869"/>
                    <a:pt x="5045477" y="4799033"/>
                  </a:cubicBezTo>
                  <a:cubicBezTo>
                    <a:pt x="5045477" y="4840679"/>
                    <a:pt x="5033137" y="4859192"/>
                    <a:pt x="4989944" y="4854567"/>
                  </a:cubicBezTo>
                  <a:cubicBezTo>
                    <a:pt x="4939041" y="4849936"/>
                    <a:pt x="4886591" y="4849936"/>
                    <a:pt x="4835684" y="4848394"/>
                  </a:cubicBezTo>
                  <a:cubicBezTo>
                    <a:pt x="4798663" y="4848394"/>
                    <a:pt x="4781692" y="4834512"/>
                    <a:pt x="4783239" y="4794402"/>
                  </a:cubicBezTo>
                  <a:cubicBezTo>
                    <a:pt x="4784781" y="4741953"/>
                    <a:pt x="4812545" y="4669454"/>
                    <a:pt x="4772435" y="4641684"/>
                  </a:cubicBezTo>
                  <a:cubicBezTo>
                    <a:pt x="4735415" y="4615462"/>
                    <a:pt x="4670625" y="4652482"/>
                    <a:pt x="4618181" y="4661739"/>
                  </a:cubicBezTo>
                  <a:cubicBezTo>
                    <a:pt x="4409929" y="4700307"/>
                    <a:pt x="4198593" y="4724987"/>
                    <a:pt x="3985710" y="4737327"/>
                  </a:cubicBezTo>
                  <a:cubicBezTo>
                    <a:pt x="3928635" y="4740411"/>
                    <a:pt x="3908580" y="4726529"/>
                    <a:pt x="3910127" y="4664823"/>
                  </a:cubicBezTo>
                  <a:cubicBezTo>
                    <a:pt x="3917836" y="4354760"/>
                    <a:pt x="3917836" y="4046240"/>
                    <a:pt x="3911669" y="3736177"/>
                  </a:cubicBezTo>
                  <a:cubicBezTo>
                    <a:pt x="3902413" y="3196267"/>
                    <a:pt x="3885441" y="2657898"/>
                    <a:pt x="3819110" y="2121070"/>
                  </a:cubicBezTo>
                  <a:cubicBezTo>
                    <a:pt x="3800602" y="1971441"/>
                    <a:pt x="3779005" y="1823348"/>
                    <a:pt x="3729639" y="1679886"/>
                  </a:cubicBezTo>
                  <a:cubicBezTo>
                    <a:pt x="3718841" y="1647491"/>
                    <a:pt x="3721925" y="1628984"/>
                    <a:pt x="3752778" y="1612013"/>
                  </a:cubicBezTo>
                  <a:cubicBezTo>
                    <a:pt x="3949843" y="1497281"/>
                    <a:pt x="4178212" y="1437471"/>
                    <a:pt x="4403643" y="1443041"/>
                  </a:cubicBezTo>
                  <a:close/>
                  <a:moveTo>
                    <a:pt x="3058612" y="1382170"/>
                  </a:moveTo>
                  <a:cubicBezTo>
                    <a:pt x="3252982" y="1391426"/>
                    <a:pt x="3427297" y="1454674"/>
                    <a:pt x="3580015" y="1578081"/>
                  </a:cubicBezTo>
                  <a:cubicBezTo>
                    <a:pt x="3629376" y="1616644"/>
                    <a:pt x="3661771" y="1664468"/>
                    <a:pt x="3678742" y="1724627"/>
                  </a:cubicBezTo>
                  <a:cubicBezTo>
                    <a:pt x="3734270" y="1912824"/>
                    <a:pt x="3757414" y="2107194"/>
                    <a:pt x="3777463" y="2301558"/>
                  </a:cubicBezTo>
                  <a:cubicBezTo>
                    <a:pt x="3819115" y="2710348"/>
                    <a:pt x="3837628" y="3120678"/>
                    <a:pt x="3845343" y="3531015"/>
                  </a:cubicBezTo>
                  <a:cubicBezTo>
                    <a:pt x="3846884" y="3546438"/>
                    <a:pt x="3843795" y="3560320"/>
                    <a:pt x="3843795" y="3575750"/>
                  </a:cubicBezTo>
                  <a:lnTo>
                    <a:pt x="3843790" y="3575982"/>
                  </a:lnTo>
                  <a:lnTo>
                    <a:pt x="3843790" y="4798947"/>
                  </a:lnTo>
                  <a:lnTo>
                    <a:pt x="3843795" y="4799028"/>
                  </a:lnTo>
                  <a:lnTo>
                    <a:pt x="3843790" y="4799907"/>
                  </a:lnTo>
                  <a:lnTo>
                    <a:pt x="3843790" y="4800570"/>
                  </a:lnTo>
                  <a:lnTo>
                    <a:pt x="3843785" y="4800543"/>
                  </a:lnTo>
                  <a:lnTo>
                    <a:pt x="3842253" y="5050473"/>
                  </a:lnTo>
                  <a:cubicBezTo>
                    <a:pt x="3842253" y="5082868"/>
                    <a:pt x="3829913" y="5096750"/>
                    <a:pt x="3795976" y="5095208"/>
                  </a:cubicBezTo>
                  <a:cubicBezTo>
                    <a:pt x="3687993" y="5089041"/>
                    <a:pt x="3581557" y="5085952"/>
                    <a:pt x="3473574" y="5082868"/>
                  </a:cubicBezTo>
                  <a:cubicBezTo>
                    <a:pt x="3435006" y="5082868"/>
                    <a:pt x="3433464" y="5059730"/>
                    <a:pt x="3435006" y="5031960"/>
                  </a:cubicBezTo>
                  <a:cubicBezTo>
                    <a:pt x="3439637" y="4950205"/>
                    <a:pt x="3441179" y="4868449"/>
                    <a:pt x="3445804" y="4786688"/>
                  </a:cubicBezTo>
                  <a:cubicBezTo>
                    <a:pt x="3447352" y="4748125"/>
                    <a:pt x="3433464" y="4735785"/>
                    <a:pt x="3394902" y="4732696"/>
                  </a:cubicBezTo>
                  <a:cubicBezTo>
                    <a:pt x="3166595" y="4715731"/>
                    <a:pt x="2941377" y="4686419"/>
                    <a:pt x="2719243" y="4635511"/>
                  </a:cubicBezTo>
                  <a:cubicBezTo>
                    <a:pt x="2677592" y="4626260"/>
                    <a:pt x="2660620" y="4640142"/>
                    <a:pt x="2660620" y="4683336"/>
                  </a:cubicBezTo>
                  <a:cubicBezTo>
                    <a:pt x="2662162" y="4734238"/>
                    <a:pt x="2657537" y="4786688"/>
                    <a:pt x="2657537" y="4837596"/>
                  </a:cubicBezTo>
                  <a:cubicBezTo>
                    <a:pt x="2657537" y="4863818"/>
                    <a:pt x="2649822" y="4879247"/>
                    <a:pt x="2620516" y="4877700"/>
                  </a:cubicBezTo>
                  <a:cubicBezTo>
                    <a:pt x="2538750" y="4873074"/>
                    <a:pt x="2456994" y="4868449"/>
                    <a:pt x="2375238" y="4865360"/>
                  </a:cubicBezTo>
                  <a:cubicBezTo>
                    <a:pt x="2342843" y="4863818"/>
                    <a:pt x="2344385" y="4842221"/>
                    <a:pt x="2344385" y="4820625"/>
                  </a:cubicBezTo>
                  <a:cubicBezTo>
                    <a:pt x="2345927" y="4749667"/>
                    <a:pt x="2344385" y="4678705"/>
                    <a:pt x="2350553" y="4607747"/>
                  </a:cubicBezTo>
                  <a:cubicBezTo>
                    <a:pt x="2355183" y="4558381"/>
                    <a:pt x="2339754" y="4536790"/>
                    <a:pt x="2290393" y="4521361"/>
                  </a:cubicBezTo>
                  <a:cubicBezTo>
                    <a:pt x="1955651" y="4418008"/>
                    <a:pt x="1634790" y="4277630"/>
                    <a:pt x="1329353" y="4103315"/>
                  </a:cubicBezTo>
                  <a:cubicBezTo>
                    <a:pt x="1301583" y="4087891"/>
                    <a:pt x="1273819" y="4075551"/>
                    <a:pt x="1273819" y="4033899"/>
                  </a:cubicBezTo>
                  <a:cubicBezTo>
                    <a:pt x="1267646" y="3580375"/>
                    <a:pt x="1293874" y="3131477"/>
                    <a:pt x="1421907" y="2693382"/>
                  </a:cubicBezTo>
                  <a:cubicBezTo>
                    <a:pt x="1549945" y="2258365"/>
                    <a:pt x="1770537" y="1885060"/>
                    <a:pt x="2168528" y="1641324"/>
                  </a:cubicBezTo>
                  <a:cubicBezTo>
                    <a:pt x="2440023" y="1474724"/>
                    <a:pt x="2733125" y="1368288"/>
                    <a:pt x="3058612" y="1382170"/>
                  </a:cubicBezTo>
                  <a:close/>
                  <a:moveTo>
                    <a:pt x="5678437" y="1346032"/>
                  </a:moveTo>
                  <a:cubicBezTo>
                    <a:pt x="5709861" y="1345846"/>
                    <a:pt x="5741581" y="1347075"/>
                    <a:pt x="5773591" y="1349775"/>
                  </a:cubicBezTo>
                  <a:cubicBezTo>
                    <a:pt x="6299615" y="1394510"/>
                    <a:pt x="6692981" y="1661379"/>
                    <a:pt x="6973732" y="2099474"/>
                  </a:cubicBezTo>
                  <a:cubicBezTo>
                    <a:pt x="7169644" y="2404910"/>
                    <a:pt x="7262198" y="2750451"/>
                    <a:pt x="7311564" y="3106796"/>
                  </a:cubicBezTo>
                  <a:cubicBezTo>
                    <a:pt x="7405660" y="3796336"/>
                    <a:pt x="7356299" y="4475078"/>
                    <a:pt x="7149589" y="5139943"/>
                  </a:cubicBezTo>
                  <a:cubicBezTo>
                    <a:pt x="6990703" y="5647454"/>
                    <a:pt x="6679099" y="6022306"/>
                    <a:pt x="6182381" y="6232100"/>
                  </a:cubicBezTo>
                  <a:cubicBezTo>
                    <a:pt x="6111418" y="6261411"/>
                    <a:pt x="6035829" y="6283008"/>
                    <a:pt x="5963331" y="6306146"/>
                  </a:cubicBezTo>
                  <a:cubicBezTo>
                    <a:pt x="5952532" y="6309230"/>
                    <a:pt x="5938650" y="6316945"/>
                    <a:pt x="5921679" y="6304605"/>
                  </a:cubicBezTo>
                  <a:cubicBezTo>
                    <a:pt x="5955616" y="6208961"/>
                    <a:pt x="5989553" y="6113324"/>
                    <a:pt x="6012691" y="6013055"/>
                  </a:cubicBezTo>
                  <a:cubicBezTo>
                    <a:pt x="6099078" y="5633572"/>
                    <a:pt x="6114501" y="5246379"/>
                    <a:pt x="6108335" y="4859187"/>
                  </a:cubicBezTo>
                  <a:cubicBezTo>
                    <a:pt x="6105251" y="4706469"/>
                    <a:pt x="6095994" y="4553756"/>
                    <a:pt x="6088279" y="4402579"/>
                  </a:cubicBezTo>
                  <a:cubicBezTo>
                    <a:pt x="6085196" y="4362469"/>
                    <a:pt x="6097536" y="4333164"/>
                    <a:pt x="6122217" y="4303852"/>
                  </a:cubicBezTo>
                  <a:cubicBezTo>
                    <a:pt x="6183923" y="4229806"/>
                    <a:pt x="6240998" y="4152676"/>
                    <a:pt x="6301157" y="4077087"/>
                  </a:cubicBezTo>
                  <a:cubicBezTo>
                    <a:pt x="6296531" y="4078635"/>
                    <a:pt x="6293448" y="4075546"/>
                    <a:pt x="6288817" y="4070920"/>
                  </a:cubicBezTo>
                  <a:cubicBezTo>
                    <a:pt x="6233283" y="4098684"/>
                    <a:pt x="6177750" y="4126453"/>
                    <a:pt x="6122217" y="4155765"/>
                  </a:cubicBezTo>
                  <a:cubicBezTo>
                    <a:pt x="6080565" y="4178903"/>
                    <a:pt x="6066683" y="4174272"/>
                    <a:pt x="6060510" y="4121823"/>
                  </a:cubicBezTo>
                  <a:cubicBezTo>
                    <a:pt x="6035829" y="3879634"/>
                    <a:pt x="6008065" y="3637451"/>
                    <a:pt x="5946359" y="3402971"/>
                  </a:cubicBezTo>
                  <a:cubicBezTo>
                    <a:pt x="5830667" y="2975675"/>
                    <a:pt x="5702629" y="2551456"/>
                    <a:pt x="5492835" y="2158096"/>
                  </a:cubicBezTo>
                  <a:cubicBezTo>
                    <a:pt x="5380226" y="1945214"/>
                    <a:pt x="5244479" y="1749307"/>
                    <a:pt x="5051651" y="1601214"/>
                  </a:cubicBezTo>
                  <a:cubicBezTo>
                    <a:pt x="5005373" y="1565736"/>
                    <a:pt x="5039310" y="1554937"/>
                    <a:pt x="5063991" y="1539514"/>
                  </a:cubicBezTo>
                  <a:cubicBezTo>
                    <a:pt x="5252961" y="1418032"/>
                    <a:pt x="5458463" y="1347339"/>
                    <a:pt x="5678437" y="1346032"/>
                  </a:cubicBezTo>
                  <a:close/>
                  <a:moveTo>
                    <a:pt x="1998023" y="1199319"/>
                  </a:moveTo>
                  <a:cubicBezTo>
                    <a:pt x="2090413" y="1196574"/>
                    <a:pt x="2182993" y="1199563"/>
                    <a:pt x="2274970" y="1207855"/>
                  </a:cubicBezTo>
                  <a:cubicBezTo>
                    <a:pt x="2390668" y="1218653"/>
                    <a:pt x="2504818" y="1238708"/>
                    <a:pt x="2617427" y="1266472"/>
                  </a:cubicBezTo>
                  <a:cubicBezTo>
                    <a:pt x="2677592" y="1281901"/>
                    <a:pt x="2736209" y="1300414"/>
                    <a:pt x="2796368" y="1317380"/>
                  </a:cubicBezTo>
                  <a:cubicBezTo>
                    <a:pt x="2791742" y="1334351"/>
                    <a:pt x="2780944" y="1335893"/>
                    <a:pt x="2770146" y="1337434"/>
                  </a:cubicBezTo>
                  <a:cubicBezTo>
                    <a:pt x="2071349" y="1482438"/>
                    <a:pt x="1617824" y="1902026"/>
                    <a:pt x="1392596" y="2573058"/>
                  </a:cubicBezTo>
                  <a:cubicBezTo>
                    <a:pt x="1247592" y="3008070"/>
                    <a:pt x="1210571" y="3460052"/>
                    <a:pt x="1209029" y="3915118"/>
                  </a:cubicBezTo>
                  <a:cubicBezTo>
                    <a:pt x="1209029" y="3949055"/>
                    <a:pt x="1209029" y="3981450"/>
                    <a:pt x="1209029" y="4024643"/>
                  </a:cubicBezTo>
                  <a:cubicBezTo>
                    <a:pt x="1114928" y="3978366"/>
                    <a:pt x="1042429" y="3919749"/>
                    <a:pt x="956042" y="3876556"/>
                  </a:cubicBezTo>
                  <a:cubicBezTo>
                    <a:pt x="1028541" y="3964484"/>
                    <a:pt x="1099504" y="4053954"/>
                    <a:pt x="1173551" y="4141883"/>
                  </a:cubicBezTo>
                  <a:cubicBezTo>
                    <a:pt x="1199773" y="4172730"/>
                    <a:pt x="1215197" y="4203584"/>
                    <a:pt x="1216738" y="4245235"/>
                  </a:cubicBezTo>
                  <a:cubicBezTo>
                    <a:pt x="1233710" y="4575352"/>
                    <a:pt x="1258390" y="4905469"/>
                    <a:pt x="1333978" y="5229414"/>
                  </a:cubicBezTo>
                  <a:cubicBezTo>
                    <a:pt x="1414192" y="5573413"/>
                    <a:pt x="1534521" y="5900446"/>
                    <a:pt x="1730433" y="6196627"/>
                  </a:cubicBezTo>
                  <a:cubicBezTo>
                    <a:pt x="1736600" y="6204336"/>
                    <a:pt x="1739689" y="6212051"/>
                    <a:pt x="1747404" y="6227474"/>
                  </a:cubicBezTo>
                  <a:cubicBezTo>
                    <a:pt x="1526812" y="6212051"/>
                    <a:pt x="1326264" y="6156517"/>
                    <a:pt x="1136525" y="6059332"/>
                  </a:cubicBezTo>
                  <a:cubicBezTo>
                    <a:pt x="777101" y="5875766"/>
                    <a:pt x="527198" y="5584211"/>
                    <a:pt x="357514" y="5226330"/>
                  </a:cubicBezTo>
                  <a:cubicBezTo>
                    <a:pt x="-112982" y="4234437"/>
                    <a:pt x="-125323" y="3236376"/>
                    <a:pt x="357514" y="2247567"/>
                  </a:cubicBezTo>
                  <a:cubicBezTo>
                    <a:pt x="713855" y="1518690"/>
                    <a:pt x="1351291" y="1218533"/>
                    <a:pt x="1998023" y="1199319"/>
                  </a:cubicBezTo>
                  <a:close/>
                  <a:moveTo>
                    <a:pt x="3934813" y="0"/>
                  </a:moveTo>
                  <a:cubicBezTo>
                    <a:pt x="3973381" y="0"/>
                    <a:pt x="4011943" y="0"/>
                    <a:pt x="4050511" y="0"/>
                  </a:cubicBezTo>
                  <a:cubicBezTo>
                    <a:pt x="4113754" y="43194"/>
                    <a:pt x="4183175" y="78672"/>
                    <a:pt x="4240250" y="131122"/>
                  </a:cubicBezTo>
                  <a:cubicBezTo>
                    <a:pt x="4291153" y="177399"/>
                    <a:pt x="4338977" y="226765"/>
                    <a:pt x="4372913" y="288466"/>
                  </a:cubicBezTo>
                  <a:cubicBezTo>
                    <a:pt x="4434620" y="399533"/>
                    <a:pt x="4434620" y="509058"/>
                    <a:pt x="4357490" y="615499"/>
                  </a:cubicBezTo>
                  <a:cubicBezTo>
                    <a:pt x="4277271" y="726566"/>
                    <a:pt x="4180091" y="825293"/>
                    <a:pt x="4090615" y="930187"/>
                  </a:cubicBezTo>
                  <a:cubicBezTo>
                    <a:pt x="4031998" y="999603"/>
                    <a:pt x="3976464" y="1069024"/>
                    <a:pt x="3930187" y="1147696"/>
                  </a:cubicBezTo>
                  <a:cubicBezTo>
                    <a:pt x="3879279" y="1234082"/>
                    <a:pt x="3843795" y="1325094"/>
                    <a:pt x="3839170" y="1426905"/>
                  </a:cubicBezTo>
                  <a:cubicBezTo>
                    <a:pt x="3837628" y="1453132"/>
                    <a:pt x="3854594" y="1485522"/>
                    <a:pt x="3823741" y="1504035"/>
                  </a:cubicBezTo>
                  <a:cubicBezTo>
                    <a:pt x="3777463" y="1531804"/>
                    <a:pt x="3729645" y="1556485"/>
                    <a:pt x="3680278" y="1578081"/>
                  </a:cubicBezTo>
                  <a:cubicBezTo>
                    <a:pt x="3674111" y="1581165"/>
                    <a:pt x="3655598" y="1564199"/>
                    <a:pt x="3644800" y="1553401"/>
                  </a:cubicBezTo>
                  <a:cubicBezTo>
                    <a:pt x="3570753" y="1487069"/>
                    <a:pt x="3488998" y="1431536"/>
                    <a:pt x="3394896" y="1396052"/>
                  </a:cubicBezTo>
                  <a:cubicBezTo>
                    <a:pt x="3356334" y="1380628"/>
                    <a:pt x="3343994" y="1357489"/>
                    <a:pt x="3340910" y="1318921"/>
                  </a:cubicBezTo>
                  <a:cubicBezTo>
                    <a:pt x="3325481" y="1115301"/>
                    <a:pt x="3325481" y="913222"/>
                    <a:pt x="3367132" y="711137"/>
                  </a:cubicBezTo>
                  <a:cubicBezTo>
                    <a:pt x="3418040" y="468948"/>
                    <a:pt x="3544531" y="271500"/>
                    <a:pt x="3734270" y="112609"/>
                  </a:cubicBezTo>
                  <a:cubicBezTo>
                    <a:pt x="3794435" y="61707"/>
                    <a:pt x="3866934" y="35479"/>
                    <a:pt x="3934813" y="0"/>
                  </a:cubicBezTo>
                  <a:close/>
                </a:path>
              </a:pathLst>
            </a:custGeom>
            <a:solidFill>
              <a:schemeClr val="accent3"/>
            </a:solidFill>
            <a:ln w="2855" cap="flat">
              <a:noFill/>
              <a:prstDash val="solid"/>
              <a:miter/>
            </a:ln>
          </p:spPr>
          <p:txBody>
            <a:bodyPr wrap="square" rtlCol="0" anchor="ctr">
              <a:noAutofit/>
            </a:bodyPr>
            <a:lstStyle/>
            <a:p>
              <a:endParaRPr lang="en-US"/>
            </a:p>
          </p:txBody>
        </p:sp>
        <p:sp>
          <p:nvSpPr>
            <p:cNvPr id="98" name="Oval 97">
              <a:extLst>
                <a:ext uri="{FF2B5EF4-FFF2-40B4-BE49-F238E27FC236}">
                  <a16:creationId xmlns:a16="http://schemas.microsoft.com/office/drawing/2014/main" id="{5B045817-3415-4903-92E0-85F4FA43D05C}"/>
                </a:ext>
              </a:extLst>
            </p:cNvPr>
            <p:cNvSpPr/>
            <p:nvPr/>
          </p:nvSpPr>
          <p:spPr>
            <a:xfrm>
              <a:off x="3876148" y="3804265"/>
              <a:ext cx="216024" cy="216024"/>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99" name="Oval 98">
              <a:extLst>
                <a:ext uri="{FF2B5EF4-FFF2-40B4-BE49-F238E27FC236}">
                  <a16:creationId xmlns:a16="http://schemas.microsoft.com/office/drawing/2014/main" id="{11C07DFE-3B78-47C4-8375-AB48DBDD3FE8}"/>
                </a:ext>
              </a:extLst>
            </p:cNvPr>
            <p:cNvSpPr/>
            <p:nvPr/>
          </p:nvSpPr>
          <p:spPr>
            <a:xfrm>
              <a:off x="4452110" y="3804265"/>
              <a:ext cx="216024" cy="216024"/>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00" name="Oval 99">
              <a:extLst>
                <a:ext uri="{FF2B5EF4-FFF2-40B4-BE49-F238E27FC236}">
                  <a16:creationId xmlns:a16="http://schemas.microsoft.com/office/drawing/2014/main" id="{4AFDF126-41BD-448C-A56A-51B8D7F6E26B}"/>
                </a:ext>
              </a:extLst>
            </p:cNvPr>
            <p:cNvSpPr/>
            <p:nvPr/>
          </p:nvSpPr>
          <p:spPr>
            <a:xfrm>
              <a:off x="4740091" y="3804265"/>
              <a:ext cx="216024" cy="216024"/>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01" name="Oval 100">
              <a:extLst>
                <a:ext uri="{FF2B5EF4-FFF2-40B4-BE49-F238E27FC236}">
                  <a16:creationId xmlns:a16="http://schemas.microsoft.com/office/drawing/2014/main" id="{1EFC6DED-1CD5-48E5-A1AE-29DF7B163A9E}"/>
                </a:ext>
              </a:extLst>
            </p:cNvPr>
            <p:cNvSpPr/>
            <p:nvPr/>
          </p:nvSpPr>
          <p:spPr>
            <a:xfrm>
              <a:off x="5028072" y="3804265"/>
              <a:ext cx="216024" cy="216024"/>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02" name="Oval 101">
              <a:extLst>
                <a:ext uri="{FF2B5EF4-FFF2-40B4-BE49-F238E27FC236}">
                  <a16:creationId xmlns:a16="http://schemas.microsoft.com/office/drawing/2014/main" id="{3ACC24F7-E8DE-488C-B857-71140E25AC89}"/>
                </a:ext>
              </a:extLst>
            </p:cNvPr>
            <p:cNvSpPr/>
            <p:nvPr/>
          </p:nvSpPr>
          <p:spPr>
            <a:xfrm>
              <a:off x="5824530" y="3804265"/>
              <a:ext cx="216024" cy="216024"/>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03" name="Oval 102">
              <a:extLst>
                <a:ext uri="{FF2B5EF4-FFF2-40B4-BE49-F238E27FC236}">
                  <a16:creationId xmlns:a16="http://schemas.microsoft.com/office/drawing/2014/main" id="{6827D926-66E6-4D5A-931B-3628EF8D3A83}"/>
                </a:ext>
              </a:extLst>
            </p:cNvPr>
            <p:cNvSpPr/>
            <p:nvPr/>
          </p:nvSpPr>
          <p:spPr>
            <a:xfrm>
              <a:off x="6400492" y="3804265"/>
              <a:ext cx="216024" cy="216024"/>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04" name="Oval 103">
              <a:extLst>
                <a:ext uri="{FF2B5EF4-FFF2-40B4-BE49-F238E27FC236}">
                  <a16:creationId xmlns:a16="http://schemas.microsoft.com/office/drawing/2014/main" id="{F12407EA-F194-4C03-80C2-45D7A5EAB3A9}"/>
                </a:ext>
              </a:extLst>
            </p:cNvPr>
            <p:cNvSpPr/>
            <p:nvPr/>
          </p:nvSpPr>
          <p:spPr>
            <a:xfrm>
              <a:off x="6688473" y="3804265"/>
              <a:ext cx="216024" cy="216024"/>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05" name="Oval 104">
              <a:extLst>
                <a:ext uri="{FF2B5EF4-FFF2-40B4-BE49-F238E27FC236}">
                  <a16:creationId xmlns:a16="http://schemas.microsoft.com/office/drawing/2014/main" id="{90141F8D-D325-4928-989C-9D4E35226CB4}"/>
                </a:ext>
              </a:extLst>
            </p:cNvPr>
            <p:cNvSpPr/>
            <p:nvPr/>
          </p:nvSpPr>
          <p:spPr>
            <a:xfrm>
              <a:off x="6976454" y="3804265"/>
              <a:ext cx="216024" cy="216024"/>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06" name="Oval 105">
              <a:extLst>
                <a:ext uri="{FF2B5EF4-FFF2-40B4-BE49-F238E27FC236}">
                  <a16:creationId xmlns:a16="http://schemas.microsoft.com/office/drawing/2014/main" id="{7A9ED9F1-C65F-47B1-AAD9-6BC5723EA36A}"/>
                </a:ext>
              </a:extLst>
            </p:cNvPr>
            <p:cNvSpPr/>
            <p:nvPr/>
          </p:nvSpPr>
          <p:spPr>
            <a:xfrm>
              <a:off x="7772912" y="3804265"/>
              <a:ext cx="216024" cy="216024"/>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07" name="Oval 106">
              <a:extLst>
                <a:ext uri="{FF2B5EF4-FFF2-40B4-BE49-F238E27FC236}">
                  <a16:creationId xmlns:a16="http://schemas.microsoft.com/office/drawing/2014/main" id="{64D0D833-C704-470E-8247-07239BA23187}"/>
                </a:ext>
              </a:extLst>
            </p:cNvPr>
            <p:cNvSpPr/>
            <p:nvPr/>
          </p:nvSpPr>
          <p:spPr>
            <a:xfrm>
              <a:off x="8348874" y="3804265"/>
              <a:ext cx="216024" cy="216024"/>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08" name="Oval 107">
              <a:extLst>
                <a:ext uri="{FF2B5EF4-FFF2-40B4-BE49-F238E27FC236}">
                  <a16:creationId xmlns:a16="http://schemas.microsoft.com/office/drawing/2014/main" id="{474F41A0-86AC-4AA6-AA3C-CEE7CEFFBD72}"/>
                </a:ext>
              </a:extLst>
            </p:cNvPr>
            <p:cNvSpPr/>
            <p:nvPr/>
          </p:nvSpPr>
          <p:spPr>
            <a:xfrm>
              <a:off x="8636855" y="3804265"/>
              <a:ext cx="216024" cy="216024"/>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09" name="Oval 108">
              <a:extLst>
                <a:ext uri="{FF2B5EF4-FFF2-40B4-BE49-F238E27FC236}">
                  <a16:creationId xmlns:a16="http://schemas.microsoft.com/office/drawing/2014/main" id="{455AF5D1-E282-4522-818B-AA662EB9D905}"/>
                </a:ext>
              </a:extLst>
            </p:cNvPr>
            <p:cNvSpPr/>
            <p:nvPr/>
          </p:nvSpPr>
          <p:spPr>
            <a:xfrm>
              <a:off x="8924836" y="3804265"/>
              <a:ext cx="216024" cy="216024"/>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10" name="Oval 109">
              <a:extLst>
                <a:ext uri="{FF2B5EF4-FFF2-40B4-BE49-F238E27FC236}">
                  <a16:creationId xmlns:a16="http://schemas.microsoft.com/office/drawing/2014/main" id="{52DF543B-AAFF-4341-918D-6CA94335A414}"/>
                </a:ext>
              </a:extLst>
            </p:cNvPr>
            <p:cNvSpPr/>
            <p:nvPr/>
          </p:nvSpPr>
          <p:spPr>
            <a:xfrm>
              <a:off x="9701838" y="3804265"/>
              <a:ext cx="216024" cy="216024"/>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nvGrpSpPr>
            <p:cNvPr id="111" name="Group 110">
              <a:extLst>
                <a:ext uri="{FF2B5EF4-FFF2-40B4-BE49-F238E27FC236}">
                  <a16:creationId xmlns:a16="http://schemas.microsoft.com/office/drawing/2014/main" id="{C02C6B5E-D794-4D08-8BA4-7C2821D21791}"/>
                </a:ext>
              </a:extLst>
            </p:cNvPr>
            <p:cNvGrpSpPr/>
            <p:nvPr/>
          </p:nvGrpSpPr>
          <p:grpSpPr>
            <a:xfrm>
              <a:off x="10864750" y="3639782"/>
              <a:ext cx="691486" cy="550376"/>
              <a:chOff x="6546734" y="4469326"/>
              <a:chExt cx="691486" cy="550376"/>
            </a:xfrm>
            <a:solidFill>
              <a:schemeClr val="bg1">
                <a:lumMod val="75000"/>
              </a:schemeClr>
            </a:solidFill>
          </p:grpSpPr>
          <p:sp>
            <p:nvSpPr>
              <p:cNvPr id="120" name="Rounded Rectangle 25">
                <a:extLst>
                  <a:ext uri="{FF2B5EF4-FFF2-40B4-BE49-F238E27FC236}">
                    <a16:creationId xmlns:a16="http://schemas.microsoft.com/office/drawing/2014/main" id="{4365CE15-20E5-4B95-B4E8-04D1EDD808B0}"/>
                  </a:ext>
                </a:extLst>
              </p:cNvPr>
              <p:cNvSpPr/>
              <p:nvPr/>
            </p:nvSpPr>
            <p:spPr>
              <a:xfrm rot="2624939">
                <a:off x="6546734" y="4469326"/>
                <a:ext cx="682842" cy="180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21" name="Rounded Rectangle 26">
                <a:extLst>
                  <a:ext uri="{FF2B5EF4-FFF2-40B4-BE49-F238E27FC236}">
                    <a16:creationId xmlns:a16="http://schemas.microsoft.com/office/drawing/2014/main" id="{0C409997-C0D9-43BF-8598-54ED4198307B}"/>
                  </a:ext>
                </a:extLst>
              </p:cNvPr>
              <p:cNvSpPr/>
              <p:nvPr/>
            </p:nvSpPr>
            <p:spPr>
              <a:xfrm rot="18900000">
                <a:off x="6555378" y="4839702"/>
                <a:ext cx="682842" cy="180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sp>
          <p:nvSpPr>
            <p:cNvPr id="112" name="Oval 111">
              <a:extLst>
                <a:ext uri="{FF2B5EF4-FFF2-40B4-BE49-F238E27FC236}">
                  <a16:creationId xmlns:a16="http://schemas.microsoft.com/office/drawing/2014/main" id="{D9C6B28A-BE4C-4437-A32C-D994277B2046}"/>
                </a:ext>
              </a:extLst>
            </p:cNvPr>
            <p:cNvSpPr/>
            <p:nvPr/>
          </p:nvSpPr>
          <p:spPr>
            <a:xfrm>
              <a:off x="10277800" y="3804265"/>
              <a:ext cx="216024" cy="216024"/>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13" name="Oval 112">
              <a:extLst>
                <a:ext uri="{FF2B5EF4-FFF2-40B4-BE49-F238E27FC236}">
                  <a16:creationId xmlns:a16="http://schemas.microsoft.com/office/drawing/2014/main" id="{592B8204-58F8-46C8-B186-C4830E7B608B}"/>
                </a:ext>
              </a:extLst>
            </p:cNvPr>
            <p:cNvSpPr/>
            <p:nvPr/>
          </p:nvSpPr>
          <p:spPr>
            <a:xfrm>
              <a:off x="10565781" y="3804265"/>
              <a:ext cx="216024" cy="216024"/>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14" name="Oval 113">
              <a:extLst>
                <a:ext uri="{FF2B5EF4-FFF2-40B4-BE49-F238E27FC236}">
                  <a16:creationId xmlns:a16="http://schemas.microsoft.com/office/drawing/2014/main" id="{14D85E50-917C-41EC-92AB-06DA90E6EF3E}"/>
                </a:ext>
              </a:extLst>
            </p:cNvPr>
            <p:cNvSpPr/>
            <p:nvPr/>
          </p:nvSpPr>
          <p:spPr>
            <a:xfrm>
              <a:off x="10853756" y="3804265"/>
              <a:ext cx="216024" cy="216024"/>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16" name="Oval 9">
              <a:extLst>
                <a:ext uri="{FF2B5EF4-FFF2-40B4-BE49-F238E27FC236}">
                  <a16:creationId xmlns:a16="http://schemas.microsoft.com/office/drawing/2014/main" id="{5E354E6B-8EB8-4FAC-9A4B-1D7A7048D595}"/>
                </a:ext>
              </a:extLst>
            </p:cNvPr>
            <p:cNvSpPr/>
            <p:nvPr/>
          </p:nvSpPr>
          <p:spPr>
            <a:xfrm>
              <a:off x="4164129" y="3804265"/>
              <a:ext cx="216024" cy="216024"/>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17" name="Oval 13">
              <a:extLst>
                <a:ext uri="{FF2B5EF4-FFF2-40B4-BE49-F238E27FC236}">
                  <a16:creationId xmlns:a16="http://schemas.microsoft.com/office/drawing/2014/main" id="{F9B5FEEF-771D-4D45-8A15-3D2CE5070EC7}"/>
                </a:ext>
              </a:extLst>
            </p:cNvPr>
            <p:cNvSpPr/>
            <p:nvPr/>
          </p:nvSpPr>
          <p:spPr>
            <a:xfrm>
              <a:off x="6112511" y="3804265"/>
              <a:ext cx="216024" cy="216024"/>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18" name="Oval 17">
              <a:extLst>
                <a:ext uri="{FF2B5EF4-FFF2-40B4-BE49-F238E27FC236}">
                  <a16:creationId xmlns:a16="http://schemas.microsoft.com/office/drawing/2014/main" id="{23F62FFF-CB45-44D8-A13F-672380296E5C}"/>
                </a:ext>
              </a:extLst>
            </p:cNvPr>
            <p:cNvSpPr/>
            <p:nvPr/>
          </p:nvSpPr>
          <p:spPr>
            <a:xfrm>
              <a:off x="8060893" y="3804265"/>
              <a:ext cx="216024" cy="216024"/>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19" name="Oval 21">
              <a:extLst>
                <a:ext uri="{FF2B5EF4-FFF2-40B4-BE49-F238E27FC236}">
                  <a16:creationId xmlns:a16="http://schemas.microsoft.com/office/drawing/2014/main" id="{166C414D-A505-4BEF-8548-A9F3370F87EA}"/>
                </a:ext>
              </a:extLst>
            </p:cNvPr>
            <p:cNvSpPr/>
            <p:nvPr/>
          </p:nvSpPr>
          <p:spPr>
            <a:xfrm>
              <a:off x="9989819" y="3804265"/>
              <a:ext cx="216024" cy="216024"/>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spTree>
    <p:extLst>
      <p:ext uri="{BB962C8B-B14F-4D97-AF65-F5344CB8AC3E}">
        <p14:creationId xmlns:p14="http://schemas.microsoft.com/office/powerpoint/2010/main" val="2136993123"/>
      </p:ext>
    </p:extLst>
  </p:cSld>
  <p:clrMapOvr>
    <a:masterClrMapping/>
  </p:clrMapOvr>
  <mc:AlternateContent xmlns:mc="http://schemas.openxmlformats.org/markup-compatibility/2006" xmlns:p14="http://schemas.microsoft.com/office/powerpoint/2010/main">
    <mc:Choice Requires="p14">
      <p:transition spd="slow" advClick="0" advTm="1000">
        <p14:conveyor dir="r"/>
      </p:transition>
    </mc:Choice>
    <mc:Fallback xmlns="">
      <p:transition spd="slow" advClick="0" advTm="1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70"/>
                                        </p:tgtEl>
                                        <p:attrNameLst>
                                          <p:attrName>style.visibility</p:attrName>
                                        </p:attrNameLst>
                                      </p:cBhvr>
                                      <p:to>
                                        <p:strVal val="visible"/>
                                      </p:to>
                                    </p:set>
                                    <p:anim calcmode="lin" valueType="num">
                                      <p:cBhvr additive="base">
                                        <p:cTn id="7" dur="500" fill="hold"/>
                                        <p:tgtEl>
                                          <p:spTgt spid="70"/>
                                        </p:tgtEl>
                                        <p:attrNameLst>
                                          <p:attrName>ppt_x</p:attrName>
                                        </p:attrNameLst>
                                      </p:cBhvr>
                                      <p:tavLst>
                                        <p:tav tm="0">
                                          <p:val>
                                            <p:strVal val="1+#ppt_w/2"/>
                                          </p:val>
                                        </p:tav>
                                        <p:tav tm="100000">
                                          <p:val>
                                            <p:strVal val="#ppt_x"/>
                                          </p:val>
                                        </p:tav>
                                      </p:tavLst>
                                    </p:anim>
                                    <p:anim calcmode="lin" valueType="num">
                                      <p:cBhvr additive="base">
                                        <p:cTn id="8" dur="500" fill="hold"/>
                                        <p:tgtEl>
                                          <p:spTgt spid="7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Aspec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ppt/theme/theme2.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9ACF296165D94F469ECB9747F5CE1570" ma:contentTypeVersion="2" ma:contentTypeDescription="Create a new document." ma:contentTypeScope="" ma:versionID="60feac5e08c04b152b2332c06adf7704">
  <xsd:schema xmlns:xsd="http://www.w3.org/2001/XMLSchema" xmlns:xs="http://www.w3.org/2001/XMLSchema" xmlns:p="http://schemas.microsoft.com/office/2006/metadata/properties" xmlns:ns2="77f86598-fbe8-4040-8f87-9d82638c0cb9" targetNamespace="http://schemas.microsoft.com/office/2006/metadata/properties" ma:root="true" ma:fieldsID="11d4a3661a4eec7a0faec7760f0f4af9" ns2:_="">
    <xsd:import namespace="77f86598-fbe8-4040-8f87-9d82638c0cb9"/>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7f86598-fbe8-4040-8f87-9d82638c0cb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28BC5D5-368F-4E8E-AB15-C7C55F82D64A}">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083ECFD1-03C6-484E-B30A-B4A3B94146F5}"/>
</file>

<file path=customXml/itemProps3.xml><?xml version="1.0" encoding="utf-8"?>
<ds:datastoreItem xmlns:ds="http://schemas.openxmlformats.org/officeDocument/2006/customXml" ds:itemID="{875C0D42-39D1-44FC-B6EF-679F0DC80F7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Adjacency</Template>
  <TotalTime>668</TotalTime>
  <Words>5591</Words>
  <Application>Microsoft Office PowerPoint</Application>
  <PresentationFormat>Trình chiếu Trên màn hình (4:3)</PresentationFormat>
  <Paragraphs>311</Paragraphs>
  <Slides>55</Slides>
  <Notes>0</Notes>
  <HiddenSlides>0</HiddenSlides>
  <MMClips>0</MMClips>
  <ScaleCrop>false</ScaleCrop>
  <HeadingPairs>
    <vt:vector size="4" baseType="variant">
      <vt:variant>
        <vt:lpstr>Chủ đề</vt:lpstr>
      </vt:variant>
      <vt:variant>
        <vt:i4>2</vt:i4>
      </vt:variant>
      <vt:variant>
        <vt:lpstr>Tiêu đề Bản chiếu</vt:lpstr>
      </vt:variant>
      <vt:variant>
        <vt:i4>55</vt:i4>
      </vt:variant>
    </vt:vector>
  </HeadingPairs>
  <TitlesOfParts>
    <vt:vector size="57" baseType="lpstr">
      <vt:lpstr>Aspect</vt:lpstr>
      <vt:lpstr>Flow</vt:lpstr>
      <vt:lpstr>Đề tài: Tìm hiểu các dạng tấn công từ chối dịch vụ </vt:lpstr>
      <vt:lpstr>CÁC DẠNG TẤN CÔNG TỪ CHỐI DỊCH VỤ </vt:lpstr>
      <vt:lpstr>I.Tấn công từ chối dịch vụ (DoS) </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1. Smurf</vt:lpstr>
      <vt:lpstr>2. Buffer Overflow Attack</vt:lpstr>
      <vt:lpstr>3.Ping of death</vt:lpstr>
      <vt:lpstr>4.Teardrop</vt:lpstr>
      <vt:lpstr>5. SYN Attack</vt:lpstr>
      <vt:lpstr>5. SYN Attack</vt:lpstr>
      <vt:lpstr>5. SYN Attack</vt:lpstr>
      <vt:lpstr>5. SYN Attack</vt:lpstr>
      <vt:lpstr>II - Tấn công từ chối dịch vụ phân tán (DDoS) </vt:lpstr>
      <vt:lpstr>Bản trình bày PowerPoint</vt:lpstr>
      <vt:lpstr>Tấn công Distributed Denial of Service (DDoS) hay Tấn công từ chối dịch vụ phân tán </vt:lpstr>
      <vt:lpstr>Bản trình bày PowerPoint</vt:lpstr>
      <vt:lpstr>Một cuộc tấn công từ chối dịch vụ cụ thể bao gồm cả việc thực thi malware nhằm:  </vt:lpstr>
      <vt:lpstr>Bản trình bày PowerPoint</vt:lpstr>
      <vt:lpstr>Bản trình bày PowerPoint</vt:lpstr>
      <vt:lpstr> Giờ đây không một kẻ tấn công nào sử dụng luôn địa chỉ IP để điều khiển mạng Botnet tấn công tới đích, mà chúng thường sử dụng một đối tượng trung gian dưới đây là những mô hình tấn công DDoS. </vt:lpstr>
      <vt:lpstr>1.Agent Handler Model:</vt:lpstr>
      <vt:lpstr>2.Tấn công DDoS dựa trên nền tảng IRC:</vt:lpstr>
      <vt:lpstr>Bản trình bày PowerPoint</vt:lpstr>
      <vt:lpstr>Bản trình bày PowerPoint</vt:lpstr>
      <vt:lpstr>1.Các vấn đề liên quan tới tấn công Reflective DNS:</vt:lpstr>
      <vt:lpstr>2.Tool tấn công Reflective DNS - ihateperl.pl:</vt:lpstr>
      <vt:lpstr> Dưới đây là các Tools tấn công DDoS.</vt:lpstr>
      <vt:lpstr>III - DRDoS (Distributed Reflection Denial of Service) </vt:lpstr>
      <vt:lpstr>Bản trình bày PowerPoint</vt:lpstr>
      <vt:lpstr> DRDoS là thế hệ tiếp theo của DDOS, phối hợp giữa hai kiểu DoS và DDoS</vt:lpstr>
      <vt:lpstr> DRDoS là thế hệ tiếp theo của DDOS, phối hợp giữa hai kiểu DoS và DDoS</vt:lpstr>
      <vt:lpstr> DRDoS là thế hệ tiếp theo của DDOS, phối hợp giữa hai kiểu DoS và DDoS</vt:lpstr>
      <vt:lpstr> Tính “nghệ thuật” là ở chỗ chỉ cần với một máy tính với modem 56kbps, một hacker lành nghề có thể đánh bại bất cứ máy chủ nào trong giây lát mà không cần chiếm đoạt bất cứ máy nào để làm phương tiện thực hiện tấn công.</vt:lpstr>
      <vt:lpstr>Bản trình bày PowerPoint</vt:lpstr>
      <vt:lpstr>Có 3 giai đoạn chính trong quá trình Anti-DDoS:</vt:lpstr>
      <vt:lpstr>Các giai đoạn chi tiết trong phòng chống DRDoS:</vt:lpstr>
      <vt:lpstr>Bản trình bày PowerPoint</vt:lpstr>
      <vt:lpstr>Bản trình bày PowerPoint</vt:lpstr>
      <vt:lpstr>Có nhiều kỹ thuật được áp dụng:</vt:lpstr>
      <vt:lpstr>Dùng các kỹ thuật sau: </vt:lpstr>
      <vt:lpstr>Honeyspots:</vt:lpstr>
      <vt:lpstr>Trong giai đoạn này thông thường thực hiện các công việc sau:</vt:lpstr>
      <vt:lpstr>Bản trình bày PowerPoint</vt:lpstr>
      <vt:lpstr>Chân thành cảm ơn thầy và các bạn đã quan tâm theo dõi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Đề tài: Tìm hiểu các dạng tấn công từ chối dịch vụ </dc:title>
  <dc:creator>Administrator</dc:creator>
  <cp:lastModifiedBy>Admin</cp:lastModifiedBy>
  <cp:revision>76</cp:revision>
  <dcterms:created xsi:type="dcterms:W3CDTF">2006-08-16T00:00:00Z</dcterms:created>
  <dcterms:modified xsi:type="dcterms:W3CDTF">2020-06-07T02:30:50Z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0x0101009ACF296165D94F469ECB9747F5CE1570</vt:lpwstr>
  </property>
</Properties>
</file>