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73" r:id="rId16"/>
    <p:sldId id="272" r:id="rId17"/>
    <p:sldId id="269"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1" roundtripDataSignature="AMtx7miMowJ8uWvan2BHggLlLHl79j1l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67B20-8029-4D9F-B835-FAB71F101B14}">
  <a:tblStyle styleId="{77F67B20-8029-4D9F-B835-FAB71F101B14}"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E6A53C2-4EB6-4049-AC9C-87B7961DD2A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8A54251-2496-460E-8635-7FDB8056C8B4}">
      <dgm:prSet/>
      <dgm:spPr/>
      <dgm:t>
        <a:bodyPr/>
        <a:lstStyle/>
        <a:p>
          <a:pPr>
            <a:lnSpc>
              <a:spcPct val="100000"/>
            </a:lnSpc>
          </a:pPr>
          <a:r>
            <a:rPr lang="en-US" b="1" i="0"/>
            <a:t>Truy cập Business Network trong khi đi du lịch</a:t>
          </a:r>
          <a:endParaRPr lang="en-US"/>
        </a:p>
      </dgm:t>
    </dgm:pt>
    <dgm:pt modelId="{677BE584-FD25-47AF-A3BC-F1A80E0FC5C9}" type="parTrans" cxnId="{71F3CCE4-D08F-452C-9B2C-894EC7854786}">
      <dgm:prSet/>
      <dgm:spPr/>
      <dgm:t>
        <a:bodyPr/>
        <a:lstStyle/>
        <a:p>
          <a:endParaRPr lang="en-US"/>
        </a:p>
      </dgm:t>
    </dgm:pt>
    <dgm:pt modelId="{0886992E-A7BB-40E8-AB94-033BEE470BBE}" type="sibTrans" cxnId="{71F3CCE4-D08F-452C-9B2C-894EC7854786}">
      <dgm:prSet/>
      <dgm:spPr/>
      <dgm:t>
        <a:bodyPr/>
        <a:lstStyle/>
        <a:p>
          <a:pPr>
            <a:lnSpc>
              <a:spcPct val="100000"/>
            </a:lnSpc>
          </a:pPr>
          <a:endParaRPr lang="en-US"/>
        </a:p>
      </dgm:t>
    </dgm:pt>
    <dgm:pt modelId="{220E6199-EFD2-4453-870F-A6EFB2743173}">
      <dgm:prSet/>
      <dgm:spPr/>
      <dgm:t>
        <a:bodyPr/>
        <a:lstStyle/>
        <a:p>
          <a:pPr>
            <a:lnSpc>
              <a:spcPct val="100000"/>
            </a:lnSpc>
          </a:pPr>
          <a:r>
            <a:rPr lang="en-US" b="1" i="0"/>
            <a:t>Truy cập Business Network trong khi đi du lịch</a:t>
          </a:r>
          <a:endParaRPr lang="en-US"/>
        </a:p>
      </dgm:t>
    </dgm:pt>
    <dgm:pt modelId="{F2CD252A-1BC8-4213-861E-9F000C66A6E2}" type="parTrans" cxnId="{0F359242-775B-4AA9-8C94-FAF4DB49C956}">
      <dgm:prSet/>
      <dgm:spPr/>
      <dgm:t>
        <a:bodyPr/>
        <a:lstStyle/>
        <a:p>
          <a:endParaRPr lang="en-US"/>
        </a:p>
      </dgm:t>
    </dgm:pt>
    <dgm:pt modelId="{EAFC8463-19F0-4CE6-B934-CE7269A4EAA6}" type="sibTrans" cxnId="{0F359242-775B-4AA9-8C94-FAF4DB49C956}">
      <dgm:prSet/>
      <dgm:spPr/>
      <dgm:t>
        <a:bodyPr/>
        <a:lstStyle/>
        <a:p>
          <a:pPr>
            <a:lnSpc>
              <a:spcPct val="100000"/>
            </a:lnSpc>
          </a:pPr>
          <a:endParaRPr lang="en-US"/>
        </a:p>
      </dgm:t>
    </dgm:pt>
    <dgm:pt modelId="{1BDA0FB5-3CB4-4B7A-AB00-8191DCAF9B5F}">
      <dgm:prSet/>
      <dgm:spPr/>
      <dgm:t>
        <a:bodyPr/>
        <a:lstStyle/>
        <a:p>
          <a:pPr>
            <a:lnSpc>
              <a:spcPct val="100000"/>
            </a:lnSpc>
          </a:pPr>
          <a:r>
            <a:rPr lang="en-US" b="1" i="0"/>
            <a:t>Ẩn hoạt động duyệt web từ mạng cục bộ và ISP</a:t>
          </a:r>
          <a:endParaRPr lang="en-US"/>
        </a:p>
      </dgm:t>
    </dgm:pt>
    <dgm:pt modelId="{2C41EC50-4E5C-42EF-AEEB-017379BFF68F}" type="parTrans" cxnId="{1953281C-329F-43FE-9B08-35BBABFF0D50}">
      <dgm:prSet/>
      <dgm:spPr/>
      <dgm:t>
        <a:bodyPr/>
        <a:lstStyle/>
        <a:p>
          <a:endParaRPr lang="en-US"/>
        </a:p>
      </dgm:t>
    </dgm:pt>
    <dgm:pt modelId="{7A2505D6-30F6-4DD3-80F8-99AD9C98599F}" type="sibTrans" cxnId="{1953281C-329F-43FE-9B08-35BBABFF0D50}">
      <dgm:prSet/>
      <dgm:spPr/>
      <dgm:t>
        <a:bodyPr/>
        <a:lstStyle/>
        <a:p>
          <a:pPr>
            <a:lnSpc>
              <a:spcPct val="100000"/>
            </a:lnSpc>
          </a:pPr>
          <a:endParaRPr lang="en-US"/>
        </a:p>
      </dgm:t>
    </dgm:pt>
    <dgm:pt modelId="{0161791B-462E-4F4E-806B-B94EB9048512}">
      <dgm:prSet/>
      <dgm:spPr/>
      <dgm:t>
        <a:bodyPr/>
        <a:lstStyle/>
        <a:p>
          <a:pPr>
            <a:lnSpc>
              <a:spcPct val="100000"/>
            </a:lnSpc>
          </a:pPr>
          <a:r>
            <a:rPr lang="en-US" b="1" i="0"/>
            <a:t>Truy cập các trang web bị chặn về mặt địa lý</a:t>
          </a:r>
          <a:endParaRPr lang="en-US"/>
        </a:p>
      </dgm:t>
    </dgm:pt>
    <dgm:pt modelId="{9948F159-C83D-4049-A08C-7FD1CDCDD13D}" type="parTrans" cxnId="{0CE2C99A-A41D-4225-A4C6-8AC85FD984F4}">
      <dgm:prSet/>
      <dgm:spPr/>
      <dgm:t>
        <a:bodyPr/>
        <a:lstStyle/>
        <a:p>
          <a:endParaRPr lang="en-US"/>
        </a:p>
      </dgm:t>
    </dgm:pt>
    <dgm:pt modelId="{9FF5C1A9-E166-4033-B23C-BA01501EE9F0}" type="sibTrans" cxnId="{0CE2C99A-A41D-4225-A4C6-8AC85FD984F4}">
      <dgm:prSet/>
      <dgm:spPr/>
      <dgm:t>
        <a:bodyPr/>
        <a:lstStyle/>
        <a:p>
          <a:pPr>
            <a:lnSpc>
              <a:spcPct val="100000"/>
            </a:lnSpc>
          </a:pPr>
          <a:endParaRPr lang="en-US"/>
        </a:p>
      </dgm:t>
    </dgm:pt>
    <dgm:pt modelId="{58436864-3138-4B53-A936-9FE66088F255}">
      <dgm:prSet/>
      <dgm:spPr/>
      <dgm:t>
        <a:bodyPr/>
        <a:lstStyle/>
        <a:p>
          <a:pPr>
            <a:lnSpc>
              <a:spcPct val="100000"/>
            </a:lnSpc>
          </a:pPr>
          <a:r>
            <a:rPr lang="en-US" b="0" i="0"/>
            <a:t>Sử dụng VPN để </a:t>
          </a:r>
          <a:r>
            <a:rPr lang="en-US" b="1" i="0"/>
            <a:t>bỏ qua kiểm duyệt Internet</a:t>
          </a:r>
          <a:endParaRPr lang="en-US"/>
        </a:p>
      </dgm:t>
    </dgm:pt>
    <dgm:pt modelId="{E9B0075C-5EB9-4993-AF41-11BC70F8211E}" type="parTrans" cxnId="{C4936949-04F9-4A9B-93D7-2418EBF3EAE1}">
      <dgm:prSet/>
      <dgm:spPr/>
      <dgm:t>
        <a:bodyPr/>
        <a:lstStyle/>
        <a:p>
          <a:endParaRPr lang="en-US"/>
        </a:p>
      </dgm:t>
    </dgm:pt>
    <dgm:pt modelId="{6AD8738D-CE55-41DC-AC05-22E425DE8932}" type="sibTrans" cxnId="{C4936949-04F9-4A9B-93D7-2418EBF3EAE1}">
      <dgm:prSet/>
      <dgm:spPr/>
      <dgm:t>
        <a:bodyPr/>
        <a:lstStyle/>
        <a:p>
          <a:pPr>
            <a:lnSpc>
              <a:spcPct val="100000"/>
            </a:lnSpc>
          </a:pPr>
          <a:endParaRPr lang="en-US"/>
        </a:p>
      </dgm:t>
    </dgm:pt>
    <dgm:pt modelId="{B671E0EF-D523-4F6A-BF1D-80509A405284}">
      <dgm:prSet/>
      <dgm:spPr/>
      <dgm:t>
        <a:bodyPr/>
        <a:lstStyle/>
        <a:p>
          <a:pPr>
            <a:lnSpc>
              <a:spcPct val="100000"/>
            </a:lnSpc>
          </a:pPr>
          <a:r>
            <a:rPr lang="en-US" b="1" i="0"/>
            <a:t>Tải các file</a:t>
          </a:r>
          <a:r>
            <a:rPr lang="en-US" b="0" i="0"/>
            <a:t> </a:t>
          </a:r>
          <a:endParaRPr lang="en-US"/>
        </a:p>
      </dgm:t>
    </dgm:pt>
    <dgm:pt modelId="{25C2CFB0-1FC5-468B-8327-0FBDAB5AD736}" type="parTrans" cxnId="{7BBCEB92-8209-4416-AB08-31B7CBFB82D6}">
      <dgm:prSet/>
      <dgm:spPr/>
      <dgm:t>
        <a:bodyPr/>
        <a:lstStyle/>
        <a:p>
          <a:endParaRPr lang="en-US"/>
        </a:p>
      </dgm:t>
    </dgm:pt>
    <dgm:pt modelId="{CC36B8F0-54C0-466A-A166-898E659B4070}" type="sibTrans" cxnId="{7BBCEB92-8209-4416-AB08-31B7CBFB82D6}">
      <dgm:prSet/>
      <dgm:spPr/>
      <dgm:t>
        <a:bodyPr/>
        <a:lstStyle/>
        <a:p>
          <a:endParaRPr lang="en-US"/>
        </a:p>
      </dgm:t>
    </dgm:pt>
    <dgm:pt modelId="{6F47F08F-03E2-4B56-9FCB-31C946A3FD99}" type="pres">
      <dgm:prSet presAssocID="{2E6A53C2-4EB6-4049-AC9C-87B7961DD2AC}" presName="root" presStyleCnt="0">
        <dgm:presLayoutVars>
          <dgm:dir/>
          <dgm:resizeHandles val="exact"/>
        </dgm:presLayoutVars>
      </dgm:prSet>
      <dgm:spPr/>
      <dgm:t>
        <a:bodyPr/>
        <a:lstStyle/>
        <a:p>
          <a:endParaRPr lang="en-US"/>
        </a:p>
      </dgm:t>
    </dgm:pt>
    <dgm:pt modelId="{6D389EE2-0A81-4BD1-9DC4-29274B926A29}" type="pres">
      <dgm:prSet presAssocID="{2E6A53C2-4EB6-4049-AC9C-87B7961DD2AC}" presName="container" presStyleCnt="0">
        <dgm:presLayoutVars>
          <dgm:dir/>
          <dgm:resizeHandles val="exact"/>
        </dgm:presLayoutVars>
      </dgm:prSet>
      <dgm:spPr/>
    </dgm:pt>
    <dgm:pt modelId="{021057AC-8933-421D-B395-136818A4068F}" type="pres">
      <dgm:prSet presAssocID="{A8A54251-2496-460E-8635-7FDB8056C8B4}" presName="compNode" presStyleCnt="0"/>
      <dgm:spPr/>
    </dgm:pt>
    <dgm:pt modelId="{F1D28E2C-4758-4CCB-B13C-935625C4B475}" type="pres">
      <dgm:prSet presAssocID="{A8A54251-2496-460E-8635-7FDB8056C8B4}" presName="iconBgRect" presStyleLbl="bgShp" presStyleIdx="0" presStyleCnt="6"/>
      <dgm:spPr/>
    </dgm:pt>
    <dgm:pt modelId="{D945EE90-A8ED-44FB-B75C-E52C03B8202F}" type="pres">
      <dgm:prSet presAssocID="{A8A54251-2496-460E-8635-7FDB8056C8B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Network"/>
        </a:ext>
      </dgm:extLst>
    </dgm:pt>
    <dgm:pt modelId="{553DF9B3-39BC-4AC5-9150-2695A8F6AAB7}" type="pres">
      <dgm:prSet presAssocID="{A8A54251-2496-460E-8635-7FDB8056C8B4}" presName="spaceRect" presStyleCnt="0"/>
      <dgm:spPr/>
    </dgm:pt>
    <dgm:pt modelId="{F1BDDB90-0770-4345-BB42-841B811F865F}" type="pres">
      <dgm:prSet presAssocID="{A8A54251-2496-460E-8635-7FDB8056C8B4}" presName="textRect" presStyleLbl="revTx" presStyleIdx="0" presStyleCnt="6">
        <dgm:presLayoutVars>
          <dgm:chMax val="1"/>
          <dgm:chPref val="1"/>
        </dgm:presLayoutVars>
      </dgm:prSet>
      <dgm:spPr/>
      <dgm:t>
        <a:bodyPr/>
        <a:lstStyle/>
        <a:p>
          <a:endParaRPr lang="en-US"/>
        </a:p>
      </dgm:t>
    </dgm:pt>
    <dgm:pt modelId="{5CB807B9-A51E-498F-AE0F-099AFB99BD0E}" type="pres">
      <dgm:prSet presAssocID="{0886992E-A7BB-40E8-AB94-033BEE470BBE}" presName="sibTrans" presStyleLbl="sibTrans2D1" presStyleIdx="0" presStyleCnt="0"/>
      <dgm:spPr/>
      <dgm:t>
        <a:bodyPr/>
        <a:lstStyle/>
        <a:p>
          <a:endParaRPr lang="en-US"/>
        </a:p>
      </dgm:t>
    </dgm:pt>
    <dgm:pt modelId="{EC179406-717A-4239-B2D5-AE9BDA6137A2}" type="pres">
      <dgm:prSet presAssocID="{220E6199-EFD2-4453-870F-A6EFB2743173}" presName="compNode" presStyleCnt="0"/>
      <dgm:spPr/>
    </dgm:pt>
    <dgm:pt modelId="{734EEF57-A05E-4B5E-900F-BFE592818935}" type="pres">
      <dgm:prSet presAssocID="{220E6199-EFD2-4453-870F-A6EFB2743173}" presName="iconBgRect" presStyleLbl="bgShp" presStyleIdx="1" presStyleCnt="6"/>
      <dgm:spPr/>
    </dgm:pt>
    <dgm:pt modelId="{77B4894A-B189-4194-964E-8E0376FFE180}" type="pres">
      <dgm:prSet presAssocID="{220E6199-EFD2-4453-870F-A6EFB274317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omputer"/>
        </a:ext>
      </dgm:extLst>
    </dgm:pt>
    <dgm:pt modelId="{464266C6-AF10-43E7-AAE7-89DB315EA1E7}" type="pres">
      <dgm:prSet presAssocID="{220E6199-EFD2-4453-870F-A6EFB2743173}" presName="spaceRect" presStyleCnt="0"/>
      <dgm:spPr/>
    </dgm:pt>
    <dgm:pt modelId="{9C5DF16A-19D6-4FE9-9172-89B6D5AC8399}" type="pres">
      <dgm:prSet presAssocID="{220E6199-EFD2-4453-870F-A6EFB2743173}" presName="textRect" presStyleLbl="revTx" presStyleIdx="1" presStyleCnt="6">
        <dgm:presLayoutVars>
          <dgm:chMax val="1"/>
          <dgm:chPref val="1"/>
        </dgm:presLayoutVars>
      </dgm:prSet>
      <dgm:spPr/>
      <dgm:t>
        <a:bodyPr/>
        <a:lstStyle/>
        <a:p>
          <a:endParaRPr lang="en-US"/>
        </a:p>
      </dgm:t>
    </dgm:pt>
    <dgm:pt modelId="{A105C641-EDDF-46B3-ACCC-75570E990F56}" type="pres">
      <dgm:prSet presAssocID="{EAFC8463-19F0-4CE6-B934-CE7269A4EAA6}" presName="sibTrans" presStyleLbl="sibTrans2D1" presStyleIdx="0" presStyleCnt="0"/>
      <dgm:spPr/>
      <dgm:t>
        <a:bodyPr/>
        <a:lstStyle/>
        <a:p>
          <a:endParaRPr lang="en-US"/>
        </a:p>
      </dgm:t>
    </dgm:pt>
    <dgm:pt modelId="{711F0FC1-A035-4CF9-AD66-1660D578BBE3}" type="pres">
      <dgm:prSet presAssocID="{1BDA0FB5-3CB4-4B7A-AB00-8191DCAF9B5F}" presName="compNode" presStyleCnt="0"/>
      <dgm:spPr/>
    </dgm:pt>
    <dgm:pt modelId="{25655B60-15F9-40A3-9051-6D47CF616FDF}" type="pres">
      <dgm:prSet presAssocID="{1BDA0FB5-3CB4-4B7A-AB00-8191DCAF9B5F}" presName="iconBgRect" presStyleLbl="bgShp" presStyleIdx="2" presStyleCnt="6"/>
      <dgm:spPr/>
    </dgm:pt>
    <dgm:pt modelId="{CC1EF5B2-5F8A-4080-9E42-2081E1DED9C9}" type="pres">
      <dgm:prSet presAssocID="{1BDA0FB5-3CB4-4B7A-AB00-8191DCAF9B5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Monitor"/>
        </a:ext>
      </dgm:extLst>
    </dgm:pt>
    <dgm:pt modelId="{F275DFBE-8EBC-471B-B428-AD5BBDD2BF7C}" type="pres">
      <dgm:prSet presAssocID="{1BDA0FB5-3CB4-4B7A-AB00-8191DCAF9B5F}" presName="spaceRect" presStyleCnt="0"/>
      <dgm:spPr/>
    </dgm:pt>
    <dgm:pt modelId="{0E4E2987-B3B6-4DD9-93E4-AE7278F56301}" type="pres">
      <dgm:prSet presAssocID="{1BDA0FB5-3CB4-4B7A-AB00-8191DCAF9B5F}" presName="textRect" presStyleLbl="revTx" presStyleIdx="2" presStyleCnt="6">
        <dgm:presLayoutVars>
          <dgm:chMax val="1"/>
          <dgm:chPref val="1"/>
        </dgm:presLayoutVars>
      </dgm:prSet>
      <dgm:spPr/>
      <dgm:t>
        <a:bodyPr/>
        <a:lstStyle/>
        <a:p>
          <a:endParaRPr lang="en-US"/>
        </a:p>
      </dgm:t>
    </dgm:pt>
    <dgm:pt modelId="{2CBB8F95-8211-4735-AA3B-1145361908B4}" type="pres">
      <dgm:prSet presAssocID="{7A2505D6-30F6-4DD3-80F8-99AD9C98599F}" presName="sibTrans" presStyleLbl="sibTrans2D1" presStyleIdx="0" presStyleCnt="0"/>
      <dgm:spPr/>
      <dgm:t>
        <a:bodyPr/>
        <a:lstStyle/>
        <a:p>
          <a:endParaRPr lang="en-US"/>
        </a:p>
      </dgm:t>
    </dgm:pt>
    <dgm:pt modelId="{C2EC84A0-EE62-46F5-BF55-4AF20F1259E5}" type="pres">
      <dgm:prSet presAssocID="{0161791B-462E-4F4E-806B-B94EB9048512}" presName="compNode" presStyleCnt="0"/>
      <dgm:spPr/>
    </dgm:pt>
    <dgm:pt modelId="{D1D01DB0-9E58-44F4-8E92-B2DF877B7C16}" type="pres">
      <dgm:prSet presAssocID="{0161791B-462E-4F4E-806B-B94EB9048512}" presName="iconBgRect" presStyleLbl="bgShp" presStyleIdx="3" presStyleCnt="6"/>
      <dgm:spPr/>
    </dgm:pt>
    <dgm:pt modelId="{1806640B-8DA8-4DD3-8F1F-A135DC3A73AA}" type="pres">
      <dgm:prSet presAssocID="{0161791B-462E-4F4E-806B-B94EB904851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Checkmark"/>
        </a:ext>
      </dgm:extLst>
    </dgm:pt>
    <dgm:pt modelId="{603AD2D9-561C-4055-B42D-3EC8FC3F3B97}" type="pres">
      <dgm:prSet presAssocID="{0161791B-462E-4F4E-806B-B94EB9048512}" presName="spaceRect" presStyleCnt="0"/>
      <dgm:spPr/>
    </dgm:pt>
    <dgm:pt modelId="{7B54A65C-847C-4F24-8554-B435AE505115}" type="pres">
      <dgm:prSet presAssocID="{0161791B-462E-4F4E-806B-B94EB9048512}" presName="textRect" presStyleLbl="revTx" presStyleIdx="3" presStyleCnt="6">
        <dgm:presLayoutVars>
          <dgm:chMax val="1"/>
          <dgm:chPref val="1"/>
        </dgm:presLayoutVars>
      </dgm:prSet>
      <dgm:spPr/>
      <dgm:t>
        <a:bodyPr/>
        <a:lstStyle/>
        <a:p>
          <a:endParaRPr lang="en-US"/>
        </a:p>
      </dgm:t>
    </dgm:pt>
    <dgm:pt modelId="{85FC60A7-BEB1-4C03-8600-8D64D03BD95D}" type="pres">
      <dgm:prSet presAssocID="{9FF5C1A9-E166-4033-B23C-BA01501EE9F0}" presName="sibTrans" presStyleLbl="sibTrans2D1" presStyleIdx="0" presStyleCnt="0"/>
      <dgm:spPr/>
      <dgm:t>
        <a:bodyPr/>
        <a:lstStyle/>
        <a:p>
          <a:endParaRPr lang="en-US"/>
        </a:p>
      </dgm:t>
    </dgm:pt>
    <dgm:pt modelId="{B23D8C28-429F-487C-8FF2-4089E3E28463}" type="pres">
      <dgm:prSet presAssocID="{58436864-3138-4B53-A936-9FE66088F255}" presName="compNode" presStyleCnt="0"/>
      <dgm:spPr/>
    </dgm:pt>
    <dgm:pt modelId="{E2B9D588-B87E-4979-8BD3-1333BFF4F1A6}" type="pres">
      <dgm:prSet presAssocID="{58436864-3138-4B53-A936-9FE66088F255}" presName="iconBgRect" presStyleLbl="bgShp" presStyleIdx="4" presStyleCnt="6"/>
      <dgm:spPr/>
    </dgm:pt>
    <dgm:pt modelId="{E01CC6AB-6C03-4B9A-ABED-843D34AD2997}" type="pres">
      <dgm:prSet presAssocID="{58436864-3138-4B53-A936-9FE66088F25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Wi-Fi"/>
        </a:ext>
      </dgm:extLst>
    </dgm:pt>
    <dgm:pt modelId="{6419D8F3-8862-4C81-9489-8FE7B7D28799}" type="pres">
      <dgm:prSet presAssocID="{58436864-3138-4B53-A936-9FE66088F255}" presName="spaceRect" presStyleCnt="0"/>
      <dgm:spPr/>
    </dgm:pt>
    <dgm:pt modelId="{CF14DA73-3B72-46B8-8D32-8DE3CC31705B}" type="pres">
      <dgm:prSet presAssocID="{58436864-3138-4B53-A936-9FE66088F255}" presName="textRect" presStyleLbl="revTx" presStyleIdx="4" presStyleCnt="6">
        <dgm:presLayoutVars>
          <dgm:chMax val="1"/>
          <dgm:chPref val="1"/>
        </dgm:presLayoutVars>
      </dgm:prSet>
      <dgm:spPr/>
      <dgm:t>
        <a:bodyPr/>
        <a:lstStyle/>
        <a:p>
          <a:endParaRPr lang="en-US"/>
        </a:p>
      </dgm:t>
    </dgm:pt>
    <dgm:pt modelId="{FCD7D6EC-4FC6-4F39-B73B-1C2890492327}" type="pres">
      <dgm:prSet presAssocID="{6AD8738D-CE55-41DC-AC05-22E425DE8932}" presName="sibTrans" presStyleLbl="sibTrans2D1" presStyleIdx="0" presStyleCnt="0"/>
      <dgm:spPr/>
      <dgm:t>
        <a:bodyPr/>
        <a:lstStyle/>
        <a:p>
          <a:endParaRPr lang="en-US"/>
        </a:p>
      </dgm:t>
    </dgm:pt>
    <dgm:pt modelId="{7F69C33E-14D1-48A9-90C1-679561803B99}" type="pres">
      <dgm:prSet presAssocID="{B671E0EF-D523-4F6A-BF1D-80509A405284}" presName="compNode" presStyleCnt="0"/>
      <dgm:spPr/>
    </dgm:pt>
    <dgm:pt modelId="{91D2E1B7-D08E-4485-9ACF-B2A48A559A60}" type="pres">
      <dgm:prSet presAssocID="{B671E0EF-D523-4F6A-BF1D-80509A405284}" presName="iconBgRect" presStyleLbl="bgShp" presStyleIdx="5" presStyleCnt="6"/>
      <dgm:spPr/>
    </dgm:pt>
    <dgm:pt modelId="{69F14A9B-A321-4D63-8433-0A1A9E7714B7}" type="pres">
      <dgm:prSet presAssocID="{B671E0EF-D523-4F6A-BF1D-80509A40528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0E899151-50DB-47FA-9E6B-A3D9B7EC81EB}" type="pres">
      <dgm:prSet presAssocID="{B671E0EF-D523-4F6A-BF1D-80509A405284}" presName="spaceRect" presStyleCnt="0"/>
      <dgm:spPr/>
    </dgm:pt>
    <dgm:pt modelId="{ED29AE3D-343E-450D-88AA-840992BC8EC3}" type="pres">
      <dgm:prSet presAssocID="{B671E0EF-D523-4F6A-BF1D-80509A405284}" presName="textRect" presStyleLbl="revTx" presStyleIdx="5" presStyleCnt="6">
        <dgm:presLayoutVars>
          <dgm:chMax val="1"/>
          <dgm:chPref val="1"/>
        </dgm:presLayoutVars>
      </dgm:prSet>
      <dgm:spPr/>
      <dgm:t>
        <a:bodyPr/>
        <a:lstStyle/>
        <a:p>
          <a:endParaRPr lang="en-US"/>
        </a:p>
      </dgm:t>
    </dgm:pt>
  </dgm:ptLst>
  <dgm:cxnLst>
    <dgm:cxn modelId="{73A52B4E-97A0-4A13-AA84-807682AF116E}" type="presOf" srcId="{9FF5C1A9-E166-4033-B23C-BA01501EE9F0}" destId="{85FC60A7-BEB1-4C03-8600-8D64D03BD95D}" srcOrd="0" destOrd="0" presId="urn:microsoft.com/office/officeart/2018/2/layout/IconCircleList"/>
    <dgm:cxn modelId="{CD5DF6C8-5A59-4DAA-94BE-ECA687D8DBEC}" type="presOf" srcId="{0886992E-A7BB-40E8-AB94-033BEE470BBE}" destId="{5CB807B9-A51E-498F-AE0F-099AFB99BD0E}" srcOrd="0" destOrd="0" presId="urn:microsoft.com/office/officeart/2018/2/layout/IconCircleList"/>
    <dgm:cxn modelId="{0CE2C99A-A41D-4225-A4C6-8AC85FD984F4}" srcId="{2E6A53C2-4EB6-4049-AC9C-87B7961DD2AC}" destId="{0161791B-462E-4F4E-806B-B94EB9048512}" srcOrd="3" destOrd="0" parTransId="{9948F159-C83D-4049-A08C-7FD1CDCDD13D}" sibTransId="{9FF5C1A9-E166-4033-B23C-BA01501EE9F0}"/>
    <dgm:cxn modelId="{71F3CCE4-D08F-452C-9B2C-894EC7854786}" srcId="{2E6A53C2-4EB6-4049-AC9C-87B7961DD2AC}" destId="{A8A54251-2496-460E-8635-7FDB8056C8B4}" srcOrd="0" destOrd="0" parTransId="{677BE584-FD25-47AF-A3BC-F1A80E0FC5C9}" sibTransId="{0886992E-A7BB-40E8-AB94-033BEE470BBE}"/>
    <dgm:cxn modelId="{15BCD0F3-F593-419A-AB99-109B70997A0B}" type="presOf" srcId="{7A2505D6-30F6-4DD3-80F8-99AD9C98599F}" destId="{2CBB8F95-8211-4735-AA3B-1145361908B4}" srcOrd="0" destOrd="0" presId="urn:microsoft.com/office/officeart/2018/2/layout/IconCircleList"/>
    <dgm:cxn modelId="{907168DE-CAA4-49CE-8A74-38F059592654}" type="presOf" srcId="{2E6A53C2-4EB6-4049-AC9C-87B7961DD2AC}" destId="{6F47F08F-03E2-4B56-9FCB-31C946A3FD99}" srcOrd="0" destOrd="0" presId="urn:microsoft.com/office/officeart/2018/2/layout/IconCircleList"/>
    <dgm:cxn modelId="{340ADE9B-5A1F-4274-A432-91434632E6D5}" type="presOf" srcId="{220E6199-EFD2-4453-870F-A6EFB2743173}" destId="{9C5DF16A-19D6-4FE9-9172-89B6D5AC8399}" srcOrd="0" destOrd="0" presId="urn:microsoft.com/office/officeart/2018/2/layout/IconCircleList"/>
    <dgm:cxn modelId="{1953281C-329F-43FE-9B08-35BBABFF0D50}" srcId="{2E6A53C2-4EB6-4049-AC9C-87B7961DD2AC}" destId="{1BDA0FB5-3CB4-4B7A-AB00-8191DCAF9B5F}" srcOrd="2" destOrd="0" parTransId="{2C41EC50-4E5C-42EF-AEEB-017379BFF68F}" sibTransId="{7A2505D6-30F6-4DD3-80F8-99AD9C98599F}"/>
    <dgm:cxn modelId="{59EEC523-1F97-4F68-8EF0-0F6DE8A3D6A3}" type="presOf" srcId="{B671E0EF-D523-4F6A-BF1D-80509A405284}" destId="{ED29AE3D-343E-450D-88AA-840992BC8EC3}" srcOrd="0" destOrd="0" presId="urn:microsoft.com/office/officeart/2018/2/layout/IconCircleList"/>
    <dgm:cxn modelId="{8BD29398-5770-4723-AC45-3419DE27DACB}" type="presOf" srcId="{58436864-3138-4B53-A936-9FE66088F255}" destId="{CF14DA73-3B72-46B8-8D32-8DE3CC31705B}" srcOrd="0" destOrd="0" presId="urn:microsoft.com/office/officeart/2018/2/layout/IconCircleList"/>
    <dgm:cxn modelId="{6468F625-E366-4260-BDC6-3A9121C30615}" type="presOf" srcId="{1BDA0FB5-3CB4-4B7A-AB00-8191DCAF9B5F}" destId="{0E4E2987-B3B6-4DD9-93E4-AE7278F56301}" srcOrd="0" destOrd="0" presId="urn:microsoft.com/office/officeart/2018/2/layout/IconCircleList"/>
    <dgm:cxn modelId="{DB1407C7-62F8-4F19-86BA-395E3B40BD97}" type="presOf" srcId="{A8A54251-2496-460E-8635-7FDB8056C8B4}" destId="{F1BDDB90-0770-4345-BB42-841B811F865F}" srcOrd="0" destOrd="0" presId="urn:microsoft.com/office/officeart/2018/2/layout/IconCircleList"/>
    <dgm:cxn modelId="{B354C5C0-7176-4AC6-A357-88FF9DE8EE4C}" type="presOf" srcId="{0161791B-462E-4F4E-806B-B94EB9048512}" destId="{7B54A65C-847C-4F24-8554-B435AE505115}" srcOrd="0" destOrd="0" presId="urn:microsoft.com/office/officeart/2018/2/layout/IconCircleList"/>
    <dgm:cxn modelId="{7BBCEB92-8209-4416-AB08-31B7CBFB82D6}" srcId="{2E6A53C2-4EB6-4049-AC9C-87B7961DD2AC}" destId="{B671E0EF-D523-4F6A-BF1D-80509A405284}" srcOrd="5" destOrd="0" parTransId="{25C2CFB0-1FC5-468B-8327-0FBDAB5AD736}" sibTransId="{CC36B8F0-54C0-466A-A166-898E659B4070}"/>
    <dgm:cxn modelId="{EB91CDB7-1D3D-4070-B08D-19F131761B62}" type="presOf" srcId="{EAFC8463-19F0-4CE6-B934-CE7269A4EAA6}" destId="{A105C641-EDDF-46B3-ACCC-75570E990F56}" srcOrd="0" destOrd="0" presId="urn:microsoft.com/office/officeart/2018/2/layout/IconCircleList"/>
    <dgm:cxn modelId="{1E8ADDBD-0E20-49B7-9C12-4F773D8C4529}" type="presOf" srcId="{6AD8738D-CE55-41DC-AC05-22E425DE8932}" destId="{FCD7D6EC-4FC6-4F39-B73B-1C2890492327}" srcOrd="0" destOrd="0" presId="urn:microsoft.com/office/officeart/2018/2/layout/IconCircleList"/>
    <dgm:cxn modelId="{0F359242-775B-4AA9-8C94-FAF4DB49C956}" srcId="{2E6A53C2-4EB6-4049-AC9C-87B7961DD2AC}" destId="{220E6199-EFD2-4453-870F-A6EFB2743173}" srcOrd="1" destOrd="0" parTransId="{F2CD252A-1BC8-4213-861E-9F000C66A6E2}" sibTransId="{EAFC8463-19F0-4CE6-B934-CE7269A4EAA6}"/>
    <dgm:cxn modelId="{C4936949-04F9-4A9B-93D7-2418EBF3EAE1}" srcId="{2E6A53C2-4EB6-4049-AC9C-87B7961DD2AC}" destId="{58436864-3138-4B53-A936-9FE66088F255}" srcOrd="4" destOrd="0" parTransId="{E9B0075C-5EB9-4993-AF41-11BC70F8211E}" sibTransId="{6AD8738D-CE55-41DC-AC05-22E425DE8932}"/>
    <dgm:cxn modelId="{AA4B2176-F9C2-4556-935F-4613AA54F16B}" type="presParOf" srcId="{6F47F08F-03E2-4B56-9FCB-31C946A3FD99}" destId="{6D389EE2-0A81-4BD1-9DC4-29274B926A29}" srcOrd="0" destOrd="0" presId="urn:microsoft.com/office/officeart/2018/2/layout/IconCircleList"/>
    <dgm:cxn modelId="{186C5886-41ED-4D28-986B-4BD5EE562479}" type="presParOf" srcId="{6D389EE2-0A81-4BD1-9DC4-29274B926A29}" destId="{021057AC-8933-421D-B395-136818A4068F}" srcOrd="0" destOrd="0" presId="urn:microsoft.com/office/officeart/2018/2/layout/IconCircleList"/>
    <dgm:cxn modelId="{E5FEF96D-97B4-4DC5-A8D1-393A46B0117C}" type="presParOf" srcId="{021057AC-8933-421D-B395-136818A4068F}" destId="{F1D28E2C-4758-4CCB-B13C-935625C4B475}" srcOrd="0" destOrd="0" presId="urn:microsoft.com/office/officeart/2018/2/layout/IconCircleList"/>
    <dgm:cxn modelId="{C02991DF-516B-458B-A81F-20B6B1632797}" type="presParOf" srcId="{021057AC-8933-421D-B395-136818A4068F}" destId="{D945EE90-A8ED-44FB-B75C-E52C03B8202F}" srcOrd="1" destOrd="0" presId="urn:microsoft.com/office/officeart/2018/2/layout/IconCircleList"/>
    <dgm:cxn modelId="{1FAF79A6-70A5-467E-94F2-70452FEC579E}" type="presParOf" srcId="{021057AC-8933-421D-B395-136818A4068F}" destId="{553DF9B3-39BC-4AC5-9150-2695A8F6AAB7}" srcOrd="2" destOrd="0" presId="urn:microsoft.com/office/officeart/2018/2/layout/IconCircleList"/>
    <dgm:cxn modelId="{7FE34C66-E16A-4C75-9C87-269D19BD942B}" type="presParOf" srcId="{021057AC-8933-421D-B395-136818A4068F}" destId="{F1BDDB90-0770-4345-BB42-841B811F865F}" srcOrd="3" destOrd="0" presId="urn:microsoft.com/office/officeart/2018/2/layout/IconCircleList"/>
    <dgm:cxn modelId="{BE64EF5F-DA78-4587-BB4F-073E0B07F09F}" type="presParOf" srcId="{6D389EE2-0A81-4BD1-9DC4-29274B926A29}" destId="{5CB807B9-A51E-498F-AE0F-099AFB99BD0E}" srcOrd="1" destOrd="0" presId="urn:microsoft.com/office/officeart/2018/2/layout/IconCircleList"/>
    <dgm:cxn modelId="{C9A1492B-5586-4FF0-B4E4-1914FE8E49C2}" type="presParOf" srcId="{6D389EE2-0A81-4BD1-9DC4-29274B926A29}" destId="{EC179406-717A-4239-B2D5-AE9BDA6137A2}" srcOrd="2" destOrd="0" presId="urn:microsoft.com/office/officeart/2018/2/layout/IconCircleList"/>
    <dgm:cxn modelId="{E72C4E55-DB3F-40DD-B5CB-5870A54E8681}" type="presParOf" srcId="{EC179406-717A-4239-B2D5-AE9BDA6137A2}" destId="{734EEF57-A05E-4B5E-900F-BFE592818935}" srcOrd="0" destOrd="0" presId="urn:microsoft.com/office/officeart/2018/2/layout/IconCircleList"/>
    <dgm:cxn modelId="{9DB546BC-06EE-45B1-AD6D-2A43B2C2B148}" type="presParOf" srcId="{EC179406-717A-4239-B2D5-AE9BDA6137A2}" destId="{77B4894A-B189-4194-964E-8E0376FFE180}" srcOrd="1" destOrd="0" presId="urn:microsoft.com/office/officeart/2018/2/layout/IconCircleList"/>
    <dgm:cxn modelId="{29CD051C-D3B0-4846-826D-C5762DA0192C}" type="presParOf" srcId="{EC179406-717A-4239-B2D5-AE9BDA6137A2}" destId="{464266C6-AF10-43E7-AAE7-89DB315EA1E7}" srcOrd="2" destOrd="0" presId="urn:microsoft.com/office/officeart/2018/2/layout/IconCircleList"/>
    <dgm:cxn modelId="{E8C9AF0A-8E4E-4869-B4BA-516CCA1960A1}" type="presParOf" srcId="{EC179406-717A-4239-B2D5-AE9BDA6137A2}" destId="{9C5DF16A-19D6-4FE9-9172-89B6D5AC8399}" srcOrd="3" destOrd="0" presId="urn:microsoft.com/office/officeart/2018/2/layout/IconCircleList"/>
    <dgm:cxn modelId="{F1F48A75-B651-4603-9354-DEF9C7769683}" type="presParOf" srcId="{6D389EE2-0A81-4BD1-9DC4-29274B926A29}" destId="{A105C641-EDDF-46B3-ACCC-75570E990F56}" srcOrd="3" destOrd="0" presId="urn:microsoft.com/office/officeart/2018/2/layout/IconCircleList"/>
    <dgm:cxn modelId="{ED8A1BB3-B2F9-4E47-91BD-2A8F5E2D01AB}" type="presParOf" srcId="{6D389EE2-0A81-4BD1-9DC4-29274B926A29}" destId="{711F0FC1-A035-4CF9-AD66-1660D578BBE3}" srcOrd="4" destOrd="0" presId="urn:microsoft.com/office/officeart/2018/2/layout/IconCircleList"/>
    <dgm:cxn modelId="{6B73EE12-92FE-4403-8DEB-D5C96938F96B}" type="presParOf" srcId="{711F0FC1-A035-4CF9-AD66-1660D578BBE3}" destId="{25655B60-15F9-40A3-9051-6D47CF616FDF}" srcOrd="0" destOrd="0" presId="urn:microsoft.com/office/officeart/2018/2/layout/IconCircleList"/>
    <dgm:cxn modelId="{21AFA0D0-D848-4CAD-908D-B75CBA655342}" type="presParOf" srcId="{711F0FC1-A035-4CF9-AD66-1660D578BBE3}" destId="{CC1EF5B2-5F8A-4080-9E42-2081E1DED9C9}" srcOrd="1" destOrd="0" presId="urn:microsoft.com/office/officeart/2018/2/layout/IconCircleList"/>
    <dgm:cxn modelId="{1DAA1055-7D6D-4E5E-A034-43E1ECB3F6C1}" type="presParOf" srcId="{711F0FC1-A035-4CF9-AD66-1660D578BBE3}" destId="{F275DFBE-8EBC-471B-B428-AD5BBDD2BF7C}" srcOrd="2" destOrd="0" presId="urn:microsoft.com/office/officeart/2018/2/layout/IconCircleList"/>
    <dgm:cxn modelId="{F67C39F2-7BE2-4DD9-AD88-3B738DFECC1A}" type="presParOf" srcId="{711F0FC1-A035-4CF9-AD66-1660D578BBE3}" destId="{0E4E2987-B3B6-4DD9-93E4-AE7278F56301}" srcOrd="3" destOrd="0" presId="urn:microsoft.com/office/officeart/2018/2/layout/IconCircleList"/>
    <dgm:cxn modelId="{108F23D1-4639-427C-9354-54AD3B2796D6}" type="presParOf" srcId="{6D389EE2-0A81-4BD1-9DC4-29274B926A29}" destId="{2CBB8F95-8211-4735-AA3B-1145361908B4}" srcOrd="5" destOrd="0" presId="urn:microsoft.com/office/officeart/2018/2/layout/IconCircleList"/>
    <dgm:cxn modelId="{F5B5B874-824C-4522-9B0C-85C73D337BFF}" type="presParOf" srcId="{6D389EE2-0A81-4BD1-9DC4-29274B926A29}" destId="{C2EC84A0-EE62-46F5-BF55-4AF20F1259E5}" srcOrd="6" destOrd="0" presId="urn:microsoft.com/office/officeart/2018/2/layout/IconCircleList"/>
    <dgm:cxn modelId="{8EA3E8C0-5EB3-4432-A05F-50DF23476DC7}" type="presParOf" srcId="{C2EC84A0-EE62-46F5-BF55-4AF20F1259E5}" destId="{D1D01DB0-9E58-44F4-8E92-B2DF877B7C16}" srcOrd="0" destOrd="0" presId="urn:microsoft.com/office/officeart/2018/2/layout/IconCircleList"/>
    <dgm:cxn modelId="{2AF49FAF-562A-4CBD-9BF7-6A35B25F3B67}" type="presParOf" srcId="{C2EC84A0-EE62-46F5-BF55-4AF20F1259E5}" destId="{1806640B-8DA8-4DD3-8F1F-A135DC3A73AA}" srcOrd="1" destOrd="0" presId="urn:microsoft.com/office/officeart/2018/2/layout/IconCircleList"/>
    <dgm:cxn modelId="{BBEBD6CA-AA9F-40B6-9887-64232A098497}" type="presParOf" srcId="{C2EC84A0-EE62-46F5-BF55-4AF20F1259E5}" destId="{603AD2D9-561C-4055-B42D-3EC8FC3F3B97}" srcOrd="2" destOrd="0" presId="urn:microsoft.com/office/officeart/2018/2/layout/IconCircleList"/>
    <dgm:cxn modelId="{AC32CE70-67F8-4F69-9F8C-1443FDF47EEA}" type="presParOf" srcId="{C2EC84A0-EE62-46F5-BF55-4AF20F1259E5}" destId="{7B54A65C-847C-4F24-8554-B435AE505115}" srcOrd="3" destOrd="0" presId="urn:microsoft.com/office/officeart/2018/2/layout/IconCircleList"/>
    <dgm:cxn modelId="{E474EC7E-3F78-4FE3-AEC6-B51FEACE9B42}" type="presParOf" srcId="{6D389EE2-0A81-4BD1-9DC4-29274B926A29}" destId="{85FC60A7-BEB1-4C03-8600-8D64D03BD95D}" srcOrd="7" destOrd="0" presId="urn:microsoft.com/office/officeart/2018/2/layout/IconCircleList"/>
    <dgm:cxn modelId="{6E208BA2-2E67-4447-8227-DAAE82C1197A}" type="presParOf" srcId="{6D389EE2-0A81-4BD1-9DC4-29274B926A29}" destId="{B23D8C28-429F-487C-8FF2-4089E3E28463}" srcOrd="8" destOrd="0" presId="urn:microsoft.com/office/officeart/2018/2/layout/IconCircleList"/>
    <dgm:cxn modelId="{8997BFEC-4A3D-4D45-82BF-CFEE20AAC8DD}" type="presParOf" srcId="{B23D8C28-429F-487C-8FF2-4089E3E28463}" destId="{E2B9D588-B87E-4979-8BD3-1333BFF4F1A6}" srcOrd="0" destOrd="0" presId="urn:microsoft.com/office/officeart/2018/2/layout/IconCircleList"/>
    <dgm:cxn modelId="{1CF15013-1E87-411E-8478-00093A4CE9AE}" type="presParOf" srcId="{B23D8C28-429F-487C-8FF2-4089E3E28463}" destId="{E01CC6AB-6C03-4B9A-ABED-843D34AD2997}" srcOrd="1" destOrd="0" presId="urn:microsoft.com/office/officeart/2018/2/layout/IconCircleList"/>
    <dgm:cxn modelId="{A240C354-CCD7-43F1-801E-1E434A1AA293}" type="presParOf" srcId="{B23D8C28-429F-487C-8FF2-4089E3E28463}" destId="{6419D8F3-8862-4C81-9489-8FE7B7D28799}" srcOrd="2" destOrd="0" presId="urn:microsoft.com/office/officeart/2018/2/layout/IconCircleList"/>
    <dgm:cxn modelId="{4771280D-2882-404D-A612-35FF143EE851}" type="presParOf" srcId="{B23D8C28-429F-487C-8FF2-4089E3E28463}" destId="{CF14DA73-3B72-46B8-8D32-8DE3CC31705B}" srcOrd="3" destOrd="0" presId="urn:microsoft.com/office/officeart/2018/2/layout/IconCircleList"/>
    <dgm:cxn modelId="{5DDE4A77-0172-480F-8888-3E6E171B05D3}" type="presParOf" srcId="{6D389EE2-0A81-4BD1-9DC4-29274B926A29}" destId="{FCD7D6EC-4FC6-4F39-B73B-1C2890492327}" srcOrd="9" destOrd="0" presId="urn:microsoft.com/office/officeart/2018/2/layout/IconCircleList"/>
    <dgm:cxn modelId="{B8E1AB73-987B-449C-B098-409A01D73D4A}" type="presParOf" srcId="{6D389EE2-0A81-4BD1-9DC4-29274B926A29}" destId="{7F69C33E-14D1-48A9-90C1-679561803B99}" srcOrd="10" destOrd="0" presId="urn:microsoft.com/office/officeart/2018/2/layout/IconCircleList"/>
    <dgm:cxn modelId="{F91D1B70-0CF7-451F-AA54-358E96EFD5D5}" type="presParOf" srcId="{7F69C33E-14D1-48A9-90C1-679561803B99}" destId="{91D2E1B7-D08E-4485-9ACF-B2A48A559A60}" srcOrd="0" destOrd="0" presId="urn:microsoft.com/office/officeart/2018/2/layout/IconCircleList"/>
    <dgm:cxn modelId="{88C01283-43C7-4666-9AA0-51590C031DF9}" type="presParOf" srcId="{7F69C33E-14D1-48A9-90C1-679561803B99}" destId="{69F14A9B-A321-4D63-8433-0A1A9E7714B7}" srcOrd="1" destOrd="0" presId="urn:microsoft.com/office/officeart/2018/2/layout/IconCircleList"/>
    <dgm:cxn modelId="{C2D9F6FB-AF0B-476F-BD2A-9B531AD2AC1C}" type="presParOf" srcId="{7F69C33E-14D1-48A9-90C1-679561803B99}" destId="{0E899151-50DB-47FA-9E6B-A3D9B7EC81EB}" srcOrd="2" destOrd="0" presId="urn:microsoft.com/office/officeart/2018/2/layout/IconCircleList"/>
    <dgm:cxn modelId="{A7659C44-C7EA-4A7E-9606-EF06A08484F4}" type="presParOf" srcId="{7F69C33E-14D1-48A9-90C1-679561803B99}" destId="{ED29AE3D-343E-450D-88AA-840992BC8EC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28E2C-4758-4CCB-B13C-935625C4B475}">
      <dsp:nvSpPr>
        <dsp:cNvPr id="0" name=""/>
        <dsp:cNvSpPr/>
      </dsp:nvSpPr>
      <dsp:spPr>
        <a:xfrm>
          <a:off x="2718" y="965710"/>
          <a:ext cx="653476" cy="6534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5EE90-A8ED-44FB-B75C-E52C03B8202F}">
      <dsp:nvSpPr>
        <dsp:cNvPr id="0" name=""/>
        <dsp:cNvSpPr/>
      </dsp:nvSpPr>
      <dsp:spPr>
        <a:xfrm>
          <a:off x="139948" y="1102940"/>
          <a:ext cx="379016" cy="37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BDDB90-0770-4345-BB42-841B811F865F}">
      <dsp:nvSpPr>
        <dsp:cNvPr id="0" name=""/>
        <dsp:cNvSpPr/>
      </dsp:nvSpPr>
      <dsp:spPr>
        <a:xfrm>
          <a:off x="796225" y="965710"/>
          <a:ext cx="1540337" cy="65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i="0" kern="1200"/>
            <a:t>Truy cập Business Network trong khi đi du lịch</a:t>
          </a:r>
          <a:endParaRPr lang="en-US" sz="1300" kern="1200"/>
        </a:p>
      </dsp:txBody>
      <dsp:txXfrm>
        <a:off x="796225" y="965710"/>
        <a:ext cx="1540337" cy="653476"/>
      </dsp:txXfrm>
    </dsp:sp>
    <dsp:sp modelId="{734EEF57-A05E-4B5E-900F-BFE592818935}">
      <dsp:nvSpPr>
        <dsp:cNvPr id="0" name=""/>
        <dsp:cNvSpPr/>
      </dsp:nvSpPr>
      <dsp:spPr>
        <a:xfrm>
          <a:off x="2604955" y="965710"/>
          <a:ext cx="653476" cy="6534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4894A-B189-4194-964E-8E0376FFE180}">
      <dsp:nvSpPr>
        <dsp:cNvPr id="0" name=""/>
        <dsp:cNvSpPr/>
      </dsp:nvSpPr>
      <dsp:spPr>
        <a:xfrm>
          <a:off x="2742185" y="1102940"/>
          <a:ext cx="379016" cy="37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5DF16A-19D6-4FE9-9172-89B6D5AC8399}">
      <dsp:nvSpPr>
        <dsp:cNvPr id="0" name=""/>
        <dsp:cNvSpPr/>
      </dsp:nvSpPr>
      <dsp:spPr>
        <a:xfrm>
          <a:off x="3398462" y="965710"/>
          <a:ext cx="1540337" cy="65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i="0" kern="1200"/>
            <a:t>Truy cập Business Network trong khi đi du lịch</a:t>
          </a:r>
          <a:endParaRPr lang="en-US" sz="1300" kern="1200"/>
        </a:p>
      </dsp:txBody>
      <dsp:txXfrm>
        <a:off x="3398462" y="965710"/>
        <a:ext cx="1540337" cy="653476"/>
      </dsp:txXfrm>
    </dsp:sp>
    <dsp:sp modelId="{25655B60-15F9-40A3-9051-6D47CF616FDF}">
      <dsp:nvSpPr>
        <dsp:cNvPr id="0" name=""/>
        <dsp:cNvSpPr/>
      </dsp:nvSpPr>
      <dsp:spPr>
        <a:xfrm>
          <a:off x="2718" y="2621633"/>
          <a:ext cx="653476" cy="6534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EF5B2-5F8A-4080-9E42-2081E1DED9C9}">
      <dsp:nvSpPr>
        <dsp:cNvPr id="0" name=""/>
        <dsp:cNvSpPr/>
      </dsp:nvSpPr>
      <dsp:spPr>
        <a:xfrm>
          <a:off x="139948" y="2758863"/>
          <a:ext cx="379016" cy="37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4E2987-B3B6-4DD9-93E4-AE7278F56301}">
      <dsp:nvSpPr>
        <dsp:cNvPr id="0" name=""/>
        <dsp:cNvSpPr/>
      </dsp:nvSpPr>
      <dsp:spPr>
        <a:xfrm>
          <a:off x="796225" y="2621633"/>
          <a:ext cx="1540337" cy="65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i="0" kern="1200"/>
            <a:t>Ẩn hoạt động duyệt web từ mạng cục bộ và ISP</a:t>
          </a:r>
          <a:endParaRPr lang="en-US" sz="1300" kern="1200"/>
        </a:p>
      </dsp:txBody>
      <dsp:txXfrm>
        <a:off x="796225" y="2621633"/>
        <a:ext cx="1540337" cy="653476"/>
      </dsp:txXfrm>
    </dsp:sp>
    <dsp:sp modelId="{D1D01DB0-9E58-44F4-8E92-B2DF877B7C16}">
      <dsp:nvSpPr>
        <dsp:cNvPr id="0" name=""/>
        <dsp:cNvSpPr/>
      </dsp:nvSpPr>
      <dsp:spPr>
        <a:xfrm>
          <a:off x="2604955" y="2621633"/>
          <a:ext cx="653476" cy="65347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6640B-8DA8-4DD3-8F1F-A135DC3A73AA}">
      <dsp:nvSpPr>
        <dsp:cNvPr id="0" name=""/>
        <dsp:cNvSpPr/>
      </dsp:nvSpPr>
      <dsp:spPr>
        <a:xfrm>
          <a:off x="2742185" y="2758863"/>
          <a:ext cx="379016" cy="3790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54A65C-847C-4F24-8554-B435AE505115}">
      <dsp:nvSpPr>
        <dsp:cNvPr id="0" name=""/>
        <dsp:cNvSpPr/>
      </dsp:nvSpPr>
      <dsp:spPr>
        <a:xfrm>
          <a:off x="3398462" y="2621633"/>
          <a:ext cx="1540337" cy="65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i="0" kern="1200"/>
            <a:t>Truy cập các trang web bị chặn về mặt địa lý</a:t>
          </a:r>
          <a:endParaRPr lang="en-US" sz="1300" kern="1200"/>
        </a:p>
      </dsp:txBody>
      <dsp:txXfrm>
        <a:off x="3398462" y="2621633"/>
        <a:ext cx="1540337" cy="653476"/>
      </dsp:txXfrm>
    </dsp:sp>
    <dsp:sp modelId="{E2B9D588-B87E-4979-8BD3-1333BFF4F1A6}">
      <dsp:nvSpPr>
        <dsp:cNvPr id="0" name=""/>
        <dsp:cNvSpPr/>
      </dsp:nvSpPr>
      <dsp:spPr>
        <a:xfrm>
          <a:off x="2718" y="4277556"/>
          <a:ext cx="653476" cy="65347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CC6AB-6C03-4B9A-ABED-843D34AD2997}">
      <dsp:nvSpPr>
        <dsp:cNvPr id="0" name=""/>
        <dsp:cNvSpPr/>
      </dsp:nvSpPr>
      <dsp:spPr>
        <a:xfrm>
          <a:off x="139948" y="4414786"/>
          <a:ext cx="379016" cy="3790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14DA73-3B72-46B8-8D32-8DE3CC31705B}">
      <dsp:nvSpPr>
        <dsp:cNvPr id="0" name=""/>
        <dsp:cNvSpPr/>
      </dsp:nvSpPr>
      <dsp:spPr>
        <a:xfrm>
          <a:off x="796225" y="4277556"/>
          <a:ext cx="1540337" cy="65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0" i="0" kern="1200"/>
            <a:t>Sử dụng VPN để </a:t>
          </a:r>
          <a:r>
            <a:rPr lang="en-US" sz="1300" b="1" i="0" kern="1200"/>
            <a:t>bỏ qua kiểm duyệt Internet</a:t>
          </a:r>
          <a:endParaRPr lang="en-US" sz="1300" kern="1200"/>
        </a:p>
      </dsp:txBody>
      <dsp:txXfrm>
        <a:off x="796225" y="4277556"/>
        <a:ext cx="1540337" cy="653476"/>
      </dsp:txXfrm>
    </dsp:sp>
    <dsp:sp modelId="{91D2E1B7-D08E-4485-9ACF-B2A48A559A60}">
      <dsp:nvSpPr>
        <dsp:cNvPr id="0" name=""/>
        <dsp:cNvSpPr/>
      </dsp:nvSpPr>
      <dsp:spPr>
        <a:xfrm>
          <a:off x="2604955" y="4277556"/>
          <a:ext cx="653476" cy="6534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14A9B-A321-4D63-8433-0A1A9E7714B7}">
      <dsp:nvSpPr>
        <dsp:cNvPr id="0" name=""/>
        <dsp:cNvSpPr/>
      </dsp:nvSpPr>
      <dsp:spPr>
        <a:xfrm>
          <a:off x="2742185" y="4414786"/>
          <a:ext cx="379016" cy="3790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29AE3D-343E-450D-88AA-840992BC8EC3}">
      <dsp:nvSpPr>
        <dsp:cNvPr id="0" name=""/>
        <dsp:cNvSpPr/>
      </dsp:nvSpPr>
      <dsp:spPr>
        <a:xfrm>
          <a:off x="3398462" y="4277556"/>
          <a:ext cx="1540337" cy="65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i="0" kern="1200"/>
            <a:t>Tải các file</a:t>
          </a:r>
          <a:r>
            <a:rPr lang="en-US" sz="1300" b="0" i="0" kern="1200"/>
            <a:t> </a:t>
          </a:r>
          <a:endParaRPr lang="en-US" sz="1300" kern="1200"/>
        </a:p>
      </dsp:txBody>
      <dsp:txXfrm>
        <a:off x="3398462" y="4277556"/>
        <a:ext cx="1540337" cy="6534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27"/>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7"/>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6" name="Google Shape;76;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2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2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6" name="Google Shape;56;p2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7" name="Google Shape;57;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2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5"/>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1pPr>
            <a:lvl2pPr marR="0" lvl="1" algn="l" rtl="0">
              <a:lnSpc>
                <a:spcPct val="90000"/>
              </a:lnSpc>
              <a:spcBef>
                <a:spcPts val="375"/>
              </a:spcBef>
              <a:spcAft>
                <a:spcPts val="0"/>
              </a:spcAft>
              <a:buClr>
                <a:srgbClr val="3F3F3F"/>
              </a:buClr>
              <a:buSzPts val="2100"/>
              <a:buFont typeface="Arial"/>
              <a:buNone/>
              <a:defRPr sz="2100" b="0" i="0" u="none" strike="noStrike" cap="none">
                <a:solidFill>
                  <a:srgbClr val="3F3F3F"/>
                </a:solidFill>
                <a:latin typeface="Calibri"/>
                <a:ea typeface="Calibri"/>
                <a:cs typeface="Calibri"/>
                <a:sym typeface="Calibri"/>
              </a:defRPr>
            </a:lvl2pPr>
            <a:lvl3pPr marR="0" lvl="2" algn="l" rtl="0">
              <a:lnSpc>
                <a:spcPct val="90000"/>
              </a:lnSpc>
              <a:spcBef>
                <a:spcPts val="375"/>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3pPr>
            <a:lvl4pPr marR="0" lvl="3"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4pPr>
            <a:lvl5pPr marR="0" lvl="4"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3" name="Google Shape;63;p2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4" name="Google Shape;64;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rot="5400000">
            <a:off x="2051050"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0" name="Google Shape;70;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a:spLocks noGrp="1"/>
          </p:cNvSpPr>
          <p:nvPr>
            <p:ph type="ctrTitle"/>
          </p:nvPr>
        </p:nvSpPr>
        <p:spPr>
          <a:xfrm>
            <a:off x="502275" y="1249251"/>
            <a:ext cx="8474299" cy="25864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400"/>
              <a:buFont typeface="Calibri"/>
              <a:buNone/>
            </a:pPr>
            <a:r>
              <a:rPr lang="en-US" dirty="0" err="1">
                <a:latin typeface="Times New Roman"/>
                <a:ea typeface="Times New Roman"/>
                <a:cs typeface="Times New Roman"/>
                <a:sym typeface="Times New Roman"/>
              </a:rPr>
              <a:t>Đề</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Bảo</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mật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cho</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mạng</a:t>
            </a:r>
            <a:r>
              <a:rPr lang="en-US" dirty="0">
                <a:latin typeface="Times New Roman"/>
                <a:ea typeface="Times New Roman"/>
                <a:cs typeface="Times New Roman"/>
                <a:sym typeface="Times New Roman"/>
              </a:rPr>
              <a:t> IP.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IPsec. </a:t>
            </a:r>
            <a:r>
              <a:rPr lang="en-US" dirty="0" err="1">
                <a:latin typeface="Times New Roman"/>
                <a:ea typeface="Times New Roman"/>
                <a:cs typeface="Times New Roman"/>
                <a:sym typeface="Times New Roman"/>
              </a:rPr>
              <a:t>Mạng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riêng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ảo</a:t>
            </a:r>
            <a:r>
              <a:rPr lang="en-US" dirty="0">
                <a:latin typeface="Times New Roman"/>
                <a:ea typeface="Times New Roman"/>
                <a:cs typeface="Times New Roman"/>
                <a:sym typeface="Times New Roman"/>
              </a:rPr>
              <a:t> VNP. </a:t>
            </a:r>
            <a:br>
              <a:rPr lang="en-US" dirty="0">
                <a:latin typeface="Times New Roman"/>
                <a:ea typeface="Times New Roman"/>
                <a:cs typeface="Times New Roman"/>
                <a:sym typeface="Times New Roman"/>
              </a:rPr>
            </a:br>
            <a:r>
              <a:rPr lang="en-US" dirty="0" err="1">
                <a:latin typeface="Times New Roman"/>
                <a:ea typeface="Times New Roman"/>
                <a:cs typeface="Times New Roman"/>
                <a:sym typeface="Times New Roman"/>
              </a:rPr>
              <a:t>Ứng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dụng</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84" name="Google Shape;84;p1"/>
          <p:cNvSpPr txBox="1">
            <a:spLocks noGrp="1"/>
          </p:cNvSpPr>
          <p:nvPr>
            <p:ph type="subTitle" idx="1"/>
          </p:nvPr>
        </p:nvSpPr>
        <p:spPr>
          <a:xfrm>
            <a:off x="656823" y="4313238"/>
            <a:ext cx="8010659" cy="2544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600"/>
              <a:buNone/>
            </a:pPr>
            <a:r>
              <a:rPr lang="en-US" sz="1600" b="1" dirty="0" err="1">
                <a:latin typeface="Times New Roman"/>
                <a:ea typeface="Times New Roman"/>
                <a:cs typeface="Times New Roman"/>
                <a:sym typeface="Times New Roman"/>
              </a:rPr>
              <a:t>Giảng</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viên</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hướng</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dẫn</a:t>
            </a:r>
            <a:r>
              <a:rPr lang="en-US" sz="1600" b="1" dirty="0">
                <a:latin typeface="Times New Roman"/>
                <a:ea typeface="Times New Roman"/>
                <a:cs typeface="Times New Roman"/>
                <a:sym typeface="Times New Roman"/>
              </a:rPr>
              <a:t>: PGS. </a:t>
            </a:r>
            <a:r>
              <a:rPr lang="en-US" sz="1600" b="1" dirty="0" err="1">
                <a:latin typeface="Times New Roman"/>
                <a:ea typeface="Times New Roman"/>
                <a:cs typeface="Times New Roman"/>
                <a:sym typeface="Times New Roman"/>
              </a:rPr>
              <a:t>Nguyễn</a:t>
            </a:r>
            <a:r>
              <a:rPr lang="en-US" sz="1600" b="1" dirty="0">
                <a:latin typeface="Times New Roman"/>
                <a:ea typeface="Times New Roman"/>
                <a:cs typeface="Times New Roman"/>
                <a:sym typeface="Times New Roman"/>
              </a:rPr>
              <a:t> Linh </a:t>
            </a:r>
            <a:r>
              <a:rPr lang="en-US" sz="1600" b="1" dirty="0" err="1">
                <a:latin typeface="Times New Roman"/>
                <a:ea typeface="Times New Roman"/>
                <a:cs typeface="Times New Roman"/>
                <a:sym typeface="Times New Roman"/>
              </a:rPr>
              <a:t>Giang</a:t>
            </a:r>
            <a:endParaRPr lang="en-US" sz="1600" b="1"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lt1"/>
              </a:buClr>
              <a:buSzPts val="1600"/>
              <a:buNone/>
            </a:pPr>
            <a:r>
              <a:rPr lang="en-US" sz="1600" b="1" dirty="0" err="1">
                <a:latin typeface="Times New Roman"/>
                <a:ea typeface="Times New Roman"/>
                <a:cs typeface="Times New Roman"/>
                <a:sym typeface="Times New Roman"/>
              </a:rPr>
              <a:t>Nhóm</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thực</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hiện</a:t>
            </a:r>
            <a:r>
              <a:rPr lang="en-US" sz="1600" b="1" dirty="0">
                <a:latin typeface="Times New Roman"/>
                <a:ea typeface="Times New Roman"/>
                <a:cs typeface="Times New Roman"/>
                <a:sym typeface="Times New Roman"/>
              </a:rPr>
              <a:t> : </a:t>
            </a:r>
            <a:r>
              <a:rPr lang="en-US" sz="1600" b="1" dirty="0" err="1">
                <a:latin typeface="Times New Roman"/>
                <a:ea typeface="Times New Roman"/>
                <a:cs typeface="Times New Roman"/>
                <a:sym typeface="Times New Roman"/>
              </a:rPr>
              <a:t>Nhóm</a:t>
            </a:r>
            <a:r>
              <a:rPr lang="en-US" sz="1600" b="1" dirty="0">
                <a:latin typeface="Times New Roman"/>
                <a:ea typeface="Times New Roman"/>
                <a:cs typeface="Times New Roman"/>
                <a:sym typeface="Times New Roman"/>
              </a:rPr>
              <a:t> 9</a:t>
            </a:r>
            <a:endParaRPr dirty="0"/>
          </a:p>
          <a:p>
            <a:pPr marL="0" lvl="0" indent="0" algn="l" rtl="0">
              <a:lnSpc>
                <a:spcPct val="90000"/>
              </a:lnSpc>
              <a:spcBef>
                <a:spcPts val="750"/>
              </a:spcBef>
              <a:spcAft>
                <a:spcPts val="0"/>
              </a:spcAft>
              <a:buClr>
                <a:schemeClr val="lt1"/>
              </a:buClr>
              <a:buSzPts val="1600"/>
              <a:buNone/>
            </a:pPr>
            <a:r>
              <a:rPr lang="en-US" sz="1600" b="1" dirty="0" err="1">
                <a:latin typeface="Times New Roman"/>
                <a:ea typeface="Times New Roman"/>
                <a:cs typeface="Times New Roman"/>
                <a:sym typeface="Times New Roman"/>
              </a:rPr>
              <a:t>Sinh</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viên</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thực</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hiện</a:t>
            </a:r>
            <a:r>
              <a:rPr lang="en-US" sz="1600" b="1" dirty="0">
                <a:latin typeface="Times New Roman"/>
                <a:ea typeface="Times New Roman"/>
                <a:cs typeface="Times New Roman"/>
                <a:sym typeface="Times New Roman"/>
              </a:rPr>
              <a:t>:</a:t>
            </a:r>
          </a:p>
          <a:p>
            <a:pPr marL="0" lvl="0" indent="0" algn="l" rtl="0">
              <a:lnSpc>
                <a:spcPct val="90000"/>
              </a:lnSpc>
              <a:spcBef>
                <a:spcPts val="750"/>
              </a:spcBef>
              <a:spcAft>
                <a:spcPts val="0"/>
              </a:spcAft>
              <a:buClr>
                <a:schemeClr val="lt1"/>
              </a:buClr>
              <a:buSzPts val="1600"/>
              <a:buNone/>
            </a:pPr>
            <a:r>
              <a:rPr lang="en-US" sz="1600" b="1" dirty="0" err="1">
                <a:latin typeface="Times New Roman"/>
                <a:cs typeface="Times New Roman"/>
                <a:sym typeface="Times New Roman"/>
              </a:rPr>
              <a:t>Bùi</a:t>
            </a:r>
            <a:r>
              <a:rPr lang="en-US" sz="1600" b="1" dirty="0">
                <a:latin typeface="Times New Roman"/>
                <a:cs typeface="Times New Roman"/>
                <a:sym typeface="Times New Roman"/>
              </a:rPr>
              <a:t> </a:t>
            </a:r>
            <a:r>
              <a:rPr lang="en-US" sz="1600" b="1" dirty="0" err="1">
                <a:latin typeface="Times New Roman"/>
                <a:cs typeface="Times New Roman"/>
                <a:sym typeface="Times New Roman"/>
              </a:rPr>
              <a:t>Phó</a:t>
            </a:r>
            <a:r>
              <a:rPr lang="en-US" sz="1600" b="1" dirty="0">
                <a:latin typeface="Times New Roman"/>
                <a:cs typeface="Times New Roman"/>
                <a:sym typeface="Times New Roman"/>
              </a:rPr>
              <a:t> </a:t>
            </a:r>
            <a:r>
              <a:rPr lang="en-US" sz="1600" b="1" dirty="0" err="1">
                <a:latin typeface="Times New Roman"/>
                <a:cs typeface="Times New Roman"/>
                <a:sym typeface="Times New Roman"/>
              </a:rPr>
              <a:t>Bền</a:t>
            </a:r>
            <a:r>
              <a:rPr lang="en-US" sz="1600" b="1" dirty="0">
                <a:latin typeface="Times New Roman"/>
                <a:cs typeface="Times New Roman"/>
                <a:sym typeface="Times New Roman"/>
              </a:rPr>
              <a:t>		20172968</a:t>
            </a:r>
            <a:endParaRPr dirty="0"/>
          </a:p>
          <a:p>
            <a:pPr marL="0" lvl="0" indent="0" algn="l" rtl="0">
              <a:lnSpc>
                <a:spcPct val="90000"/>
              </a:lnSpc>
              <a:spcBef>
                <a:spcPts val="750"/>
              </a:spcBef>
              <a:spcAft>
                <a:spcPts val="0"/>
              </a:spcAft>
              <a:buClr>
                <a:schemeClr val="lt1"/>
              </a:buClr>
              <a:buSzPts val="1600"/>
              <a:buNone/>
            </a:pPr>
            <a:r>
              <a:rPr lang="en-US" sz="1600" b="1" dirty="0">
                <a:latin typeface="Times New Roman"/>
                <a:ea typeface="Times New Roman"/>
                <a:cs typeface="Times New Roman"/>
                <a:sym typeface="Times New Roman"/>
              </a:rPr>
              <a:t>Đồng </a:t>
            </a:r>
            <a:r>
              <a:rPr lang="en-US" sz="1600" b="1" dirty="0" err="1">
                <a:latin typeface="Times New Roman"/>
                <a:ea typeface="Times New Roman"/>
                <a:cs typeface="Times New Roman"/>
                <a:sym typeface="Times New Roman"/>
              </a:rPr>
              <a:t>Văn</a:t>
            </a:r>
            <a:r>
              <a:rPr lang="en-US" sz="1600" b="1" dirty="0">
                <a:latin typeface="Times New Roman"/>
                <a:ea typeface="Times New Roman"/>
                <a:cs typeface="Times New Roman"/>
                <a:sym typeface="Times New Roman"/>
              </a:rPr>
              <a:t> Hiệp		20173104</a:t>
            </a:r>
            <a:endParaRPr lang="en-US" dirty="0"/>
          </a:p>
          <a:p>
            <a:pPr marL="0" lvl="0" indent="0" algn="l" rtl="0">
              <a:lnSpc>
                <a:spcPct val="90000"/>
              </a:lnSpc>
              <a:spcBef>
                <a:spcPts val="750"/>
              </a:spcBef>
              <a:spcAft>
                <a:spcPts val="0"/>
              </a:spcAft>
              <a:buClr>
                <a:schemeClr val="lt1"/>
              </a:buClr>
              <a:buSzPts val="1600"/>
              <a:buNone/>
            </a:pPr>
            <a:r>
              <a:rPr lang="en-US" sz="1600" b="1" dirty="0">
                <a:latin typeface="Times New Roman"/>
                <a:ea typeface="Times New Roman"/>
                <a:cs typeface="Times New Roman"/>
                <a:sym typeface="Times New Roman"/>
              </a:rPr>
              <a:t>Lê </a:t>
            </a:r>
            <a:r>
              <a:rPr lang="en-US" sz="1600" b="1" dirty="0" err="1">
                <a:latin typeface="Times New Roman"/>
                <a:ea typeface="Times New Roman"/>
                <a:cs typeface="Times New Roman"/>
                <a:sym typeface="Times New Roman"/>
              </a:rPr>
              <a:t>Tùng</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Lâm</a:t>
            </a:r>
            <a:r>
              <a:rPr lang="en-US" sz="1600" b="1" dirty="0">
                <a:latin typeface="Times New Roman"/>
                <a:ea typeface="Times New Roman"/>
                <a:cs typeface="Times New Roman"/>
                <a:sym typeface="Times New Roman"/>
              </a:rPr>
              <a:t> 		20173218</a:t>
            </a:r>
          </a:p>
          <a:p>
            <a:pPr marL="0" lvl="0" indent="0" algn="l" rtl="0">
              <a:lnSpc>
                <a:spcPct val="90000"/>
              </a:lnSpc>
              <a:spcBef>
                <a:spcPts val="750"/>
              </a:spcBef>
              <a:spcAft>
                <a:spcPts val="0"/>
              </a:spcAft>
              <a:buClr>
                <a:schemeClr val="lt1"/>
              </a:buClr>
              <a:buSzPts val="1600"/>
              <a:buNone/>
            </a:pPr>
            <a:r>
              <a:rPr lang="en-US" sz="1600" b="1" dirty="0" err="1">
                <a:latin typeface="Times New Roman"/>
                <a:ea typeface="Times New Roman"/>
                <a:cs typeface="Times New Roman"/>
                <a:sym typeface="Times New Roman"/>
              </a:rPr>
              <a:t>Phùng</a:t>
            </a:r>
            <a:r>
              <a:rPr lang="en-US" sz="1600" b="1" dirty="0">
                <a:latin typeface="Times New Roman"/>
                <a:ea typeface="Times New Roman"/>
                <a:cs typeface="Times New Roman"/>
                <a:sym typeface="Times New Roman"/>
              </a:rPr>
              <a:t> </a:t>
            </a:r>
            <a:r>
              <a:rPr lang="en-US" sz="1600" b="1" dirty="0" err="1">
                <a:latin typeface="Times New Roman"/>
                <a:ea typeface="Times New Roman"/>
                <a:cs typeface="Times New Roman"/>
                <a:sym typeface="Times New Roman"/>
              </a:rPr>
              <a:t>Ngọc</a:t>
            </a:r>
            <a:r>
              <a:rPr lang="en-US" sz="1600" b="1" dirty="0">
                <a:latin typeface="Times New Roman"/>
                <a:ea typeface="Times New Roman"/>
                <a:cs typeface="Times New Roman"/>
                <a:sym typeface="Times New Roman"/>
              </a:rPr>
              <a:t> Minh		20173257</a:t>
            </a:r>
            <a:endParaRPr sz="1600" b="1"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88950" y="-172156"/>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IV. IPsec</a:t>
            </a:r>
            <a:endParaRPr dirty="0">
              <a:latin typeface="Times New Roman"/>
              <a:ea typeface="Times New Roman"/>
              <a:cs typeface="Times New Roman"/>
              <a:sym typeface="Times New Roman"/>
            </a:endParaRPr>
          </a:p>
        </p:txBody>
      </p:sp>
      <p:sp>
        <p:nvSpPr>
          <p:cNvPr id="134" name="Google Shape;134;p9"/>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fontScale="92500"/>
          </a:bodyPr>
          <a:lstStyle/>
          <a:p>
            <a:pPr marL="342900" lvl="1" indent="0" algn="l" rtl="0">
              <a:lnSpc>
                <a:spcPct val="90000"/>
              </a:lnSpc>
              <a:spcBef>
                <a:spcPts val="375"/>
              </a:spcBef>
              <a:spcAft>
                <a:spcPts val="0"/>
              </a:spcAft>
              <a:buClr>
                <a:srgbClr val="3F3F3F"/>
              </a:buClr>
              <a:buSzPts val="1800"/>
              <a:buNone/>
            </a:pPr>
            <a:r>
              <a:rPr lang="en-US" sz="2400" b="1" dirty="0">
                <a:latin typeface="Times New Roman"/>
                <a:ea typeface="Times New Roman"/>
                <a:cs typeface="Times New Roman"/>
                <a:sym typeface="Times New Roman"/>
              </a:rPr>
              <a:t>4. </a:t>
            </a:r>
            <a:r>
              <a:rPr lang="vi-VN" sz="2600" b="1" dirty="0">
                <a:latin typeface="Times New Roman"/>
                <a:ea typeface="Times New Roman"/>
                <a:cs typeface="Times New Roman"/>
                <a:sym typeface="Times New Roman"/>
              </a:rPr>
              <a:t>Ư</a:t>
            </a:r>
            <a:r>
              <a:rPr lang="en-US" sz="2600" b="1" dirty="0">
                <a:latin typeface="Times New Roman"/>
                <a:ea typeface="Times New Roman"/>
                <a:cs typeface="Times New Roman"/>
                <a:sym typeface="Times New Roman"/>
              </a:rPr>
              <a:t>u </a:t>
            </a:r>
            <a:r>
              <a:rPr lang="en-US" sz="2600" b="1" dirty="0" err="1">
                <a:latin typeface="Times New Roman"/>
                <a:ea typeface="Times New Roman"/>
                <a:cs typeface="Times New Roman"/>
                <a:sym typeface="Times New Roman"/>
              </a:rPr>
              <a:t>nh</a:t>
            </a:r>
            <a:r>
              <a:rPr lang="vi-VN" sz="2600" b="1" dirty="0">
                <a:latin typeface="Times New Roman"/>
                <a:ea typeface="Times New Roman"/>
                <a:cs typeface="Times New Roman"/>
                <a:sym typeface="Times New Roman"/>
              </a:rPr>
              <a:t>ư</a:t>
            </a:r>
            <a:r>
              <a:rPr lang="en-US" sz="2600" b="1" dirty="0" err="1">
                <a:latin typeface="Times New Roman"/>
                <a:ea typeface="Times New Roman"/>
                <a:cs typeface="Times New Roman"/>
                <a:sym typeface="Times New Roman"/>
              </a:rPr>
              <a:t>ợc</a:t>
            </a:r>
            <a:r>
              <a:rPr lang="en-US" sz="2600" b="1" dirty="0">
                <a:latin typeface="Times New Roman"/>
                <a:ea typeface="Times New Roman"/>
                <a:cs typeface="Times New Roman"/>
                <a:sym typeface="Times New Roman"/>
              </a:rPr>
              <a:t> </a:t>
            </a:r>
            <a:r>
              <a:rPr lang="en-US" sz="2600" b="1" dirty="0" err="1">
                <a:latin typeface="Times New Roman"/>
                <a:ea typeface="Times New Roman"/>
                <a:cs typeface="Times New Roman"/>
                <a:sym typeface="Times New Roman"/>
              </a:rPr>
              <a:t>điểm</a:t>
            </a:r>
            <a:r>
              <a:rPr lang="en-US" sz="2600" b="1" dirty="0">
                <a:latin typeface="Times New Roman"/>
                <a:ea typeface="Times New Roman"/>
                <a:cs typeface="Times New Roman"/>
                <a:sym typeface="Times New Roman"/>
              </a:rPr>
              <a:t> </a:t>
            </a:r>
            <a:r>
              <a:rPr lang="en-US" sz="2600" b="1" dirty="0" err="1">
                <a:latin typeface="Times New Roman"/>
                <a:ea typeface="Times New Roman"/>
                <a:cs typeface="Times New Roman"/>
                <a:sym typeface="Times New Roman"/>
              </a:rPr>
              <a:t>của</a:t>
            </a:r>
            <a:r>
              <a:rPr lang="en-US" sz="2600" b="1" dirty="0">
                <a:latin typeface="Times New Roman"/>
                <a:ea typeface="Times New Roman"/>
                <a:cs typeface="Times New Roman"/>
                <a:sym typeface="Times New Roman"/>
              </a:rPr>
              <a:t> </a:t>
            </a:r>
            <a:r>
              <a:rPr lang="en-US" sz="2600" b="1" dirty="0" err="1">
                <a:latin typeface="Times New Roman"/>
                <a:ea typeface="Times New Roman"/>
                <a:cs typeface="Times New Roman"/>
                <a:sym typeface="Times New Roman"/>
              </a:rPr>
              <a:t>Ipsec</a:t>
            </a:r>
            <a:r>
              <a:rPr lang="en-US" sz="2600" b="1" dirty="0">
                <a:latin typeface="Times New Roman"/>
                <a:ea typeface="Times New Roman"/>
                <a:cs typeface="Times New Roman"/>
                <a:sym typeface="Times New Roman"/>
              </a:rPr>
              <a:t>:</a:t>
            </a:r>
          </a:p>
          <a:p>
            <a:pPr marL="114300" indent="0">
              <a:buNone/>
            </a:pPr>
            <a:r>
              <a:rPr lang="en-US" sz="2400" dirty="0"/>
              <a:t>4.1 </a:t>
            </a:r>
            <a:r>
              <a:rPr lang="vi-VN" sz="2400" dirty="0"/>
              <a:t> Ưu điểm:</a:t>
            </a:r>
            <a:endParaRPr lang="vi-VN" b="1" dirty="0"/>
          </a:p>
          <a:p>
            <a:pPr fontAlgn="base"/>
            <a:r>
              <a:rPr lang="vi-VN" sz="2400" dirty="0"/>
              <a:t>Khi IPSec được triển khai trên bức tường lửa hoặc bộ định tuyến của một mạng riêng thì tính năng an toàn của IPSec có thể áp dụng cho toàn bộ vào ra mạng riêng đó mà các thành phần khác không cần phải xử lý thêm các công việc liên quan tới bảo mật </a:t>
            </a:r>
          </a:p>
          <a:p>
            <a:pPr fontAlgn="base"/>
            <a:r>
              <a:rPr lang="vi-VN" sz="2400" dirty="0"/>
              <a:t>IPSec được thực hiện bên dưới lớp TCP và UDP ,đồng thời nó hoạt động trong suốt đối với các lớp này.Do vậy không cần phải thay đổi phần mềm hay cấu hình lại các dịch vụ khi IPSec được triển khai. </a:t>
            </a:r>
          </a:p>
          <a:p>
            <a:pPr fontAlgn="base"/>
            <a:r>
              <a:rPr lang="vi-VN" sz="2400" dirty="0"/>
              <a:t>IPSec có thể được cấu hình để hoạt động một cách trong suốt đối với các ứng dụng đầu cuối,điều này giúp che dấu những chi tiết cấu hình phức tạp mà người dùng phải thực hiện khi kết nối đến mạng nội bộ từ xa thông qua internet. </a:t>
            </a:r>
          </a:p>
          <a:p>
            <a:pPr marL="342900" lvl="1" indent="0" algn="l" rtl="0">
              <a:lnSpc>
                <a:spcPct val="90000"/>
              </a:lnSpc>
              <a:spcBef>
                <a:spcPts val="375"/>
              </a:spcBef>
              <a:spcAft>
                <a:spcPts val="0"/>
              </a:spcAft>
              <a:buClr>
                <a:srgbClr val="3F3F3F"/>
              </a:buClr>
              <a:buSzPts val="1800"/>
              <a:buNone/>
            </a:pPr>
            <a:endParaRPr b="1"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IV. IPsec</a:t>
            </a:r>
            <a:endParaRPr dirty="0">
              <a:latin typeface="Times New Roman"/>
              <a:ea typeface="Times New Roman"/>
              <a:cs typeface="Times New Roman"/>
              <a:sym typeface="Times New Roman"/>
            </a:endParaRPr>
          </a:p>
        </p:txBody>
      </p:sp>
      <p:sp>
        <p:nvSpPr>
          <p:cNvPr id="141" name="Google Shape;141;p10"/>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fontScale="92500" lnSpcReduction="10000"/>
          </a:bodyPr>
          <a:lstStyle/>
          <a:p>
            <a:pPr marL="114300" indent="0">
              <a:buNone/>
            </a:pPr>
            <a:r>
              <a:rPr lang="vi-VN" sz="2400" dirty="0"/>
              <a:t> </a:t>
            </a:r>
            <a:r>
              <a:rPr lang="en-US" sz="2400" b="1" dirty="0">
                <a:latin typeface="Times New Roman"/>
                <a:ea typeface="Times New Roman"/>
                <a:cs typeface="Times New Roman"/>
                <a:sym typeface="Times New Roman"/>
              </a:rPr>
              <a:t>4. </a:t>
            </a:r>
            <a:r>
              <a:rPr lang="vi-VN" sz="2400" b="1" dirty="0">
                <a:latin typeface="Times New Roman"/>
                <a:ea typeface="Times New Roman"/>
                <a:cs typeface="Times New Roman"/>
                <a:sym typeface="Times New Roman"/>
              </a:rPr>
              <a:t>Ư</a:t>
            </a:r>
            <a:r>
              <a:rPr lang="en-US" sz="2400" b="1" dirty="0">
                <a:latin typeface="Times New Roman"/>
                <a:ea typeface="Times New Roman"/>
                <a:cs typeface="Times New Roman"/>
                <a:sym typeface="Times New Roman"/>
              </a:rPr>
              <a:t>u </a:t>
            </a:r>
            <a:r>
              <a:rPr lang="en-US" sz="2400" b="1" dirty="0" err="1">
                <a:latin typeface="Times New Roman"/>
                <a:ea typeface="Times New Roman"/>
                <a:cs typeface="Times New Roman"/>
                <a:sym typeface="Times New Roman"/>
              </a:rPr>
              <a:t>nh</a:t>
            </a:r>
            <a:r>
              <a:rPr lang="vi-VN" sz="2400" b="1" dirty="0">
                <a:latin typeface="Times New Roman"/>
                <a:ea typeface="Times New Roman"/>
                <a:cs typeface="Times New Roman"/>
                <a:sym typeface="Times New Roman"/>
              </a:rPr>
              <a:t>ư</a:t>
            </a:r>
            <a:r>
              <a:rPr lang="en-US" sz="2400" b="1" dirty="0" err="1">
                <a:latin typeface="Times New Roman"/>
                <a:ea typeface="Times New Roman"/>
                <a:cs typeface="Times New Roman"/>
                <a:sym typeface="Times New Roman"/>
              </a:rPr>
              <a:t>ợc</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điểm</a:t>
            </a:r>
            <a:r>
              <a:rPr lang="en-US" sz="2400" b="1" dirty="0">
                <a:latin typeface="Times New Roman"/>
                <a:ea typeface="Times New Roman"/>
                <a:cs typeface="Times New Roman"/>
                <a:sym typeface="Times New Roman"/>
              </a:rPr>
              <a:t> </a:t>
            </a:r>
            <a:r>
              <a:rPr lang="en-US" sz="2600" b="1" dirty="0" err="1">
                <a:latin typeface="Times New Roman"/>
                <a:ea typeface="Times New Roman"/>
                <a:cs typeface="Times New Roman"/>
                <a:sym typeface="Times New Roman"/>
              </a:rPr>
              <a:t>của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Ipsec</a:t>
            </a:r>
            <a:r>
              <a:rPr lang="en-US" sz="2400" b="1" dirty="0">
                <a:latin typeface="Times New Roman"/>
                <a:ea typeface="Times New Roman"/>
                <a:cs typeface="Times New Roman"/>
                <a:sym typeface="Times New Roman"/>
              </a:rPr>
              <a:t>:</a:t>
            </a:r>
            <a:endParaRPr lang="en-US" sz="2400" dirty="0"/>
          </a:p>
          <a:p>
            <a:pPr marL="114300" indent="0">
              <a:buNone/>
            </a:pPr>
            <a:r>
              <a:rPr lang="en-US" sz="2400" dirty="0"/>
              <a:t>4.2. </a:t>
            </a:r>
            <a:r>
              <a:rPr lang="vi-VN" sz="2400" dirty="0"/>
              <a:t>Nhược điểm:</a:t>
            </a:r>
            <a:endParaRPr lang="vi-VN" b="1" dirty="0"/>
          </a:p>
          <a:p>
            <a:pPr fontAlgn="base"/>
            <a:r>
              <a:rPr lang="vi-VN" sz="2400" dirty="0"/>
              <a:t>Tất cả các gói được xử lý theo IPSec sẽ bị tăng kích thước do phải thêm vào các tiêu đề khác nhau, và điều này làm cho thông lượng hiệu dụng của mạng giảm xuống. Vấn đề này có thể được khắc phục bằng cách nén dữ liệu trước khi mã hóa, song các kĩ thuật như vậy vẫn còn đang nghiên cứu và chưa được chuẩn hóa. </a:t>
            </a:r>
          </a:p>
          <a:p>
            <a:pPr fontAlgn="base"/>
            <a:r>
              <a:rPr lang="vi-VN" sz="2400" dirty="0"/>
              <a:t>IPSec được thiết kế chỉ để hỗ trợ bảo mật cho lưu lượng IP, không hỗ trợ các dạng lưu lượng khác.</a:t>
            </a:r>
          </a:p>
          <a:p>
            <a:pPr fontAlgn="base"/>
            <a:r>
              <a:rPr lang="vi-VN" sz="2400" dirty="0"/>
              <a:t>Việc tính toán nhiều giải thuật phức tạp trong IPSec vẫn còn là một vấn đề khó đối với các trạm làm việc và máy PC năng lực yếu.</a:t>
            </a:r>
          </a:p>
          <a:p>
            <a:pPr fontAlgn="base"/>
            <a:r>
              <a:rPr lang="vi-VN" sz="2400" dirty="0"/>
              <a:t>Việc phân phối các phần cứng và phần mềm mật mã vẫn còn bị hạn chế đối với chính phủ một số quốc gia. </a:t>
            </a:r>
          </a:p>
          <a:p>
            <a:pPr marL="342900" lvl="1" indent="0" algn="l" rtl="0">
              <a:lnSpc>
                <a:spcPct val="90000"/>
              </a:lnSpc>
              <a:spcBef>
                <a:spcPts val="375"/>
              </a:spcBef>
              <a:spcAft>
                <a:spcPts val="0"/>
              </a:spcAft>
              <a:buClr>
                <a:srgbClr val="3F3F3F"/>
              </a:buClr>
              <a:buSzPts val="1800"/>
              <a:buNone/>
            </a:pPr>
            <a:endParaRPr b="1"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501323" y="-178522"/>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Mạng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riêng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ảo</a:t>
            </a:r>
            <a:r>
              <a:rPr lang="en-US" dirty="0">
                <a:latin typeface="Times New Roman"/>
                <a:ea typeface="Times New Roman"/>
                <a:cs typeface="Times New Roman"/>
                <a:sym typeface="Times New Roman"/>
              </a:rPr>
              <a:t> VNP</a:t>
            </a:r>
            <a:endParaRPr dirty="0">
              <a:latin typeface="Times New Roman"/>
              <a:ea typeface="Times New Roman"/>
              <a:cs typeface="Times New Roman"/>
              <a:sym typeface="Times New Roman"/>
            </a:endParaRPr>
          </a:p>
        </p:txBody>
      </p:sp>
      <p:sp>
        <p:nvSpPr>
          <p:cNvPr id="148" name="Google Shape;148;p11"/>
          <p:cNvSpPr txBox="1">
            <a:spLocks noGrp="1"/>
          </p:cNvSpPr>
          <p:nvPr>
            <p:ph type="body" idx="1"/>
          </p:nvPr>
        </p:nvSpPr>
        <p:spPr>
          <a:xfrm>
            <a:off x="102449" y="1025689"/>
            <a:ext cx="8026400" cy="5247782"/>
          </a:xfrm>
          <a:prstGeom prst="rect">
            <a:avLst/>
          </a:prstGeom>
          <a:noFill/>
          <a:ln>
            <a:noFill/>
          </a:ln>
        </p:spPr>
        <p:txBody>
          <a:bodyPr spcFirstLastPara="1" wrap="square" lIns="91425" tIns="45700" rIns="91425" bIns="45700" anchor="t" anchorCtr="0">
            <a:normAutofit/>
          </a:bodyPr>
          <a:lstStyle/>
          <a:p>
            <a:pPr marL="685800" lvl="1" algn="l" rtl="0">
              <a:lnSpc>
                <a:spcPct val="90000"/>
              </a:lnSpc>
              <a:spcBef>
                <a:spcPts val="375"/>
              </a:spcBef>
              <a:spcAft>
                <a:spcPts val="0"/>
              </a:spcAft>
              <a:buClr>
                <a:srgbClr val="3F3F3F"/>
              </a:buClr>
              <a:buSzPts val="1800"/>
              <a:buAutoNum type="arabicPeriod"/>
            </a:pPr>
            <a:r>
              <a:rPr lang="en-US" sz="2400" b="1" dirty="0" err="1">
                <a:latin typeface="Times New Roman"/>
                <a:ea typeface="Times New Roman"/>
                <a:cs typeface="Times New Roman"/>
                <a:sym typeface="Times New Roman"/>
              </a:rPr>
              <a:t>Tổng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quan</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về</a:t>
            </a:r>
            <a:r>
              <a:rPr lang="en-US" sz="2400" b="1" dirty="0">
                <a:latin typeface="Times New Roman"/>
                <a:ea typeface="Times New Roman"/>
                <a:cs typeface="Times New Roman"/>
                <a:sym typeface="Times New Roman"/>
              </a:rPr>
              <a:t> VNP</a:t>
            </a:r>
          </a:p>
          <a:p>
            <a:pPr marL="628650" lvl="1" indent="-285750"/>
            <a:r>
              <a:rPr lang="vi-VN" sz="2000" dirty="0"/>
              <a:t>Mạng riêng ảo VPN (Virtual Private Network) là công nghệ cung cấp một phương thức giao tiếp an toàn giữa các mạng riêng dựa vào kỹ thuật gọi là tunneling để tạo ra một mạng riêng trên nền Internet</a:t>
            </a:r>
            <a:r>
              <a:rPr lang="en-US" sz="2000" dirty="0"/>
              <a:t>.</a:t>
            </a:r>
          </a:p>
          <a:p>
            <a:pPr marL="628650" lvl="1" indent="-285750"/>
            <a:r>
              <a:rPr lang="en-US" sz="2000" dirty="0" err="1"/>
              <a:t>Về</a:t>
            </a:r>
            <a:r>
              <a:rPr lang="en-US" sz="2000" dirty="0"/>
              <a:t> </a:t>
            </a:r>
            <a:r>
              <a:rPr lang="en-US" sz="2000" dirty="0" err="1"/>
              <a:t>bản</a:t>
            </a:r>
            <a:r>
              <a:rPr lang="en-US" sz="2000" dirty="0"/>
              <a:t> </a:t>
            </a:r>
            <a:r>
              <a:rPr lang="en-US" sz="2000" dirty="0" err="1"/>
              <a:t>chất</a:t>
            </a:r>
            <a:r>
              <a:rPr lang="en-US" sz="2000" dirty="0"/>
              <a:t>, </a:t>
            </a:r>
            <a:r>
              <a:rPr lang="en-US" sz="2000" dirty="0" err="1"/>
              <a:t>đây</a:t>
            </a:r>
            <a:r>
              <a:rPr lang="en-US" sz="2000" dirty="0"/>
              <a:t> </a:t>
            </a:r>
            <a:r>
              <a:rPr lang="en-US" sz="2000" dirty="0" err="1"/>
              <a:t>là</a:t>
            </a:r>
            <a:r>
              <a:rPr lang="en-US" sz="2000" dirty="0"/>
              <a:t> </a:t>
            </a:r>
            <a:r>
              <a:rPr lang="en-US" sz="2000" dirty="0" err="1"/>
              <a:t>quá</a:t>
            </a:r>
            <a:r>
              <a:rPr lang="en-US" sz="2000" dirty="0"/>
              <a:t> </a:t>
            </a:r>
            <a:r>
              <a:rPr lang="en-US" sz="2000" dirty="0" err="1"/>
              <a:t>trình</a:t>
            </a:r>
            <a:r>
              <a:rPr lang="en-US" sz="2000" dirty="0"/>
              <a:t> </a:t>
            </a:r>
            <a:r>
              <a:rPr lang="en-US" sz="2000" dirty="0" err="1"/>
              <a:t>đặt</a:t>
            </a:r>
            <a:r>
              <a:rPr lang="en-US" sz="2000" dirty="0"/>
              <a:t> </a:t>
            </a:r>
            <a:r>
              <a:rPr lang="en-US" sz="2000" dirty="0" err="1"/>
              <a:t>toàn</a:t>
            </a:r>
            <a:r>
              <a:rPr lang="en-US" sz="2000" dirty="0"/>
              <a:t> </a:t>
            </a:r>
            <a:r>
              <a:rPr lang="en-US" sz="2000" dirty="0" err="1"/>
              <a:t>bộ</a:t>
            </a:r>
            <a:r>
              <a:rPr lang="en-US" sz="2000" dirty="0"/>
              <a:t> </a:t>
            </a:r>
            <a:r>
              <a:rPr lang="en-US" sz="2000" dirty="0" err="1"/>
              <a:t>gói</a:t>
            </a:r>
            <a:r>
              <a:rPr lang="en-US" sz="2000" dirty="0"/>
              <a:t> tin </a:t>
            </a:r>
            <a:r>
              <a:rPr lang="en-US" sz="2000" dirty="0" err="1"/>
              <a:t>vào</a:t>
            </a:r>
            <a:r>
              <a:rPr lang="en-US" sz="2000" dirty="0"/>
              <a:t> </a:t>
            </a:r>
            <a:r>
              <a:rPr lang="en-US" sz="2000" dirty="0" err="1"/>
              <a:t>trong</a:t>
            </a:r>
            <a:r>
              <a:rPr lang="en-US" sz="2000" dirty="0"/>
              <a:t> </a:t>
            </a:r>
            <a:r>
              <a:rPr lang="en-US" sz="2000" dirty="0" err="1"/>
              <a:t>một</a:t>
            </a:r>
            <a:r>
              <a:rPr lang="en-US" sz="2000" dirty="0"/>
              <a:t> </a:t>
            </a:r>
            <a:r>
              <a:rPr lang="en-US" sz="2000" dirty="0" err="1"/>
              <a:t>lớp</a:t>
            </a:r>
            <a:r>
              <a:rPr lang="en-US" sz="2000" dirty="0"/>
              <a:t> header </a:t>
            </a:r>
            <a:r>
              <a:rPr lang="en-US" sz="2000" dirty="0" err="1"/>
              <a:t>chứa</a:t>
            </a:r>
            <a:r>
              <a:rPr lang="en-US" sz="2000" dirty="0"/>
              <a:t> </a:t>
            </a:r>
            <a:r>
              <a:rPr lang="en-US" sz="2000" dirty="0" err="1"/>
              <a:t>thông</a:t>
            </a:r>
            <a:r>
              <a:rPr lang="en-US" sz="2000" dirty="0"/>
              <a:t> tin </a:t>
            </a:r>
            <a:r>
              <a:rPr lang="en-US" sz="2000" dirty="0" err="1"/>
              <a:t>định</a:t>
            </a:r>
            <a:r>
              <a:rPr lang="en-US" sz="2000" dirty="0"/>
              <a:t> </a:t>
            </a:r>
            <a:r>
              <a:rPr lang="en-US" sz="2000" dirty="0" err="1"/>
              <a:t>tuyến</a:t>
            </a:r>
            <a:r>
              <a:rPr lang="en-US" sz="2000" dirty="0"/>
              <a:t> </a:t>
            </a:r>
            <a:r>
              <a:rPr lang="en-US" sz="2000" dirty="0" err="1"/>
              <a:t>có</a:t>
            </a:r>
            <a:r>
              <a:rPr lang="en-US" sz="2000" dirty="0"/>
              <a:t> </a:t>
            </a:r>
            <a:r>
              <a:rPr lang="en-US" sz="2000" dirty="0" err="1"/>
              <a:t>thể</a:t>
            </a:r>
            <a:r>
              <a:rPr lang="en-US" sz="2000" dirty="0"/>
              <a:t> </a:t>
            </a:r>
            <a:r>
              <a:rPr lang="en-US" sz="2000" dirty="0" err="1"/>
              <a:t>truyền</a:t>
            </a:r>
            <a:r>
              <a:rPr lang="en-US" sz="2000" dirty="0"/>
              <a:t> qua </a:t>
            </a:r>
            <a:r>
              <a:rPr lang="en-US" sz="2000" dirty="0" err="1"/>
              <a:t>mạng</a:t>
            </a:r>
            <a:r>
              <a:rPr lang="en-US" sz="2000" dirty="0"/>
              <a:t> </a:t>
            </a:r>
            <a:r>
              <a:rPr lang="en-US" sz="2000" dirty="0" err="1"/>
              <a:t>trung</a:t>
            </a:r>
            <a:r>
              <a:rPr lang="en-US" sz="2000" dirty="0"/>
              <a:t> </a:t>
            </a:r>
            <a:r>
              <a:rPr lang="en-US" sz="2000" dirty="0" err="1"/>
              <a:t>gian</a:t>
            </a:r>
            <a:r>
              <a:rPr lang="en-US" sz="2000" dirty="0"/>
              <a:t>.</a:t>
            </a:r>
          </a:p>
          <a:p>
            <a:pPr marL="114300" indent="0">
              <a:buNone/>
            </a:pPr>
            <a:r>
              <a:rPr lang="en-US" sz="2400" dirty="0" err="1"/>
              <a:t>Có</a:t>
            </a:r>
            <a:r>
              <a:rPr lang="en-US" sz="2400" dirty="0"/>
              <a:t> 2 </a:t>
            </a:r>
            <a:r>
              <a:rPr lang="en-US" sz="2400" dirty="0" err="1"/>
              <a:t>loại</a:t>
            </a:r>
            <a:r>
              <a:rPr lang="en-US" sz="2400" dirty="0"/>
              <a:t> VPN </a:t>
            </a:r>
            <a:r>
              <a:rPr lang="en-US" sz="2400" dirty="0" err="1"/>
              <a:t>phổ</a:t>
            </a:r>
            <a:r>
              <a:rPr lang="en-US" sz="2400" dirty="0"/>
              <a:t> </a:t>
            </a:r>
            <a:r>
              <a:rPr lang="en-US" sz="2400" dirty="0" err="1"/>
              <a:t>biến</a:t>
            </a:r>
            <a:r>
              <a:rPr lang="en-US" sz="2400" dirty="0"/>
              <a:t>:</a:t>
            </a:r>
            <a:endParaRPr lang="en-US" dirty="0"/>
          </a:p>
          <a:p>
            <a:r>
              <a:rPr lang="en-US" b="1" dirty="0"/>
              <a:t>Site-to-site VPN:</a:t>
            </a:r>
          </a:p>
          <a:p>
            <a:endParaRPr lang="en-US" b="1" dirty="0"/>
          </a:p>
          <a:p>
            <a:pPr marL="114300" indent="0">
              <a:buNone/>
            </a:pPr>
            <a:endParaRPr lang="en-US" b="1" dirty="0"/>
          </a:p>
          <a:p>
            <a:r>
              <a:rPr lang="en-US" b="1" dirty="0"/>
              <a:t>Client-to-site VPN:</a:t>
            </a:r>
            <a:r>
              <a:rPr lang="en-US" dirty="0"/>
              <a:t/>
            </a:r>
            <a:br>
              <a:rPr lang="en-US" dirty="0"/>
            </a:br>
            <a:endParaRPr dirty="0">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CC3752EE-CDC8-4F2F-9843-F13C4D477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276" y="2928103"/>
            <a:ext cx="4048125" cy="15590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3E082D-A08A-4E99-8A23-003819F3B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024" y="4760536"/>
            <a:ext cx="4695825" cy="1706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488950" y="-219291"/>
            <a:ext cx="8026400" cy="1325563"/>
          </a:xfrm>
          <a:prstGeom prst="rect">
            <a:avLst/>
          </a:prstGeom>
          <a:noFill/>
          <a:ln>
            <a:noFill/>
          </a:ln>
        </p:spPr>
        <p:txBody>
          <a:bodyPr spcFirstLastPara="1" wrap="square" lIns="91425" tIns="45700" rIns="91425" bIns="45700" anchor="ctr" anchorCtr="0">
            <a:normAutofit/>
          </a:bodyPr>
          <a:lstStyle/>
          <a:p>
            <a:pPr lvl="0">
              <a:buSzPts val="3600"/>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Mạng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riêng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ảo</a:t>
            </a:r>
            <a:r>
              <a:rPr lang="en-US" dirty="0">
                <a:latin typeface="Times New Roman"/>
                <a:ea typeface="Times New Roman"/>
                <a:cs typeface="Times New Roman"/>
                <a:sym typeface="Times New Roman"/>
              </a:rPr>
              <a:t> VNP</a:t>
            </a:r>
            <a:endParaRPr dirty="0">
              <a:latin typeface="Times New Roman"/>
              <a:ea typeface="Times New Roman"/>
              <a:cs typeface="Times New Roman"/>
              <a:sym typeface="Times New Roman"/>
            </a:endParaRPr>
          </a:p>
        </p:txBody>
      </p:sp>
      <p:sp>
        <p:nvSpPr>
          <p:cNvPr id="155" name="Google Shape;155;p12"/>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pPr marL="342900" lvl="1" indent="0" algn="l" rtl="0">
              <a:lnSpc>
                <a:spcPct val="90000"/>
              </a:lnSpc>
              <a:spcBef>
                <a:spcPts val="375"/>
              </a:spcBef>
              <a:spcAft>
                <a:spcPts val="0"/>
              </a:spcAft>
              <a:buClr>
                <a:srgbClr val="3F3F3F"/>
              </a:buClr>
              <a:buSzPts val="1800"/>
              <a:buNone/>
            </a:pPr>
            <a:r>
              <a:rPr lang="en-US" sz="2400" b="1" dirty="0">
                <a:latin typeface="Times New Roman"/>
                <a:ea typeface="Times New Roman"/>
                <a:cs typeface="Times New Roman"/>
                <a:sym typeface="Times New Roman"/>
              </a:rPr>
              <a:t>2. </a:t>
            </a:r>
            <a:r>
              <a:rPr lang="en-US" sz="2400" b="1" dirty="0" err="1">
                <a:latin typeface="Times New Roman"/>
                <a:ea typeface="Times New Roman"/>
                <a:cs typeface="Times New Roman"/>
                <a:sym typeface="Times New Roman"/>
              </a:rPr>
              <a:t>Các</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chức</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năng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của</a:t>
            </a:r>
            <a:r>
              <a:rPr lang="en-US" sz="2400" b="1" dirty="0">
                <a:latin typeface="Times New Roman"/>
                <a:ea typeface="Times New Roman"/>
                <a:cs typeface="Times New Roman"/>
                <a:sym typeface="Times New Roman"/>
              </a:rPr>
              <a:t> VNP</a:t>
            </a:r>
          </a:p>
          <a:p>
            <a:pPr marL="628650" lvl="1" indent="-285750"/>
            <a:r>
              <a:rPr lang="en-US" dirty="0"/>
              <a:t>Confidentiality(</a:t>
            </a:r>
            <a:r>
              <a:rPr lang="en-US" dirty="0" err="1"/>
              <a:t>tính</a:t>
            </a:r>
            <a:r>
              <a:rPr lang="en-US" dirty="0"/>
              <a:t> </a:t>
            </a:r>
            <a:r>
              <a:rPr lang="en-US" dirty="0" err="1"/>
              <a:t>bảo</a:t>
            </a:r>
            <a:r>
              <a:rPr lang="en-US" dirty="0"/>
              <a:t> </a:t>
            </a:r>
            <a:r>
              <a:rPr lang="en-US" dirty="0" err="1"/>
              <a:t>mật</a:t>
            </a:r>
            <a:r>
              <a:rPr lang="en-US" dirty="0"/>
              <a:t>)</a:t>
            </a:r>
          </a:p>
          <a:p>
            <a:pPr marL="628650" lvl="1" indent="-285750"/>
            <a:r>
              <a:rPr lang="en-US" dirty="0"/>
              <a:t> Authentication</a:t>
            </a:r>
          </a:p>
          <a:p>
            <a:pPr marL="628650" lvl="1" indent="-285750"/>
            <a:r>
              <a:rPr lang="en-US" dirty="0" err="1"/>
              <a:t>Tunnelling</a:t>
            </a:r>
            <a:r>
              <a:rPr lang="en-US" dirty="0"/>
              <a:t> (</a:t>
            </a:r>
            <a:r>
              <a:rPr lang="en-US" dirty="0" err="1"/>
              <a:t>kỹ</a:t>
            </a:r>
            <a:r>
              <a:rPr lang="en-US" dirty="0"/>
              <a:t> </a:t>
            </a:r>
            <a:r>
              <a:rPr lang="en-US" dirty="0" err="1"/>
              <a:t>thuật</a:t>
            </a:r>
            <a:r>
              <a:rPr lang="en-US" dirty="0"/>
              <a:t> </a:t>
            </a:r>
            <a:r>
              <a:rPr lang="en-US" dirty="0" err="1"/>
              <a:t>truyền</a:t>
            </a:r>
            <a:r>
              <a:rPr lang="en-US" dirty="0"/>
              <a:t> </a:t>
            </a:r>
            <a:r>
              <a:rPr lang="en-US" dirty="0" err="1"/>
              <a:t>dữ</a:t>
            </a:r>
            <a:r>
              <a:rPr lang="en-US" dirty="0"/>
              <a:t> </a:t>
            </a:r>
            <a:r>
              <a:rPr lang="en-US" dirty="0" err="1"/>
              <a:t>liệu</a:t>
            </a:r>
            <a:r>
              <a:rPr lang="en-US" dirty="0"/>
              <a:t> qua </a:t>
            </a:r>
            <a:r>
              <a:rPr lang="en-US" dirty="0" err="1"/>
              <a:t>nhiều</a:t>
            </a:r>
            <a:r>
              <a:rPr lang="en-US" dirty="0"/>
              <a:t> </a:t>
            </a:r>
            <a:r>
              <a:rPr lang="en-US" dirty="0" err="1"/>
              <a:t>mạng</a:t>
            </a:r>
            <a:r>
              <a:rPr lang="en-US" dirty="0"/>
              <a:t> </a:t>
            </a:r>
            <a:r>
              <a:rPr lang="en-US" dirty="0" err="1"/>
              <a:t>có</a:t>
            </a:r>
            <a:r>
              <a:rPr lang="en-US" dirty="0"/>
              <a:t> </a:t>
            </a:r>
            <a:r>
              <a:rPr lang="en-US" dirty="0" err="1"/>
              <a:t>giao</a:t>
            </a:r>
            <a:r>
              <a:rPr lang="en-US" dirty="0"/>
              <a:t> </a:t>
            </a:r>
            <a:r>
              <a:rPr lang="en-US" dirty="0" err="1"/>
              <a:t>thức</a:t>
            </a:r>
            <a:r>
              <a:rPr lang="en-US" dirty="0"/>
              <a:t> </a:t>
            </a:r>
            <a:r>
              <a:rPr lang="en-US" dirty="0" err="1"/>
              <a:t>khác</a:t>
            </a:r>
            <a:r>
              <a:rPr lang="en-US" dirty="0"/>
              <a:t> </a:t>
            </a:r>
            <a:r>
              <a:rPr lang="en-US" dirty="0" err="1"/>
              <a:t>nhau</a:t>
            </a:r>
            <a:r>
              <a:rPr lang="en-US" dirty="0"/>
              <a:t>)(</a:t>
            </a:r>
            <a:r>
              <a:rPr lang="en-US" dirty="0" err="1"/>
              <a:t>tính</a:t>
            </a:r>
            <a:r>
              <a:rPr lang="en-US" dirty="0"/>
              <a:t> </a:t>
            </a:r>
            <a:r>
              <a:rPr lang="en-US" dirty="0" err="1"/>
              <a:t>xác</a:t>
            </a:r>
            <a:r>
              <a:rPr lang="en-US" dirty="0"/>
              <a:t> </a:t>
            </a:r>
            <a:r>
              <a:rPr lang="en-US" dirty="0" err="1"/>
              <a:t>thực</a:t>
            </a:r>
            <a:r>
              <a:rPr lang="en-US" dirty="0"/>
              <a:t>)</a:t>
            </a:r>
          </a:p>
          <a:p>
            <a:pPr marL="628650" lvl="1" indent="-285750"/>
            <a:r>
              <a:rPr lang="en-US" dirty="0"/>
              <a:t> Integrity( </a:t>
            </a:r>
            <a:r>
              <a:rPr lang="en-US" dirty="0" err="1"/>
              <a:t>tính</a:t>
            </a:r>
            <a:r>
              <a:rPr lang="en-US" dirty="0"/>
              <a:t> </a:t>
            </a:r>
            <a:r>
              <a:rPr lang="en-US" dirty="0" err="1"/>
              <a:t>toàn</a:t>
            </a:r>
            <a:r>
              <a:rPr lang="en-US" dirty="0"/>
              <a:t> </a:t>
            </a:r>
            <a:r>
              <a:rPr lang="en-US" dirty="0" err="1"/>
              <a:t>vẹn</a:t>
            </a:r>
            <a:r>
              <a:rPr lang="en-US" dirty="0"/>
              <a:t>)</a:t>
            </a:r>
          </a:p>
          <a:p>
            <a:pPr marL="628650" lvl="1" indent="-285750"/>
            <a:r>
              <a:rPr lang="en-US" dirty="0"/>
              <a:t>Anti-replay(</a:t>
            </a:r>
            <a:r>
              <a:rPr lang="en-US" dirty="0" err="1"/>
              <a:t>chống</a:t>
            </a:r>
            <a:r>
              <a:rPr lang="en-US" dirty="0"/>
              <a:t> </a:t>
            </a:r>
            <a:r>
              <a:rPr lang="en-US" dirty="0" err="1"/>
              <a:t>gửi</a:t>
            </a:r>
            <a:r>
              <a:rPr lang="en-US" dirty="0"/>
              <a:t> </a:t>
            </a:r>
            <a:r>
              <a:rPr lang="en-US" dirty="0" err="1"/>
              <a:t>lại</a:t>
            </a:r>
            <a:r>
              <a:rPr lang="en-US" dirty="0"/>
              <a:t>)</a:t>
            </a:r>
          </a:p>
          <a:p>
            <a:pPr marL="628650" lvl="1" indent="-285750"/>
            <a:r>
              <a:rPr lang="en-US" dirty="0" err="1"/>
              <a:t>Quản</a:t>
            </a:r>
            <a:r>
              <a:rPr lang="en-US" dirty="0"/>
              <a:t> </a:t>
            </a:r>
            <a:r>
              <a:rPr lang="en-US" dirty="0" err="1"/>
              <a:t>lý</a:t>
            </a:r>
            <a:r>
              <a:rPr lang="en-US" dirty="0"/>
              <a:t> </a:t>
            </a:r>
            <a:r>
              <a:rPr lang="en-US" dirty="0" err="1"/>
              <a:t>phiên</a:t>
            </a:r>
            <a:endParaRPr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488950" y="-191010"/>
            <a:ext cx="8397473" cy="1325563"/>
          </a:xfrm>
          <a:prstGeom prst="rect">
            <a:avLst/>
          </a:prstGeom>
          <a:noFill/>
          <a:ln>
            <a:noFill/>
          </a:ln>
        </p:spPr>
        <p:txBody>
          <a:bodyPr spcFirstLastPara="1" wrap="square" lIns="91425" tIns="45700" rIns="91425" bIns="45700" anchor="ctr" anchorCtr="0">
            <a:normAutofit/>
          </a:bodyPr>
          <a:lstStyle/>
          <a:p>
            <a:pPr lvl="0">
              <a:buSzPts val="3600"/>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Mạng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riêng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ảo</a:t>
            </a:r>
            <a:r>
              <a:rPr lang="en-US" dirty="0">
                <a:latin typeface="Times New Roman"/>
                <a:ea typeface="Times New Roman"/>
                <a:cs typeface="Times New Roman"/>
                <a:sym typeface="Times New Roman"/>
              </a:rPr>
              <a:t> VNP</a:t>
            </a:r>
            <a:endParaRPr dirty="0">
              <a:latin typeface="Times New Roman"/>
              <a:ea typeface="Times New Roman"/>
              <a:cs typeface="Times New Roman"/>
              <a:sym typeface="Times New Roman"/>
            </a:endParaRPr>
          </a:p>
        </p:txBody>
      </p:sp>
      <p:sp>
        <p:nvSpPr>
          <p:cNvPr id="161" name="Google Shape;161;p13"/>
          <p:cNvSpPr txBox="1">
            <a:spLocks noGrp="1"/>
          </p:cNvSpPr>
          <p:nvPr>
            <p:ph type="body" idx="1"/>
          </p:nvPr>
        </p:nvSpPr>
        <p:spPr>
          <a:xfrm>
            <a:off x="488950" y="1346201"/>
            <a:ext cx="8026400" cy="5224282"/>
          </a:xfrm>
          <a:prstGeom prst="rect">
            <a:avLst/>
          </a:prstGeom>
          <a:noFill/>
          <a:ln>
            <a:noFill/>
          </a:ln>
        </p:spPr>
        <p:txBody>
          <a:bodyPr spcFirstLastPara="1" wrap="square" lIns="91425" tIns="45700" rIns="91425" bIns="45700" anchor="t" anchorCtr="0">
            <a:normAutofit fontScale="77500" lnSpcReduction="20000"/>
          </a:bodyPr>
          <a:lstStyle/>
          <a:p>
            <a:pPr marL="342900" lvl="1" indent="0" algn="l" rtl="0">
              <a:lnSpc>
                <a:spcPct val="90000"/>
              </a:lnSpc>
              <a:spcBef>
                <a:spcPts val="0"/>
              </a:spcBef>
              <a:spcAft>
                <a:spcPts val="0"/>
              </a:spcAft>
              <a:buClr>
                <a:srgbClr val="3F3F3F"/>
              </a:buClr>
              <a:buSzPts val="2400"/>
              <a:buNone/>
            </a:pPr>
            <a:r>
              <a:rPr lang="en-US" sz="3100" b="1" dirty="0"/>
              <a:t>3. Đ</a:t>
            </a:r>
            <a:r>
              <a:rPr lang="vi-VN" sz="3100" b="1" dirty="0"/>
              <a:t>ư</a:t>
            </a:r>
            <a:r>
              <a:rPr lang="en-US" sz="3100" b="1" dirty="0" err="1"/>
              <a:t>ờng</a:t>
            </a:r>
            <a:r>
              <a:rPr lang="en-US" sz="3100" b="1" dirty="0"/>
              <a:t> </a:t>
            </a:r>
            <a:r>
              <a:rPr lang="en-US" sz="3100" b="1" dirty="0" err="1"/>
              <a:t>hầm</a:t>
            </a:r>
            <a:r>
              <a:rPr lang="en-US" sz="3100" b="1" dirty="0"/>
              <a:t> </a:t>
            </a:r>
            <a:r>
              <a:rPr lang="en-US" sz="3100" b="1" dirty="0" err="1"/>
              <a:t>và</a:t>
            </a:r>
            <a:r>
              <a:rPr lang="en-US" sz="3100" b="1" dirty="0"/>
              <a:t> </a:t>
            </a:r>
            <a:r>
              <a:rPr lang="en-US" sz="3100" b="1" dirty="0" err="1"/>
              <a:t>mã</a:t>
            </a:r>
            <a:r>
              <a:rPr lang="en-US" sz="3100" b="1" dirty="0"/>
              <a:t> </a:t>
            </a:r>
            <a:r>
              <a:rPr lang="en-US" sz="3100" b="1" dirty="0" err="1"/>
              <a:t>hóa</a:t>
            </a:r>
            <a:endParaRPr lang="en-US" sz="3100" b="1"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pPr marL="342900" lvl="1" indent="0" algn="l" rtl="0">
              <a:lnSpc>
                <a:spcPct val="90000"/>
              </a:lnSpc>
              <a:spcBef>
                <a:spcPts val="0"/>
              </a:spcBef>
              <a:spcAft>
                <a:spcPts val="0"/>
              </a:spcAft>
              <a:buClr>
                <a:srgbClr val="3F3F3F"/>
              </a:buClr>
              <a:buSzPts val="2400"/>
              <a:buNone/>
            </a:pPr>
            <a:endParaRPr lang="en-US" dirty="0"/>
          </a:p>
          <a:p>
            <a:r>
              <a:rPr lang="vi-VN" sz="2400" b="1" i="1" dirty="0"/>
              <a:t>Đường hầm (Tunnel</a:t>
            </a:r>
            <a:r>
              <a:rPr lang="vi-VN" sz="2400" dirty="0"/>
              <a:t>) cung cấp các kết nối logic, điểm tới điểm qua mạng IP không hướng kết nối. Điều này giúp cho việc sử dụng các ưu điểm các tính năng bảo mật. Các giải pháp đường hầm cho VPN là sử dụng sự mã hoá để bảo vệ dữ liệu không bị xem trộm bởi bất cứ những ai không được phép và để thực hiện đóng gói đa giao thức nếu cần thiết. Mã hoá được sử dụng để tạo kết nối đường hầm để dữ liệu chỉ có thể được đọc bởi người nhận và người gửi.</a:t>
            </a:r>
            <a:endParaRPr lang="vi-VN" dirty="0"/>
          </a:p>
          <a:p>
            <a:r>
              <a:rPr lang="vi-VN" sz="2400" b="1" i="1" dirty="0"/>
              <a:t>Mã hoá(Encryption)</a:t>
            </a:r>
            <a:r>
              <a:rPr lang="vi-VN" sz="2400" dirty="0"/>
              <a:t> chắc chắn rằng bản tin không bị đọc bởi bất kỳ ai nhưng có thể đọc được bởi người nhận. Khi mà càng có nhiều thông tin lưu thông  trên mạng thì sự cần thiết đối với việc mã hoá thông tin càng trở nên quan trọng. Mã hóa sẽ biến đổi nội dung thông tin thành trong một văn bản mật mã mà là vô nghĩa trong dạng mật mã của nó. Chức năng giải mã để khôi phục văn bản mật mã thành nội dung thông tin có thể dùng được cho người nhận.</a:t>
            </a:r>
            <a:endParaRPr dirty="0"/>
          </a:p>
        </p:txBody>
      </p:sp>
      <p:pic>
        <p:nvPicPr>
          <p:cNvPr id="5122" name="Picture 2">
            <a:extLst>
              <a:ext uri="{FF2B5EF4-FFF2-40B4-BE49-F238E27FC236}">
                <a16:creationId xmlns:a16="http://schemas.microsoft.com/office/drawing/2014/main" id="{0F1EFE07-92BF-49A7-ABBD-CEF012B8E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25" y="1677971"/>
            <a:ext cx="5734050" cy="1319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8665-F61A-473A-84E3-9F86CA53DBE3}"/>
              </a:ext>
            </a:extLst>
          </p:cNvPr>
          <p:cNvSpPr>
            <a:spLocks noGrp="1"/>
          </p:cNvSpPr>
          <p:nvPr>
            <p:ph type="title"/>
          </p:nvPr>
        </p:nvSpPr>
        <p:spPr>
          <a:xfrm>
            <a:off x="309841" y="-191010"/>
            <a:ext cx="8026400" cy="1325563"/>
          </a:xfrm>
        </p:spPr>
        <p:txBody>
          <a:bodyPr/>
          <a:lstStyle/>
          <a:p>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Mạng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riêng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ảo</a:t>
            </a:r>
            <a:r>
              <a:rPr lang="en-US" dirty="0">
                <a:latin typeface="Times New Roman"/>
                <a:ea typeface="Times New Roman"/>
                <a:cs typeface="Times New Roman"/>
                <a:sym typeface="Times New Roman"/>
              </a:rPr>
              <a:t> VNP</a:t>
            </a:r>
            <a:endParaRPr lang="en-US" dirty="0"/>
          </a:p>
        </p:txBody>
      </p:sp>
      <p:sp>
        <p:nvSpPr>
          <p:cNvPr id="3" name="Text Placeholder 2">
            <a:extLst>
              <a:ext uri="{FF2B5EF4-FFF2-40B4-BE49-F238E27FC236}">
                <a16:creationId xmlns:a16="http://schemas.microsoft.com/office/drawing/2014/main" id="{DEE9C082-F7C8-49D8-940C-D3ECD0883EE4}"/>
              </a:ext>
            </a:extLst>
          </p:cNvPr>
          <p:cNvSpPr>
            <a:spLocks noGrp="1"/>
          </p:cNvSpPr>
          <p:nvPr>
            <p:ph type="body" idx="1"/>
          </p:nvPr>
        </p:nvSpPr>
        <p:spPr/>
        <p:txBody>
          <a:bodyPr/>
          <a:lstStyle/>
          <a:p>
            <a:pPr marL="114300" indent="0">
              <a:buNone/>
            </a:pPr>
            <a:r>
              <a:rPr lang="en-US" b="1" dirty="0"/>
              <a:t>4. </a:t>
            </a:r>
            <a:r>
              <a:rPr lang="en-US" b="1" dirty="0" err="1"/>
              <a:t>Các</a:t>
            </a:r>
            <a:r>
              <a:rPr lang="en-US" b="1" dirty="0"/>
              <a:t> </a:t>
            </a:r>
            <a:r>
              <a:rPr lang="en-US" b="1" dirty="0" err="1"/>
              <a:t>giao</a:t>
            </a:r>
            <a:r>
              <a:rPr lang="en-US" b="1" dirty="0"/>
              <a:t> </a:t>
            </a:r>
            <a:r>
              <a:rPr lang="en-US" b="1" dirty="0" err="1"/>
              <a:t>thức</a:t>
            </a:r>
            <a:r>
              <a:rPr lang="en-US" b="1" dirty="0"/>
              <a:t> </a:t>
            </a:r>
            <a:r>
              <a:rPr lang="en-US" b="1" dirty="0" err="1"/>
              <a:t>trong</a:t>
            </a:r>
            <a:r>
              <a:rPr lang="en-US" b="1" dirty="0"/>
              <a:t> VNP</a:t>
            </a:r>
          </a:p>
          <a:p>
            <a:r>
              <a:rPr lang="vi-VN" dirty="0"/>
              <a:t>giao thức </a:t>
            </a:r>
            <a:r>
              <a:rPr lang="vi-VN"/>
              <a:t>đường </a:t>
            </a:r>
            <a:r>
              <a:rPr lang="vi-VN" smtClean="0"/>
              <a:t>hầm</a:t>
            </a:r>
            <a:r>
              <a:rPr lang="en-US" smtClean="0"/>
              <a:t> PPTP</a:t>
            </a:r>
            <a:endParaRPr lang="en-US" dirty="0"/>
          </a:p>
          <a:p>
            <a:r>
              <a:rPr lang="en-US"/>
              <a:t>Giao</a:t>
            </a:r>
            <a:r>
              <a:rPr lang="en-US" dirty="0"/>
              <a:t> </a:t>
            </a:r>
            <a:r>
              <a:rPr lang="en-US" dirty="0" err="1"/>
              <a:t>thức</a:t>
            </a:r>
            <a:r>
              <a:rPr lang="en-US" dirty="0"/>
              <a:t> </a:t>
            </a:r>
            <a:r>
              <a:rPr lang="en-US" dirty="0" err="1"/>
              <a:t>chuyển</a:t>
            </a:r>
            <a:r>
              <a:rPr lang="en-US" dirty="0"/>
              <a:t> </a:t>
            </a:r>
            <a:r>
              <a:rPr lang="en-US" dirty="0" err="1"/>
              <a:t>tiếp</a:t>
            </a:r>
            <a:r>
              <a:rPr lang="en-US" dirty="0"/>
              <a:t> </a:t>
            </a:r>
            <a:r>
              <a:rPr lang="en-US" dirty="0" err="1"/>
              <a:t>lớp</a:t>
            </a:r>
            <a:r>
              <a:rPr lang="en-US" dirty="0"/>
              <a:t> 2 (L2F)</a:t>
            </a:r>
            <a:endParaRPr lang="en-US" b="1" dirty="0"/>
          </a:p>
          <a:p>
            <a:r>
              <a:rPr lang="vi-VN" dirty="0"/>
              <a:t>Giao thức đường hầm lớp 2 L2TP(Layer 2 Tunneling Protocol)</a:t>
            </a:r>
            <a:endParaRPr lang="vi-VN" b="1" dirty="0"/>
          </a:p>
          <a:p>
            <a:r>
              <a:rPr lang="en-US" dirty="0"/>
              <a:t> </a:t>
            </a:r>
            <a:r>
              <a:rPr lang="en-US" dirty="0" err="1"/>
              <a:t>Giao</a:t>
            </a:r>
            <a:r>
              <a:rPr lang="en-US" dirty="0"/>
              <a:t> </a:t>
            </a:r>
            <a:r>
              <a:rPr lang="en-US" dirty="0" err="1"/>
              <a:t>thức</a:t>
            </a:r>
            <a:r>
              <a:rPr lang="en-US" dirty="0"/>
              <a:t> GRE (Generic Routing Encapsulation)</a:t>
            </a:r>
            <a:endParaRPr lang="en-US" b="1" dirty="0"/>
          </a:p>
          <a:p>
            <a:r>
              <a:rPr lang="en-US" dirty="0" err="1"/>
              <a:t>Giao</a:t>
            </a:r>
            <a:r>
              <a:rPr lang="en-US" dirty="0"/>
              <a:t> </a:t>
            </a:r>
            <a:r>
              <a:rPr lang="en-US" err="1"/>
              <a:t>thức</a:t>
            </a:r>
            <a:r>
              <a:rPr lang="en-US"/>
              <a:t> </a:t>
            </a:r>
            <a:r>
              <a:rPr lang="en-US" smtClean="0"/>
              <a:t>IPSec</a:t>
            </a:r>
            <a:endParaRPr lang="en-US" b="1" dirty="0"/>
          </a:p>
          <a:p>
            <a:pPr marL="114300" indent="0">
              <a:buNone/>
            </a:pPr>
            <a:endParaRPr lang="en-US" dirty="0"/>
          </a:p>
        </p:txBody>
      </p:sp>
    </p:spTree>
    <p:extLst>
      <p:ext uri="{BB962C8B-B14F-4D97-AF65-F5344CB8AC3E}">
        <p14:creationId xmlns:p14="http://schemas.microsoft.com/office/powerpoint/2010/main" val="208348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3746" y="303591"/>
            <a:ext cx="3251495"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EDAE2-E00E-461E-BD7A-A5349F1EB4EF}"/>
              </a:ext>
            </a:extLst>
          </p:cNvPr>
          <p:cNvSpPr>
            <a:spLocks noGrp="1"/>
          </p:cNvSpPr>
          <p:nvPr>
            <p:ph type="title"/>
          </p:nvPr>
        </p:nvSpPr>
        <p:spPr>
          <a:xfrm>
            <a:off x="445770" y="637125"/>
            <a:ext cx="2851707" cy="5256371"/>
          </a:xfrm>
        </p:spPr>
        <p:txBody>
          <a:bodyPr>
            <a:normAutofit/>
          </a:bodyPr>
          <a:lstStyle/>
          <a:p>
            <a:r>
              <a:rPr lang="en-US" sz="4200" dirty="0">
                <a:solidFill>
                  <a:schemeClr val="bg1"/>
                </a:solidFill>
              </a:rPr>
              <a:t>VI. </a:t>
            </a:r>
            <a:r>
              <a:rPr lang="en-US" sz="4200" dirty="0" err="1">
                <a:solidFill>
                  <a:schemeClr val="bg1"/>
                </a:solidFill>
              </a:rPr>
              <a:t>Ứng</a:t>
            </a:r>
            <a:r>
              <a:rPr lang="en-US" sz="4200" dirty="0">
                <a:solidFill>
                  <a:schemeClr val="bg1"/>
                </a:solidFill>
              </a:rPr>
              <a:t> </a:t>
            </a:r>
            <a:r>
              <a:rPr lang="en-US" sz="4200" dirty="0" err="1">
                <a:solidFill>
                  <a:schemeClr val="bg1"/>
                </a:solidFill>
              </a:rPr>
              <a:t>dụng</a:t>
            </a:r>
            <a:r>
              <a:rPr lang="en-US" sz="4200" dirty="0">
                <a:solidFill>
                  <a:schemeClr val="bg1"/>
                </a:solidFill>
              </a:rPr>
              <a:t> </a:t>
            </a:r>
            <a:r>
              <a:rPr lang="en-US" sz="4200" dirty="0" err="1">
                <a:solidFill>
                  <a:schemeClr val="bg1"/>
                </a:solidFill>
              </a:rPr>
              <a:t>của</a:t>
            </a:r>
            <a:r>
              <a:rPr lang="en-US" sz="4200" dirty="0">
                <a:solidFill>
                  <a:schemeClr val="bg1"/>
                </a:solidFill>
              </a:rPr>
              <a:t> VNP</a:t>
            </a:r>
          </a:p>
        </p:txBody>
      </p:sp>
      <p:graphicFrame>
        <p:nvGraphicFramePr>
          <p:cNvPr id="5" name="Text Placeholder 2">
            <a:extLst>
              <a:ext uri="{FF2B5EF4-FFF2-40B4-BE49-F238E27FC236}">
                <a16:creationId xmlns:a16="http://schemas.microsoft.com/office/drawing/2014/main" id="{94DB2B7B-A06E-461E-A482-4E3D4E1A8E39}"/>
              </a:ext>
            </a:extLst>
          </p:cNvPr>
          <p:cNvGraphicFramePr/>
          <p:nvPr>
            <p:extLst>
              <p:ext uri="{D42A27DB-BD31-4B8C-83A1-F6EECF244321}">
                <p14:modId xmlns:p14="http://schemas.microsoft.com/office/powerpoint/2010/main" val="3022788598"/>
              </p:ext>
            </p:extLst>
          </p:nvPr>
        </p:nvGraphicFramePr>
        <p:xfrm>
          <a:off x="3875238" y="303591"/>
          <a:ext cx="4941519"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88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488949" y="-87315"/>
            <a:ext cx="839747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V. Câu hỏi</a:t>
            </a:r>
            <a:endParaRPr>
              <a:latin typeface="Times New Roman"/>
              <a:ea typeface="Times New Roman"/>
              <a:cs typeface="Times New Roman"/>
              <a:sym typeface="Times New Roman"/>
            </a:endParaRPr>
          </a:p>
        </p:txBody>
      </p:sp>
      <p:pic>
        <p:nvPicPr>
          <p:cNvPr id="167" name="Google Shape;167;p14"/>
          <p:cNvPicPr preferRelativeResize="0">
            <a:picLocks noGrp="1"/>
          </p:cNvPicPr>
          <p:nvPr>
            <p:ph type="body" idx="1"/>
          </p:nvPr>
        </p:nvPicPr>
        <p:blipFill rotWithShape="1">
          <a:blip r:embed="rId3">
            <a:alphaModFix/>
          </a:blip>
          <a:srcRect/>
          <a:stretch/>
        </p:blipFill>
        <p:spPr>
          <a:xfrm>
            <a:off x="1259954" y="1346200"/>
            <a:ext cx="6484391" cy="490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488950" y="-209863"/>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NỘI DUNG</a:t>
            </a:r>
            <a:endParaRPr dirty="0">
              <a:latin typeface="Times New Roman"/>
              <a:ea typeface="Times New Roman"/>
              <a:cs typeface="Times New Roman"/>
              <a:sym typeface="Times New Roman"/>
            </a:endParaRPr>
          </a:p>
        </p:txBody>
      </p:sp>
      <p:sp>
        <p:nvSpPr>
          <p:cNvPr id="90" name="Google Shape;90;p2"/>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rgbClr val="3F3F3F"/>
              </a:buClr>
              <a:buSzPts val="2100"/>
              <a:buFont typeface="Calibri"/>
              <a:buAutoNum type="romanUcPeriod"/>
            </a:pPr>
            <a:r>
              <a:rPr lang="en-US" dirty="0" err="1">
                <a:latin typeface="Times New Roman"/>
                <a:ea typeface="Times New Roman"/>
                <a:cs typeface="Times New Roman"/>
                <a:sym typeface="Times New Roman"/>
              </a:rPr>
              <a:t>Giới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thiệu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về</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đề</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tài</a:t>
            </a:r>
            <a:endParaRPr dirty="0"/>
          </a:p>
          <a:p>
            <a:pPr marL="514350" lvl="0" indent="-514350" algn="l" rtl="0">
              <a:lnSpc>
                <a:spcPct val="90000"/>
              </a:lnSpc>
              <a:spcBef>
                <a:spcPts val="750"/>
              </a:spcBef>
              <a:spcAft>
                <a:spcPts val="0"/>
              </a:spcAft>
              <a:buClr>
                <a:srgbClr val="3F3F3F"/>
              </a:buClr>
              <a:buSzPts val="2100"/>
              <a:buFont typeface="Calibri"/>
              <a:buAutoNum type="romanUcPeriod"/>
            </a:pPr>
            <a:r>
              <a:rPr lang="en-US" dirty="0" err="1">
                <a:latin typeface="Times New Roman"/>
                <a:cs typeface="Times New Roman"/>
                <a:sym typeface="Times New Roman"/>
              </a:rPr>
              <a:t>Về</a:t>
            </a:r>
            <a:r>
              <a:rPr lang="en-US" dirty="0">
                <a:latin typeface="Times New Roman"/>
                <a:cs typeface="Times New Roman"/>
                <a:sym typeface="Times New Roman"/>
              </a:rPr>
              <a:t> </a:t>
            </a:r>
            <a:r>
              <a:rPr lang="en-US" dirty="0" err="1">
                <a:latin typeface="Times New Roman"/>
                <a:cs typeface="Times New Roman"/>
                <a:sym typeface="Times New Roman"/>
              </a:rPr>
              <a:t>mạng</a:t>
            </a:r>
            <a:r>
              <a:rPr lang="en-US" dirty="0">
                <a:latin typeface="Times New Roman"/>
                <a:cs typeface="Times New Roman"/>
                <a:sym typeface="Times New Roman"/>
              </a:rPr>
              <a:t> IP</a:t>
            </a:r>
          </a:p>
          <a:p>
            <a:pPr marL="514350" lvl="0" indent="-514350" algn="l" rtl="0">
              <a:lnSpc>
                <a:spcPct val="90000"/>
              </a:lnSpc>
              <a:spcBef>
                <a:spcPts val="750"/>
              </a:spcBef>
              <a:spcAft>
                <a:spcPts val="0"/>
              </a:spcAft>
              <a:buClr>
                <a:srgbClr val="3F3F3F"/>
              </a:buClr>
              <a:buSzPts val="2100"/>
              <a:buFont typeface="Calibri"/>
              <a:buAutoNum type="romanUcPeriod"/>
            </a:pPr>
            <a:r>
              <a:rPr lang="en-US" dirty="0" err="1">
                <a:latin typeface="Times New Roman"/>
                <a:cs typeface="Times New Roman"/>
                <a:sym typeface="Times New Roman"/>
              </a:rPr>
              <a:t>Các</a:t>
            </a:r>
            <a:r>
              <a:rPr lang="en-US" dirty="0">
                <a:latin typeface="Times New Roman"/>
                <a:cs typeface="Times New Roman"/>
                <a:sym typeface="Times New Roman"/>
              </a:rPr>
              <a:t> </a:t>
            </a:r>
            <a:r>
              <a:rPr lang="en-US" dirty="0" err="1">
                <a:latin typeface="Times New Roman"/>
                <a:cs typeface="Times New Roman"/>
                <a:sym typeface="Times New Roman"/>
              </a:rPr>
              <a:t>nguy</a:t>
            </a:r>
            <a:r>
              <a:rPr lang="en-US" dirty="0">
                <a:latin typeface="Times New Roman"/>
                <a:cs typeface="Times New Roman"/>
                <a:sym typeface="Times New Roman"/>
              </a:rPr>
              <a:t> c</a:t>
            </a:r>
            <a:r>
              <a:rPr lang="vi-VN" dirty="0">
                <a:latin typeface="Times New Roman"/>
                <a:cs typeface="Times New Roman"/>
                <a:sym typeface="Times New Roman"/>
              </a:rPr>
              <a:t>ơ</a:t>
            </a:r>
            <a:r>
              <a:rPr lang="en-US" dirty="0">
                <a:latin typeface="Times New Roman"/>
                <a:cs typeface="Times New Roman"/>
                <a:sym typeface="Times New Roman"/>
              </a:rPr>
              <a:t> </a:t>
            </a:r>
            <a:r>
              <a:rPr lang="en-US" dirty="0" err="1">
                <a:latin typeface="Times New Roman"/>
                <a:cs typeface="Times New Roman"/>
                <a:sym typeface="Times New Roman"/>
              </a:rPr>
              <a:t>tấn</a:t>
            </a:r>
            <a:r>
              <a:rPr lang="en-US" dirty="0">
                <a:latin typeface="Times New Roman"/>
                <a:cs typeface="Times New Roman"/>
                <a:sym typeface="Times New Roman"/>
              </a:rPr>
              <a:t> </a:t>
            </a:r>
            <a:r>
              <a:rPr lang="en-US" dirty="0" err="1">
                <a:latin typeface="Times New Roman"/>
                <a:cs typeface="Times New Roman"/>
                <a:sym typeface="Times New Roman"/>
              </a:rPr>
              <a:t>công</a:t>
            </a:r>
            <a:r>
              <a:rPr lang="en-US" dirty="0">
                <a:latin typeface="Times New Roman"/>
                <a:cs typeface="Times New Roman"/>
                <a:sym typeface="Times New Roman"/>
              </a:rPr>
              <a:t> </a:t>
            </a:r>
            <a:r>
              <a:rPr lang="en-US" dirty="0" err="1">
                <a:latin typeface="Times New Roman"/>
                <a:cs typeface="Times New Roman"/>
                <a:sym typeface="Times New Roman"/>
              </a:rPr>
              <a:t>mạng</a:t>
            </a:r>
            <a:r>
              <a:rPr lang="en-US" dirty="0">
                <a:latin typeface="Times New Roman"/>
                <a:cs typeface="Times New Roman"/>
                <a:sym typeface="Times New Roman"/>
              </a:rPr>
              <a:t> IP</a:t>
            </a:r>
          </a:p>
          <a:p>
            <a:pPr marL="514350" lvl="0" indent="-514350" algn="l" rtl="0">
              <a:lnSpc>
                <a:spcPct val="90000"/>
              </a:lnSpc>
              <a:spcBef>
                <a:spcPts val="750"/>
              </a:spcBef>
              <a:spcAft>
                <a:spcPts val="0"/>
              </a:spcAft>
              <a:buClr>
                <a:srgbClr val="3F3F3F"/>
              </a:buClr>
              <a:buSzPts val="2100"/>
              <a:buFont typeface="Calibri"/>
              <a:buAutoNum type="romanUcPeriod"/>
            </a:pPr>
            <a:r>
              <a:rPr lang="en-US" dirty="0" err="1">
                <a:latin typeface="Times New Roman"/>
                <a:cs typeface="Times New Roman"/>
                <a:sym typeface="Times New Roman"/>
              </a:rPr>
              <a:t>Ipsec</a:t>
            </a:r>
            <a:endParaRPr lang="en-US" dirty="0">
              <a:latin typeface="Times New Roman"/>
              <a:cs typeface="Times New Roman"/>
              <a:sym typeface="Times New Roman"/>
            </a:endParaRPr>
          </a:p>
          <a:p>
            <a:pPr marL="514350" lvl="0" indent="-514350" algn="l" rtl="0">
              <a:lnSpc>
                <a:spcPct val="90000"/>
              </a:lnSpc>
              <a:spcBef>
                <a:spcPts val="750"/>
              </a:spcBef>
              <a:spcAft>
                <a:spcPts val="0"/>
              </a:spcAft>
              <a:buClr>
                <a:srgbClr val="3F3F3F"/>
              </a:buClr>
              <a:buSzPts val="2100"/>
              <a:buFont typeface="Calibri"/>
              <a:buAutoNum type="romanUcPeriod"/>
            </a:pPr>
            <a:r>
              <a:rPr lang="en-US" dirty="0" err="1">
                <a:latin typeface="Times New Roman"/>
                <a:cs typeface="Times New Roman"/>
                <a:sym typeface="Times New Roman"/>
              </a:rPr>
              <a:t>Mạng</a:t>
            </a:r>
            <a:r>
              <a:rPr lang="en-US" dirty="0">
                <a:latin typeface="Times New Roman"/>
                <a:cs typeface="Times New Roman"/>
                <a:sym typeface="Times New Roman"/>
              </a:rPr>
              <a:t> </a:t>
            </a:r>
            <a:r>
              <a:rPr lang="en-US" dirty="0" err="1">
                <a:latin typeface="Times New Roman"/>
                <a:cs typeface="Times New Roman"/>
                <a:sym typeface="Times New Roman"/>
              </a:rPr>
              <a:t>riêng</a:t>
            </a:r>
            <a:r>
              <a:rPr lang="en-US" dirty="0">
                <a:latin typeface="Times New Roman"/>
                <a:cs typeface="Times New Roman"/>
                <a:sym typeface="Times New Roman"/>
              </a:rPr>
              <a:t> </a:t>
            </a:r>
            <a:r>
              <a:rPr lang="en-US" dirty="0" err="1">
                <a:latin typeface="Times New Roman"/>
                <a:cs typeface="Times New Roman"/>
                <a:sym typeface="Times New Roman"/>
              </a:rPr>
              <a:t>ảo</a:t>
            </a:r>
            <a:r>
              <a:rPr lang="en-US" dirty="0">
                <a:latin typeface="Times New Roman"/>
                <a:cs typeface="Times New Roman"/>
                <a:sym typeface="Times New Roman"/>
              </a:rPr>
              <a:t> VNP</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88950" y="-256998"/>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I. </a:t>
            </a:r>
            <a:r>
              <a:rPr lang="en-US" dirty="0" err="1">
                <a:latin typeface="Times New Roman"/>
                <a:ea typeface="Times New Roman"/>
                <a:cs typeface="Times New Roman"/>
                <a:sym typeface="Times New Roman"/>
              </a:rPr>
              <a:t>Giới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thiệu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về</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đề</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tài</a:t>
            </a:r>
            <a:endParaRPr dirty="0">
              <a:latin typeface="Times New Roman"/>
              <a:ea typeface="Times New Roman"/>
              <a:cs typeface="Times New Roman"/>
              <a:sym typeface="Times New Roman"/>
            </a:endParaRPr>
          </a:p>
        </p:txBody>
      </p:sp>
      <p:sp>
        <p:nvSpPr>
          <p:cNvPr id="96" name="Google Shape;96;p3"/>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pPr marL="0" lvl="0" indent="0">
              <a:spcBef>
                <a:spcPts val="0"/>
              </a:spcBef>
              <a:buSzPts val="2100"/>
              <a:buNone/>
            </a:pPr>
            <a:r>
              <a:rPr lang="vi-VN" dirty="0"/>
              <a:t>Internet là một hệ thống thông tin toàn cầu có thể được truy nhập công cộng gồm các mạng máy tính được liên kết với nhau. Hệ thống này truyền thông tin theo kiểu nối chuyển gói dữ liệu (packet switching) dựa trên một giao thức liên mạng đã được chuẩn hóa (giao thức IP). </a:t>
            </a:r>
            <a:endParaRPr lang="en-US" dirty="0"/>
          </a:p>
          <a:p>
            <a:pPr marL="0" lvl="0" indent="0">
              <a:spcBef>
                <a:spcPts val="0"/>
              </a:spcBef>
              <a:buSzPts val="2100"/>
              <a:buNone/>
            </a:pPr>
            <a:r>
              <a:rPr lang="en-US" dirty="0" err="1"/>
              <a:t>Cùng</a:t>
            </a:r>
            <a:r>
              <a:rPr lang="en-US" dirty="0"/>
              <a:t> </a:t>
            </a:r>
            <a:r>
              <a:rPr lang="en-US" dirty="0" err="1"/>
              <a:t>với</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internet </a:t>
            </a:r>
            <a:r>
              <a:rPr lang="en-US" dirty="0" err="1"/>
              <a:t>thì</a:t>
            </a:r>
            <a:r>
              <a:rPr lang="en-US" dirty="0"/>
              <a:t> </a:t>
            </a:r>
            <a:r>
              <a:rPr lang="en-US" dirty="0" err="1"/>
              <a:t>vấn</a:t>
            </a:r>
            <a:r>
              <a:rPr lang="en-US" dirty="0"/>
              <a:t> </a:t>
            </a:r>
            <a:r>
              <a:rPr lang="en-US" dirty="0" err="1"/>
              <a:t>đề</a:t>
            </a:r>
            <a:r>
              <a:rPr lang="en-US" dirty="0"/>
              <a:t> </a:t>
            </a:r>
            <a:r>
              <a:rPr lang="en-US" dirty="0" err="1"/>
              <a:t>bảo</a:t>
            </a:r>
            <a:r>
              <a:rPr lang="en-US" dirty="0"/>
              <a:t> </a:t>
            </a:r>
            <a:r>
              <a:rPr lang="en-US" dirty="0" err="1"/>
              <a:t>mật</a:t>
            </a:r>
            <a:r>
              <a:rPr lang="en-US" dirty="0"/>
              <a:t> </a:t>
            </a:r>
            <a:r>
              <a:rPr lang="en-US" dirty="0" err="1"/>
              <a:t>thông</a:t>
            </a:r>
            <a:r>
              <a:rPr lang="en-US" dirty="0"/>
              <a:t> tin </a:t>
            </a:r>
            <a:r>
              <a:rPr lang="en-US" dirty="0" err="1"/>
              <a:t>cũng</a:t>
            </a:r>
            <a:r>
              <a:rPr lang="en-US" dirty="0"/>
              <a:t> </a:t>
            </a:r>
            <a:r>
              <a:rPr lang="en-US" dirty="0" err="1"/>
              <a:t>phải</a:t>
            </a:r>
            <a:r>
              <a:rPr lang="en-US" dirty="0"/>
              <a:t> đ</a:t>
            </a:r>
            <a:r>
              <a:rPr lang="vi-VN" dirty="0"/>
              <a:t>ư</a:t>
            </a:r>
            <a:r>
              <a:rPr lang="en-US" dirty="0" err="1"/>
              <a:t>ợc</a:t>
            </a:r>
            <a:r>
              <a:rPr lang="en-US" dirty="0"/>
              <a:t> </a:t>
            </a:r>
            <a:r>
              <a:rPr lang="en-US" dirty="0" err="1"/>
              <a:t>đầu</a:t>
            </a:r>
            <a:r>
              <a:rPr lang="en-US" dirty="0"/>
              <a:t> t</a:t>
            </a:r>
            <a:r>
              <a:rPr lang="vi-VN" dirty="0"/>
              <a:t>ư</a:t>
            </a:r>
            <a:r>
              <a:rPr lang="en-US" dirty="0"/>
              <a:t> </a:t>
            </a:r>
            <a:r>
              <a:rPr lang="en-US" dirty="0" err="1"/>
              <a:t>thích</a:t>
            </a:r>
            <a:r>
              <a:rPr lang="en-US" dirty="0"/>
              <a:t> </a:t>
            </a:r>
            <a:r>
              <a:rPr lang="en-US" dirty="0" err="1"/>
              <a:t>đáng</a:t>
            </a:r>
            <a:endParaRPr lang="en-US" dirty="0"/>
          </a:p>
          <a:p>
            <a:pPr marL="0" lvl="0" indent="0">
              <a:spcBef>
                <a:spcPts val="0"/>
              </a:spcBef>
              <a:buSzPts val="2100"/>
              <a:buNone/>
            </a:pPr>
            <a:r>
              <a:rPr lang="en-US" dirty="0"/>
              <a:t>=&gt; </a:t>
            </a:r>
            <a:r>
              <a:rPr lang="en-US" dirty="0" err="1"/>
              <a:t>Đề</a:t>
            </a:r>
            <a:r>
              <a:rPr lang="en-US" dirty="0"/>
              <a:t> </a:t>
            </a:r>
            <a:r>
              <a:rPr lang="en-US" dirty="0" err="1"/>
              <a:t>tài</a:t>
            </a:r>
            <a:r>
              <a:rPr lang="en-US" dirty="0"/>
              <a:t> </a:t>
            </a:r>
            <a:r>
              <a:rPr lang="en-US" dirty="0" err="1"/>
              <a:t>nghiên</a:t>
            </a:r>
            <a:r>
              <a:rPr lang="en-US" dirty="0"/>
              <a:t> </a:t>
            </a:r>
            <a:r>
              <a:rPr lang="en-US" dirty="0" err="1"/>
              <a:t>cứu</a:t>
            </a:r>
            <a:r>
              <a:rPr lang="en-US" dirty="0"/>
              <a:t> </a:t>
            </a:r>
            <a:r>
              <a:rPr lang="en-US" dirty="0" err="1"/>
              <a:t>về</a:t>
            </a:r>
            <a:r>
              <a:rPr lang="en-US" dirty="0"/>
              <a:t> </a:t>
            </a:r>
            <a:r>
              <a:rPr lang="en-US" dirty="0" err="1"/>
              <a:t>bảo</a:t>
            </a:r>
            <a:r>
              <a:rPr lang="en-US" dirty="0"/>
              <a:t> </a:t>
            </a:r>
            <a:r>
              <a:rPr lang="en-US" dirty="0" err="1"/>
              <a:t>mật</a:t>
            </a:r>
            <a:r>
              <a:rPr lang="en-US" dirty="0"/>
              <a:t> </a:t>
            </a:r>
            <a:r>
              <a:rPr lang="en-US" dirty="0" err="1"/>
              <a:t>mạng</a:t>
            </a:r>
            <a:r>
              <a:rPr lang="en-US" dirty="0"/>
              <a:t> IP. IPsec</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488950" y="-191010"/>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II. </a:t>
            </a:r>
            <a:r>
              <a:rPr lang="en-US" dirty="0" err="1">
                <a:latin typeface="Times New Roman"/>
                <a:ea typeface="Times New Roman"/>
                <a:cs typeface="Times New Roman"/>
                <a:sym typeface="Times New Roman"/>
              </a:rPr>
              <a:t>Về</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mạng</a:t>
            </a:r>
            <a:r>
              <a:rPr lang="en-US" dirty="0">
                <a:latin typeface="Times New Roman"/>
                <a:ea typeface="Times New Roman"/>
                <a:cs typeface="Times New Roman"/>
                <a:sym typeface="Times New Roman"/>
              </a:rPr>
              <a:t> IP</a:t>
            </a:r>
            <a:endParaRPr dirty="0">
              <a:latin typeface="Times New Roman"/>
              <a:ea typeface="Times New Roman"/>
              <a:cs typeface="Times New Roman"/>
              <a:sym typeface="Times New Roman"/>
            </a:endParaRPr>
          </a:p>
        </p:txBody>
      </p:sp>
      <p:sp>
        <p:nvSpPr>
          <p:cNvPr id="102" name="Google Shape;102;p4"/>
          <p:cNvSpPr txBox="1">
            <a:spLocks noGrp="1"/>
          </p:cNvSpPr>
          <p:nvPr>
            <p:ph type="body" idx="1"/>
          </p:nvPr>
        </p:nvSpPr>
        <p:spPr>
          <a:xfrm>
            <a:off x="347547" y="1134553"/>
            <a:ext cx="8026400" cy="4902199"/>
          </a:xfrm>
          <a:prstGeom prst="rect">
            <a:avLst/>
          </a:prstGeom>
          <a:noFill/>
          <a:ln>
            <a:noFill/>
          </a:ln>
        </p:spPr>
        <p:txBody>
          <a:bodyPr spcFirstLastPara="1" wrap="square" lIns="91425" tIns="45700" rIns="91425" bIns="45700" anchor="t" anchorCtr="0">
            <a:normAutofit/>
          </a:bodyPr>
          <a:lstStyle/>
          <a:p>
            <a:pPr marL="0" lvl="0" indent="0">
              <a:spcBef>
                <a:spcPts val="0"/>
              </a:spcBef>
              <a:buSzPts val="2100"/>
              <a:buNone/>
            </a:pPr>
            <a:r>
              <a:rPr lang="en-US" sz="2400" b="1" dirty="0"/>
              <a:t>1. </a:t>
            </a:r>
            <a:r>
              <a:rPr lang="en-US" sz="2400" b="1" dirty="0" err="1"/>
              <a:t>Tổng</a:t>
            </a:r>
            <a:r>
              <a:rPr lang="en-US" sz="2400" b="1" dirty="0"/>
              <a:t> </a:t>
            </a:r>
            <a:r>
              <a:rPr lang="en-US" sz="2400" b="1" dirty="0" err="1"/>
              <a:t>quát</a:t>
            </a:r>
            <a:endParaRPr lang="en-US" sz="2400" b="1" dirty="0"/>
          </a:p>
          <a:p>
            <a:pPr marL="0" lvl="0" indent="0">
              <a:spcBef>
                <a:spcPts val="0"/>
              </a:spcBef>
              <a:buSzPts val="2100"/>
              <a:buNone/>
            </a:pPr>
            <a:r>
              <a:rPr lang="en-US" dirty="0" err="1"/>
              <a:t>Nhiệm</a:t>
            </a:r>
            <a:r>
              <a:rPr lang="en-US" dirty="0"/>
              <a:t> </a:t>
            </a:r>
            <a:r>
              <a:rPr lang="en-US" dirty="0" err="1"/>
              <a:t>vụ</a:t>
            </a:r>
            <a:r>
              <a:rPr lang="en-US" dirty="0"/>
              <a:t> </a:t>
            </a:r>
            <a:r>
              <a:rPr lang="en-US" dirty="0" err="1"/>
              <a:t>chính</a:t>
            </a:r>
            <a:r>
              <a:rPr lang="en-US" dirty="0"/>
              <a:t> </a:t>
            </a:r>
            <a:r>
              <a:rPr lang="en-US" dirty="0" err="1"/>
              <a:t>của</a:t>
            </a:r>
            <a:r>
              <a:rPr lang="en-US" dirty="0"/>
              <a:t> </a:t>
            </a:r>
            <a:r>
              <a:rPr lang="en-US" dirty="0" err="1"/>
              <a:t>giao</a:t>
            </a:r>
            <a:r>
              <a:rPr lang="en-US" dirty="0"/>
              <a:t> </a:t>
            </a:r>
            <a:r>
              <a:rPr lang="en-US" dirty="0" err="1"/>
              <a:t>thức</a:t>
            </a:r>
            <a:r>
              <a:rPr lang="en-US" dirty="0"/>
              <a:t> IP </a:t>
            </a:r>
            <a:r>
              <a:rPr lang="en-US" dirty="0" err="1"/>
              <a:t>là</a:t>
            </a:r>
            <a:r>
              <a:rPr lang="en-US" dirty="0"/>
              <a:t>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kết</a:t>
            </a:r>
            <a:r>
              <a:rPr lang="en-US" dirty="0"/>
              <a:t> </a:t>
            </a:r>
            <a:r>
              <a:rPr lang="en-US" dirty="0" err="1"/>
              <a:t>nối</a:t>
            </a:r>
            <a:r>
              <a:rPr lang="en-US" dirty="0"/>
              <a:t> </a:t>
            </a:r>
            <a:r>
              <a:rPr lang="en-US" dirty="0" err="1"/>
              <a:t>các</a:t>
            </a:r>
            <a:r>
              <a:rPr lang="en-US" dirty="0"/>
              <a:t> </a:t>
            </a:r>
            <a:r>
              <a:rPr lang="en-US" dirty="0" err="1"/>
              <a:t>mạng</a:t>
            </a:r>
            <a:r>
              <a:rPr lang="en-US" dirty="0"/>
              <a:t> con </a:t>
            </a:r>
            <a:r>
              <a:rPr lang="en-US" dirty="0" err="1"/>
              <a:t>thành</a:t>
            </a:r>
            <a:r>
              <a:rPr lang="en-US" dirty="0"/>
              <a:t> </a:t>
            </a:r>
            <a:r>
              <a:rPr lang="en-US" dirty="0" err="1"/>
              <a:t>liên</a:t>
            </a:r>
            <a:r>
              <a:rPr lang="en-US" dirty="0"/>
              <a:t> </a:t>
            </a:r>
            <a:r>
              <a:rPr lang="en-US" dirty="0" err="1"/>
              <a:t>kết</a:t>
            </a:r>
            <a:r>
              <a:rPr lang="en-US" dirty="0"/>
              <a:t> </a:t>
            </a:r>
            <a:r>
              <a:rPr lang="en-US" dirty="0" err="1"/>
              <a:t>mạng</a:t>
            </a:r>
            <a:r>
              <a:rPr lang="en-US" dirty="0"/>
              <a:t> </a:t>
            </a:r>
            <a:r>
              <a:rPr lang="en-US" dirty="0" err="1"/>
              <a:t>để</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vai</a:t>
            </a:r>
            <a:r>
              <a:rPr lang="en-US" dirty="0"/>
              <a:t> </a:t>
            </a:r>
            <a:r>
              <a:rPr lang="en-US" dirty="0" err="1"/>
              <a:t>trò</a:t>
            </a:r>
            <a:r>
              <a:rPr lang="en-US" dirty="0"/>
              <a:t> </a:t>
            </a:r>
            <a:r>
              <a:rPr lang="en-US" dirty="0" err="1"/>
              <a:t>của</a:t>
            </a:r>
            <a:r>
              <a:rPr lang="en-US" dirty="0"/>
              <a:t> IP </a:t>
            </a:r>
            <a:r>
              <a:rPr lang="en-US" dirty="0" err="1"/>
              <a:t>là</a:t>
            </a:r>
            <a:r>
              <a:rPr lang="en-US" dirty="0"/>
              <a:t> </a:t>
            </a:r>
            <a:r>
              <a:rPr lang="en-US" dirty="0" err="1"/>
              <a:t>vai</a:t>
            </a:r>
            <a:r>
              <a:rPr lang="en-US" dirty="0"/>
              <a:t> </a:t>
            </a:r>
            <a:r>
              <a:rPr lang="en-US" dirty="0" err="1"/>
              <a:t>trò</a:t>
            </a:r>
            <a:r>
              <a:rPr lang="en-US" dirty="0"/>
              <a:t> </a:t>
            </a:r>
            <a:r>
              <a:rPr lang="en-US" dirty="0" err="1"/>
              <a:t>của</a:t>
            </a:r>
            <a:r>
              <a:rPr lang="en-US" dirty="0"/>
              <a:t> </a:t>
            </a:r>
            <a:r>
              <a:rPr lang="en-US" dirty="0" err="1"/>
              <a:t>giao</a:t>
            </a:r>
            <a:r>
              <a:rPr lang="en-US" dirty="0"/>
              <a:t> </a:t>
            </a:r>
            <a:r>
              <a:rPr lang="en-US" dirty="0" err="1"/>
              <a:t>thức</a:t>
            </a:r>
            <a:r>
              <a:rPr lang="en-US" dirty="0"/>
              <a:t> </a:t>
            </a:r>
            <a:r>
              <a:rPr lang="en-US" dirty="0" err="1"/>
              <a:t>tầng</a:t>
            </a:r>
            <a:r>
              <a:rPr lang="en-US" dirty="0"/>
              <a:t> </a:t>
            </a:r>
            <a:r>
              <a:rPr lang="en-US" dirty="0" err="1"/>
              <a:t>mạng</a:t>
            </a:r>
            <a:r>
              <a:rPr lang="en-US" dirty="0"/>
              <a:t> </a:t>
            </a:r>
            <a:r>
              <a:rPr lang="en-US" dirty="0" err="1"/>
              <a:t>trong</a:t>
            </a:r>
            <a:r>
              <a:rPr lang="en-US" dirty="0"/>
              <a:t> </a:t>
            </a:r>
            <a:r>
              <a:rPr lang="en-US" dirty="0" err="1"/>
              <a:t>mô</a:t>
            </a:r>
            <a:r>
              <a:rPr lang="en-US" dirty="0"/>
              <a:t> </a:t>
            </a:r>
            <a:r>
              <a:rPr lang="en-US" dirty="0" err="1"/>
              <a:t>hình</a:t>
            </a:r>
            <a:r>
              <a:rPr lang="en-US" dirty="0"/>
              <a:t> OSI</a:t>
            </a:r>
          </a:p>
          <a:p>
            <a:pPr marL="0" lvl="0" indent="0">
              <a:spcBef>
                <a:spcPts val="0"/>
              </a:spcBef>
              <a:buSzPts val="2100"/>
              <a:buNone/>
            </a:pPr>
            <a:r>
              <a:rPr lang="en-US" dirty="0" err="1"/>
              <a:t>Địa</a:t>
            </a:r>
            <a:r>
              <a:rPr lang="en-US" dirty="0"/>
              <a:t> </a:t>
            </a:r>
            <a:r>
              <a:rPr lang="en-US" dirty="0" err="1"/>
              <a:t>chỉ</a:t>
            </a:r>
            <a:r>
              <a:rPr lang="en-US" dirty="0"/>
              <a:t> IP </a:t>
            </a:r>
            <a:r>
              <a:rPr lang="en-US" dirty="0" err="1"/>
              <a:t>gồm</a:t>
            </a:r>
            <a:r>
              <a:rPr lang="en-US" dirty="0"/>
              <a:t> 32 bits </a:t>
            </a:r>
            <a:r>
              <a:rPr lang="en-US" dirty="0" err="1"/>
              <a:t>định</a:t>
            </a:r>
            <a:r>
              <a:rPr lang="en-US" dirty="0"/>
              <a:t> </a:t>
            </a:r>
            <a:r>
              <a:rPr lang="en-US" dirty="0" err="1"/>
              <a:t>danh</a:t>
            </a:r>
            <a:r>
              <a:rPr lang="en-US" dirty="0"/>
              <a:t> </a:t>
            </a:r>
            <a:r>
              <a:rPr lang="en-US" dirty="0" err="1"/>
              <a:t>các</a:t>
            </a:r>
            <a:r>
              <a:rPr lang="en-US" dirty="0"/>
              <a:t> </a:t>
            </a:r>
            <a:r>
              <a:rPr lang="en-US" dirty="0" err="1"/>
              <a:t>trạm</a:t>
            </a:r>
            <a:endParaRPr lang="en-US" dirty="0"/>
          </a:p>
          <a:p>
            <a:pPr marL="0" lvl="0" indent="0">
              <a:spcBef>
                <a:spcPts val="0"/>
              </a:spcBef>
              <a:buSzPts val="2100"/>
              <a:buNone/>
            </a:pPr>
            <a:endParaRPr dirty="0"/>
          </a:p>
        </p:txBody>
      </p:sp>
      <p:pic>
        <p:nvPicPr>
          <p:cNvPr id="1026" name="Picture 2">
            <a:extLst>
              <a:ext uri="{FF2B5EF4-FFF2-40B4-BE49-F238E27FC236}">
                <a16:creationId xmlns:a16="http://schemas.microsoft.com/office/drawing/2014/main" id="{3A6138C9-8EA4-468B-B1DC-AE86339AA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36" y="2709323"/>
            <a:ext cx="5362575" cy="122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3CFE-CFC3-4F6E-A85D-5543CCD972AC}"/>
              </a:ext>
            </a:extLst>
          </p:cNvPr>
          <p:cNvSpPr>
            <a:spLocks noGrp="1"/>
          </p:cNvSpPr>
          <p:nvPr>
            <p:ph type="title"/>
          </p:nvPr>
        </p:nvSpPr>
        <p:spPr>
          <a:xfrm>
            <a:off x="488950" y="-209864"/>
            <a:ext cx="8026400" cy="1325563"/>
          </a:xfrm>
        </p:spPr>
        <p:txBody>
          <a:bodyPr/>
          <a:lstStyle/>
          <a:p>
            <a:r>
              <a:rPr lang="en-US" dirty="0"/>
              <a:t>II. </a:t>
            </a:r>
            <a:r>
              <a:rPr lang="en-US" dirty="0" err="1"/>
              <a:t>Về</a:t>
            </a:r>
            <a:r>
              <a:rPr lang="en-US" dirty="0"/>
              <a:t> </a:t>
            </a:r>
            <a:r>
              <a:rPr lang="en-US" dirty="0" err="1"/>
              <a:t>mạng</a:t>
            </a:r>
            <a:r>
              <a:rPr lang="en-US" dirty="0"/>
              <a:t> IP</a:t>
            </a:r>
          </a:p>
        </p:txBody>
      </p:sp>
      <p:sp>
        <p:nvSpPr>
          <p:cNvPr id="3" name="Text Placeholder 2">
            <a:extLst>
              <a:ext uri="{FF2B5EF4-FFF2-40B4-BE49-F238E27FC236}">
                <a16:creationId xmlns:a16="http://schemas.microsoft.com/office/drawing/2014/main" id="{4BD05CC8-494F-42BE-AFE9-719EA2C21A8F}"/>
              </a:ext>
            </a:extLst>
          </p:cNvPr>
          <p:cNvSpPr>
            <a:spLocks noGrp="1"/>
          </p:cNvSpPr>
          <p:nvPr>
            <p:ph type="body" idx="1"/>
          </p:nvPr>
        </p:nvSpPr>
        <p:spPr/>
        <p:txBody>
          <a:bodyPr/>
          <a:lstStyle/>
          <a:p>
            <a:pPr marL="571500" indent="-457200">
              <a:buAutoNum type="arabicPeriod" startAt="2"/>
            </a:pPr>
            <a:r>
              <a:rPr lang="en-US" sz="2400" b="1" dirty="0" err="1"/>
              <a:t>Các</a:t>
            </a:r>
            <a:r>
              <a:rPr lang="en-US" sz="2400" b="1" dirty="0"/>
              <a:t> </a:t>
            </a:r>
            <a:r>
              <a:rPr lang="en-US" sz="2400" b="1" dirty="0" err="1"/>
              <a:t>giao</a:t>
            </a:r>
            <a:r>
              <a:rPr lang="en-US" sz="2400" b="1" dirty="0"/>
              <a:t> </a:t>
            </a:r>
            <a:r>
              <a:rPr lang="en-US" sz="2400" b="1" dirty="0" err="1"/>
              <a:t>thức</a:t>
            </a:r>
            <a:endParaRPr lang="en-US" sz="2400" b="1" dirty="0"/>
          </a:p>
          <a:p>
            <a:pPr>
              <a:buFontTx/>
              <a:buChar char="-"/>
            </a:pPr>
            <a:r>
              <a:rPr lang="en-US" i="1" dirty="0" err="1"/>
              <a:t>Giao</a:t>
            </a:r>
            <a:r>
              <a:rPr lang="en-US" i="1" dirty="0"/>
              <a:t> </a:t>
            </a:r>
            <a:r>
              <a:rPr lang="en-US" i="1" dirty="0" err="1"/>
              <a:t>thức</a:t>
            </a:r>
            <a:r>
              <a:rPr lang="en-US" i="1" dirty="0"/>
              <a:t> ARP (Address Resolution Protocol)</a:t>
            </a:r>
          </a:p>
          <a:p>
            <a:pPr>
              <a:buFontTx/>
              <a:buChar char="-"/>
            </a:pPr>
            <a:r>
              <a:rPr lang="en-US" i="1" dirty="0" err="1"/>
              <a:t>Giao</a:t>
            </a:r>
            <a:r>
              <a:rPr lang="en-US" i="1" dirty="0"/>
              <a:t> </a:t>
            </a:r>
            <a:r>
              <a:rPr lang="en-US" i="1" dirty="0" err="1"/>
              <a:t>thức</a:t>
            </a:r>
            <a:r>
              <a:rPr lang="en-US" i="1" dirty="0"/>
              <a:t> RARP (Reverse Address Resolution Protocol)</a:t>
            </a:r>
          </a:p>
          <a:p>
            <a:pPr>
              <a:buFontTx/>
              <a:buChar char="-"/>
            </a:pPr>
            <a:r>
              <a:rPr lang="en-US" i="1" dirty="0" err="1"/>
              <a:t>Giao</a:t>
            </a:r>
            <a:r>
              <a:rPr lang="en-US" i="1" dirty="0"/>
              <a:t> </a:t>
            </a:r>
            <a:r>
              <a:rPr lang="en-US" i="1" dirty="0" err="1"/>
              <a:t>thức</a:t>
            </a:r>
            <a:r>
              <a:rPr lang="en-US" i="1" dirty="0"/>
              <a:t> ICMP (Internet Control Message Protocol)</a:t>
            </a:r>
            <a:endParaRPr lang="en-US" dirty="0"/>
          </a:p>
        </p:txBody>
      </p:sp>
    </p:spTree>
    <p:extLst>
      <p:ext uri="{BB962C8B-B14F-4D97-AF65-F5344CB8AC3E}">
        <p14:creationId xmlns:p14="http://schemas.microsoft.com/office/powerpoint/2010/main" val="9506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488950" y="-209864"/>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III. </a:t>
            </a:r>
            <a:r>
              <a:rPr lang="en-US" dirty="0" err="1">
                <a:latin typeface="Times New Roman"/>
                <a:ea typeface="Times New Roman"/>
                <a:cs typeface="Times New Roman"/>
                <a:sym typeface="Times New Roman"/>
              </a:rPr>
              <a:t>Các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nguy</a:t>
            </a:r>
            <a:r>
              <a:rPr lang="en-US" dirty="0">
                <a:latin typeface="Times New Roman"/>
                <a:ea typeface="Times New Roman"/>
                <a:cs typeface="Times New Roman"/>
                <a:sym typeface="Times New Roman"/>
              </a:rPr>
              <a:t> c</a:t>
            </a:r>
            <a:r>
              <a:rPr lang="vi-VN" dirty="0">
                <a:latin typeface="Times New Roman"/>
                <a:ea typeface="Times New Roman"/>
                <a:cs typeface="Times New Roman"/>
                <a:sym typeface="Times New Roman"/>
              </a:rPr>
              <a:t>ơ</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tấn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công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mạng</a:t>
            </a:r>
            <a:r>
              <a:rPr lang="en-US" dirty="0">
                <a:latin typeface="Times New Roman"/>
                <a:ea typeface="Times New Roman"/>
                <a:cs typeface="Times New Roman"/>
                <a:sym typeface="Times New Roman"/>
              </a:rPr>
              <a:t> IP</a:t>
            </a:r>
            <a:endParaRPr dirty="0">
              <a:latin typeface="Times New Roman"/>
              <a:ea typeface="Times New Roman"/>
              <a:cs typeface="Times New Roman"/>
              <a:sym typeface="Times New Roman"/>
            </a:endParaRPr>
          </a:p>
        </p:txBody>
      </p:sp>
      <p:sp>
        <p:nvSpPr>
          <p:cNvPr id="108" name="Google Shape;108;p5"/>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pPr indent="-457200">
              <a:spcBef>
                <a:spcPts val="0"/>
              </a:spcBef>
              <a:buSzPts val="2100"/>
              <a:buFont typeface="Calibri"/>
              <a:buAutoNum type="arabicPeriod"/>
            </a:pPr>
            <a:r>
              <a:rPr lang="en-US" dirty="0" err="1"/>
              <a:t>Tấn</a:t>
            </a:r>
            <a:r>
              <a:rPr lang="en-US" dirty="0"/>
              <a:t> </a:t>
            </a:r>
            <a:r>
              <a:rPr lang="en-US" dirty="0" err="1"/>
              <a:t>công</a:t>
            </a:r>
            <a:r>
              <a:rPr lang="en-US" dirty="0"/>
              <a:t>  TCP  Syn Flood</a:t>
            </a:r>
            <a:endParaRPr lang="en-US" b="1" dirty="0"/>
          </a:p>
          <a:p>
            <a:pPr lvl="0" indent="-457200">
              <a:spcBef>
                <a:spcPts val="0"/>
              </a:spcBef>
              <a:buSzPts val="2100"/>
              <a:buFont typeface="Calibri"/>
              <a:buAutoNum type="arabicPeriod"/>
            </a:pPr>
            <a:r>
              <a:rPr lang="en-US" dirty="0" err="1"/>
              <a:t>Giả</a:t>
            </a:r>
            <a:r>
              <a:rPr lang="en-US" dirty="0"/>
              <a:t> </a:t>
            </a:r>
            <a:r>
              <a:rPr lang="en-US" dirty="0" err="1"/>
              <a:t>mạo</a:t>
            </a:r>
            <a:r>
              <a:rPr lang="en-US" dirty="0"/>
              <a:t> </a:t>
            </a:r>
            <a:r>
              <a:rPr lang="en-US" dirty="0" err="1"/>
              <a:t>địa</a:t>
            </a:r>
            <a:r>
              <a:rPr lang="en-US" dirty="0"/>
              <a:t> </a:t>
            </a:r>
            <a:r>
              <a:rPr lang="en-US" dirty="0" err="1"/>
              <a:t>chỉ</a:t>
            </a:r>
            <a:r>
              <a:rPr lang="en-US" dirty="0"/>
              <a:t> IP (IP Spoofing)</a:t>
            </a:r>
          </a:p>
          <a:p>
            <a:pPr indent="-457200">
              <a:spcBef>
                <a:spcPts val="0"/>
              </a:spcBef>
              <a:buSzPts val="2100"/>
              <a:buFont typeface="Calibri"/>
              <a:buAutoNum type="arabicPeriod"/>
            </a:pPr>
            <a:r>
              <a:rPr lang="en-US" dirty="0"/>
              <a:t>Hack </a:t>
            </a:r>
            <a:r>
              <a:rPr lang="en-US" dirty="0" err="1"/>
              <a:t>kết</a:t>
            </a:r>
            <a:r>
              <a:rPr lang="en-US" dirty="0"/>
              <a:t> </a:t>
            </a:r>
            <a:r>
              <a:rPr lang="en-US" dirty="0" err="1"/>
              <a:t>nối</a:t>
            </a:r>
            <a:r>
              <a:rPr lang="en-US" dirty="0"/>
              <a:t> (Connection Hacking)</a:t>
            </a:r>
            <a:endParaRPr lang="en-US" b="1" dirty="0"/>
          </a:p>
          <a:p>
            <a:pPr indent="-457200">
              <a:spcBef>
                <a:spcPts val="0"/>
              </a:spcBef>
              <a:buSzPts val="2100"/>
              <a:buFont typeface="Calibri"/>
              <a:buAutoNum type="arabicPeriod"/>
            </a:pPr>
            <a:r>
              <a:rPr lang="en-US" dirty="0" err="1"/>
              <a:t>Tấn</a:t>
            </a:r>
            <a:r>
              <a:rPr lang="en-US" dirty="0"/>
              <a:t> </a:t>
            </a:r>
            <a:r>
              <a:rPr lang="en-US" dirty="0" err="1"/>
              <a:t>công</a:t>
            </a:r>
            <a:r>
              <a:rPr lang="en-US" dirty="0"/>
              <a:t> </a:t>
            </a:r>
            <a:r>
              <a:rPr lang="en-US" dirty="0" err="1"/>
              <a:t>giao</a:t>
            </a:r>
            <a:r>
              <a:rPr lang="en-US" dirty="0"/>
              <a:t> </a:t>
            </a:r>
            <a:r>
              <a:rPr lang="en-US" dirty="0" err="1"/>
              <a:t>thức</a:t>
            </a:r>
            <a:r>
              <a:rPr lang="en-US" dirty="0"/>
              <a:t> </a:t>
            </a:r>
            <a:r>
              <a:rPr lang="en-US" dirty="0" err="1"/>
              <a:t>định</a:t>
            </a:r>
            <a:r>
              <a:rPr lang="en-US" dirty="0"/>
              <a:t> </a:t>
            </a:r>
            <a:r>
              <a:rPr lang="en-US" dirty="0" err="1"/>
              <a:t>tuyến</a:t>
            </a:r>
            <a:r>
              <a:rPr lang="en-US" dirty="0"/>
              <a:t> RIP</a:t>
            </a:r>
            <a:endParaRPr lang="en-US" b="1" dirty="0"/>
          </a:p>
          <a:p>
            <a:pPr indent="-457200">
              <a:spcBef>
                <a:spcPts val="0"/>
              </a:spcBef>
              <a:buSzPts val="2100"/>
              <a:buFont typeface="Calibri"/>
              <a:buAutoNum type="arabicPeriod"/>
            </a:pPr>
            <a:r>
              <a:rPr lang="en-US" dirty="0" err="1"/>
              <a:t>Tấn</a:t>
            </a:r>
            <a:r>
              <a:rPr lang="en-US" dirty="0"/>
              <a:t> </a:t>
            </a:r>
            <a:r>
              <a:rPr lang="en-US" dirty="0" err="1"/>
              <a:t>công</a:t>
            </a:r>
            <a:r>
              <a:rPr lang="en-US" dirty="0"/>
              <a:t> </a:t>
            </a:r>
            <a:r>
              <a:rPr lang="en-US" dirty="0" err="1"/>
              <a:t>tràn</a:t>
            </a:r>
            <a:r>
              <a:rPr lang="en-US" dirty="0"/>
              <a:t> </a:t>
            </a:r>
            <a:r>
              <a:rPr lang="en-US" dirty="0" err="1"/>
              <a:t>ngập</a:t>
            </a:r>
            <a:r>
              <a:rPr lang="en-US" dirty="0"/>
              <a:t> </a:t>
            </a:r>
            <a:r>
              <a:rPr lang="en-US" dirty="0" err="1"/>
              <a:t>gói</a:t>
            </a:r>
            <a:r>
              <a:rPr lang="en-US" dirty="0"/>
              <a:t> tin ICMP</a:t>
            </a:r>
            <a:endParaRPr lang="en-US" b="1" dirty="0"/>
          </a:p>
          <a:p>
            <a:pPr indent="-457200">
              <a:spcBef>
                <a:spcPts val="0"/>
              </a:spcBef>
              <a:buSzPts val="2100"/>
              <a:buFont typeface="Calibri"/>
              <a:buAutoNum type="arabicPeriod"/>
            </a:pPr>
            <a:r>
              <a:rPr lang="en-US" dirty="0" err="1"/>
              <a:t>Tấn</a:t>
            </a:r>
            <a:r>
              <a:rPr lang="en-US" dirty="0"/>
              <a:t> </a:t>
            </a:r>
            <a:r>
              <a:rPr lang="en-US" dirty="0" err="1"/>
              <a:t>công</a:t>
            </a:r>
            <a:r>
              <a:rPr lang="en-US" dirty="0"/>
              <a:t> </a:t>
            </a:r>
            <a:r>
              <a:rPr lang="en-US" dirty="0" err="1"/>
              <a:t>giả</a:t>
            </a:r>
            <a:r>
              <a:rPr lang="en-US" dirty="0"/>
              <a:t> </a:t>
            </a:r>
            <a:r>
              <a:rPr lang="en-US" dirty="0" err="1"/>
              <a:t>mạo</a:t>
            </a:r>
            <a:r>
              <a:rPr lang="en-US" dirty="0"/>
              <a:t> DNS( DNS Spoofing  Attack)</a:t>
            </a:r>
            <a:endParaRPr lang="en-US" b="1" dirty="0"/>
          </a:p>
          <a:p>
            <a:pPr marL="0" lvl="0" indent="0">
              <a:spcBef>
                <a:spcPts val="0"/>
              </a:spcBef>
              <a:buSzPts val="2100"/>
              <a:buNone/>
            </a:pPr>
            <a:r>
              <a:rPr lang="en-US" dirty="0"/>
              <a:t/>
            </a:r>
            <a:br>
              <a:rPr lang="en-US" dirty="0"/>
            </a:br>
            <a:endParaRPr b="1"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501323" y="-200437"/>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IV. IPsec</a:t>
            </a:r>
            <a:endParaRPr dirty="0">
              <a:latin typeface="Times New Roman"/>
              <a:ea typeface="Times New Roman"/>
              <a:cs typeface="Times New Roman"/>
              <a:sym typeface="Times New Roman"/>
            </a:endParaRPr>
          </a:p>
        </p:txBody>
      </p:sp>
      <p:sp>
        <p:nvSpPr>
          <p:cNvPr id="114" name="Google Shape;114;p6"/>
          <p:cNvSpPr txBox="1">
            <a:spLocks noGrp="1"/>
          </p:cNvSpPr>
          <p:nvPr>
            <p:ph type="body" idx="1"/>
          </p:nvPr>
        </p:nvSpPr>
        <p:spPr>
          <a:xfrm>
            <a:off x="234426" y="846580"/>
            <a:ext cx="8026400" cy="4902199"/>
          </a:xfrm>
          <a:prstGeom prst="rect">
            <a:avLst/>
          </a:prstGeom>
          <a:noFill/>
          <a:ln>
            <a:noFill/>
          </a:ln>
        </p:spPr>
        <p:txBody>
          <a:bodyPr spcFirstLastPara="1" wrap="square" lIns="91425" tIns="45700" rIns="91425" bIns="45700" anchor="t" anchorCtr="0">
            <a:normAutofit/>
          </a:bodyPr>
          <a:lstStyle/>
          <a:p>
            <a:pPr marL="685800" lvl="1" algn="l" rtl="0">
              <a:lnSpc>
                <a:spcPct val="90000"/>
              </a:lnSpc>
              <a:spcBef>
                <a:spcPts val="375"/>
              </a:spcBef>
              <a:spcAft>
                <a:spcPts val="0"/>
              </a:spcAft>
              <a:buClr>
                <a:srgbClr val="3F3F3F"/>
              </a:buClr>
              <a:buSzPts val="1800"/>
              <a:buAutoNum type="arabicPeriod"/>
            </a:pPr>
            <a:r>
              <a:rPr lang="en-US" sz="2400" b="1" dirty="0" err="1">
                <a:latin typeface="Times New Roman"/>
                <a:ea typeface="Times New Roman"/>
                <a:cs typeface="Times New Roman"/>
                <a:sym typeface="Times New Roman"/>
              </a:rPr>
              <a:t>Tổng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quan</a:t>
            </a:r>
            <a:endParaRPr lang="en-US" sz="2400" b="1" dirty="0">
              <a:latin typeface="Times New Roman"/>
              <a:ea typeface="Times New Roman"/>
              <a:cs typeface="Times New Roman"/>
              <a:sym typeface="Times New Roman"/>
            </a:endParaRPr>
          </a:p>
          <a:p>
            <a:pPr marL="114300" indent="0">
              <a:buNone/>
            </a:pPr>
            <a:r>
              <a:rPr lang="vi-VN" sz="2400" dirty="0"/>
              <a:t>IP Security (IPSec) là một giao thức được chuẩn hoá bởi IETF từ năm 1998 nhằm mục đích nâng cấp các cơ chế mã hoá và xác thực thông tin cho chuỗi thông tin truyền đi trên mạng bằng giao thức IP. Nó là sự tập hợp của các chuẩn mở được thiết lập để đảm bảo sự cẩn mật dữ liệu, đảm bảo tính toàn vẹn dữ liệu và chứng thực dữ liệu giữa các thiết bị mạng, </a:t>
            </a:r>
            <a:endParaRPr lang="vi-VN" dirty="0"/>
          </a:p>
          <a:p>
            <a:pPr marL="114300" indent="0">
              <a:buNone/>
            </a:pPr>
            <a:r>
              <a:rPr lang="vi-VN" dirty="0"/>
              <a:t/>
            </a:r>
            <a:br>
              <a:rPr lang="vi-VN" dirty="0"/>
            </a:br>
            <a:endParaRPr b="1" dirty="0">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C977DF11-70B8-4463-A677-7402CBF07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095" y="3429000"/>
            <a:ext cx="21717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E0FE1C-6A14-45C2-B191-A3AD0D2596A6}"/>
              </a:ext>
            </a:extLst>
          </p:cNvPr>
          <p:cNvSpPr txBox="1"/>
          <p:nvPr/>
        </p:nvSpPr>
        <p:spPr>
          <a:xfrm>
            <a:off x="1951348" y="4713402"/>
            <a:ext cx="3148553" cy="738664"/>
          </a:xfrm>
          <a:prstGeom prst="rect">
            <a:avLst/>
          </a:prstGeom>
          <a:noFill/>
        </p:spPr>
        <p:txBody>
          <a:bodyPr wrap="square" rtlCol="0">
            <a:spAutoFit/>
          </a:bodyPr>
          <a:lstStyle/>
          <a:p>
            <a:r>
              <a:rPr lang="en-US" dirty="0" err="1"/>
              <a:t>Hình</a:t>
            </a:r>
            <a:r>
              <a:rPr lang="en-US" dirty="0"/>
              <a:t> 1.1: </a:t>
            </a:r>
            <a:r>
              <a:rPr lang="en-US" dirty="0" err="1"/>
              <a:t>IPSec</a:t>
            </a:r>
            <a:r>
              <a:rPr lang="en-US" dirty="0"/>
              <a:t> </a:t>
            </a:r>
            <a:r>
              <a:rPr lang="en-US" dirty="0" err="1"/>
              <a:t>trong</a:t>
            </a:r>
            <a:r>
              <a:rPr lang="en-US" dirty="0"/>
              <a:t> </a:t>
            </a:r>
            <a:r>
              <a:rPr lang="en-US" dirty="0" err="1"/>
              <a:t>mô</a:t>
            </a:r>
            <a:r>
              <a:rPr lang="en-US" dirty="0"/>
              <a:t> </a:t>
            </a:r>
            <a:r>
              <a:rPr lang="en-US" dirty="0" err="1"/>
              <a:t>hình</a:t>
            </a:r>
            <a:r>
              <a:rPr lang="en-US" dirty="0"/>
              <a:t> OSI</a:t>
            </a:r>
          </a:p>
          <a:p>
            <a:r>
              <a:rPr lang="en-US" dirty="0"/>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IV. IPsec</a:t>
            </a:r>
            <a:endParaRPr dirty="0">
              <a:latin typeface="Times New Roman"/>
              <a:ea typeface="Times New Roman"/>
              <a:cs typeface="Times New Roman"/>
              <a:sym typeface="Times New Roman"/>
            </a:endParaRPr>
          </a:p>
        </p:txBody>
      </p:sp>
      <p:sp>
        <p:nvSpPr>
          <p:cNvPr id="120" name="Google Shape;120;p7"/>
          <p:cNvSpPr txBox="1">
            <a:spLocks noGrp="1"/>
          </p:cNvSpPr>
          <p:nvPr>
            <p:ph type="body" idx="1"/>
          </p:nvPr>
        </p:nvSpPr>
        <p:spPr>
          <a:xfrm>
            <a:off x="488951" y="1053969"/>
            <a:ext cx="3821456" cy="4902199"/>
          </a:xfrm>
          <a:prstGeom prst="rect">
            <a:avLst/>
          </a:prstGeom>
          <a:noFill/>
          <a:ln>
            <a:noFill/>
          </a:ln>
        </p:spPr>
        <p:txBody>
          <a:bodyPr spcFirstLastPara="1" wrap="square" lIns="91425" tIns="45700" rIns="91425" bIns="45700" anchor="t" anchorCtr="0">
            <a:normAutofit/>
          </a:bodyPr>
          <a:lstStyle/>
          <a:p>
            <a:pPr marL="342900" lvl="1" indent="0" algn="l" rtl="0">
              <a:lnSpc>
                <a:spcPct val="90000"/>
              </a:lnSpc>
              <a:spcBef>
                <a:spcPts val="375"/>
              </a:spcBef>
              <a:spcAft>
                <a:spcPts val="0"/>
              </a:spcAft>
              <a:buClr>
                <a:srgbClr val="3F3F3F"/>
              </a:buClr>
              <a:buSzPts val="1800"/>
              <a:buNone/>
            </a:pPr>
            <a:r>
              <a:rPr lang="en-US" sz="2400" b="1" dirty="0">
                <a:latin typeface="Times New Roman"/>
                <a:ea typeface="Times New Roman"/>
                <a:cs typeface="Times New Roman"/>
                <a:sym typeface="Times New Roman"/>
              </a:rPr>
              <a:t>2</a:t>
            </a:r>
            <a:r>
              <a:rPr lang="en-US" sz="32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Kiến</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trúc</a:t>
            </a:r>
            <a:r>
              <a:rPr lang="en-US" sz="2400" b="1" dirty="0">
                <a:latin typeface="Times New Roman"/>
                <a:ea typeface="Times New Roman"/>
                <a:cs typeface="Times New Roman"/>
                <a:sym typeface="Times New Roman"/>
              </a:rPr>
              <a:t> IPsec</a:t>
            </a:r>
          </a:p>
          <a:p>
            <a:pPr marL="114300" indent="0">
              <a:buNone/>
            </a:pPr>
            <a:r>
              <a:rPr lang="vi-VN" sz="2400" dirty="0"/>
              <a:t>IPSec là một giao thức phức tạp, dựa trên nền của nhiều kỹ thuật cơ sở khác nhau như mật mã, xác thực, trao đổi khoá… Xét về mặt kiến trúc, IPSec được xây dựng dựa trên các thành phần cơ bản sau đây, mỗi thành phần được định nghĩa trong một tài liệu riêng tương ứng: </a:t>
            </a:r>
            <a:endParaRPr lang="vi-VN" dirty="0"/>
          </a:p>
          <a:p>
            <a:pPr marL="114300" indent="0">
              <a:buNone/>
            </a:pPr>
            <a:endParaRPr lang="en-US" b="1" dirty="0">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8911EE77-A58A-44B4-999C-C14EDDB43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407" y="1053969"/>
            <a:ext cx="4833594" cy="4791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488950" y="-247571"/>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dirty="0">
                <a:latin typeface="Times New Roman"/>
                <a:ea typeface="Times New Roman"/>
                <a:cs typeface="Times New Roman"/>
                <a:sym typeface="Times New Roman"/>
              </a:rPr>
              <a:t>IV. IPsec</a:t>
            </a:r>
            <a:endParaRPr dirty="0">
              <a:latin typeface="Times New Roman"/>
              <a:ea typeface="Times New Roman"/>
              <a:cs typeface="Times New Roman"/>
              <a:sym typeface="Times New Roman"/>
            </a:endParaRPr>
          </a:p>
        </p:txBody>
      </p:sp>
      <p:sp>
        <p:nvSpPr>
          <p:cNvPr id="127" name="Google Shape;127;p8"/>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pPr marL="0" lvl="0" indent="0">
              <a:spcBef>
                <a:spcPts val="0"/>
              </a:spcBef>
              <a:buSzPts val="2100"/>
              <a:buNone/>
            </a:pPr>
            <a:r>
              <a:rPr lang="en-US" dirty="0">
                <a:latin typeface="Times New Roman"/>
                <a:ea typeface="Times New Roman"/>
                <a:cs typeface="Times New Roman"/>
                <a:sym typeface="Times New Roman"/>
              </a:rPr>
              <a:t>3. </a:t>
            </a:r>
            <a:r>
              <a:rPr lang="en-US" sz="2400" b="1" dirty="0" err="1">
                <a:latin typeface="Times New Roman"/>
                <a:ea typeface="Times New Roman"/>
                <a:cs typeface="Times New Roman"/>
                <a:sym typeface="Times New Roman"/>
              </a:rPr>
              <a:t>Hoạt</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động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của</a:t>
            </a:r>
            <a:r>
              <a:rPr lang="en-US" sz="2400" b="1" dirty="0">
                <a:latin typeface="Times New Roman"/>
                <a:ea typeface="Times New Roman"/>
                <a:cs typeface="Times New Roman"/>
                <a:sym typeface="Times New Roman"/>
              </a:rPr>
              <a:t> IPsec</a:t>
            </a:r>
          </a:p>
          <a:p>
            <a:pPr marL="114300" indent="0">
              <a:buNone/>
            </a:pPr>
            <a:r>
              <a:rPr lang="vi-VN" dirty="0"/>
              <a:t>Mục đích chính của IPSec là bảo vệ luồng dữ liệu mong muốn dựa trên các dịch vụ bảo mật có sẵn, hoạt động của IPSec có thể chia thành 5 bước chính như sau: </a:t>
            </a:r>
          </a:p>
          <a:p>
            <a:pPr marL="114300" indent="0">
              <a:buNone/>
            </a:pPr>
            <a:r>
              <a:rPr lang="vi-VN" dirty="0"/>
              <a:t/>
            </a:r>
            <a:br>
              <a:rPr lang="vi-VN" dirty="0"/>
            </a:br>
            <a:endParaRPr lang="en-US" dirty="0">
              <a:latin typeface="Times New Roman"/>
              <a:ea typeface="Times New Roman"/>
              <a:cs typeface="Times New Roman"/>
              <a:sym typeface="Times New Roman"/>
            </a:endParaRPr>
          </a:p>
          <a:p>
            <a:pPr marL="0" lvl="0" indent="0">
              <a:spcBef>
                <a:spcPts val="0"/>
              </a:spcBef>
              <a:buSzPts val="2100"/>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00790092-6A94-47F2-BFE2-80D2E3F98678}"/>
              </a:ext>
            </a:extLst>
          </p:cNvPr>
          <p:cNvSpPr>
            <a:spLocks noChangeArrowheads="1"/>
          </p:cNvSpPr>
          <p:nvPr/>
        </p:nvSpPr>
        <p:spPr bwMode="auto">
          <a:xfrm>
            <a:off x="654279" y="3143274"/>
            <a:ext cx="509990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gửi</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các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traffic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cần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bảo</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vệ</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tới</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Router A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và</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thỏa</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thuận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các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tham</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số</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IKE Phase 1: </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IKE SA ← IKE Phase 1 → IKE SA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Router A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và</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thỏa</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thuận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các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chính</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sách</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IKE Phase 2:</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IPSec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SA ← IKE Phase 2 →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IPSec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SA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Thông</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được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truyền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dẫn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qua tunnel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IPSec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Kết</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thúc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tunnel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IPSec</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360EC510-5BEB-4381-8B7A-ADA223643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441" y="2857500"/>
            <a:ext cx="4326118" cy="7246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927</Words>
  <Application>Microsoft Office PowerPoint</Application>
  <PresentationFormat>On-screen Show (4:3)</PresentationFormat>
  <Paragraphs>118</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Đề tài: Bảo mật cho mạng IP.  IPsec. Mạng riêng ảo VNP.  Ứng dụng </vt:lpstr>
      <vt:lpstr>NỘI DUNG</vt:lpstr>
      <vt:lpstr>I. Giới thiệu về đề tài</vt:lpstr>
      <vt:lpstr>II. Về mạng IP</vt:lpstr>
      <vt:lpstr>II. Về mạng IP</vt:lpstr>
      <vt:lpstr>III. Các nguy cơ tấn công mạng IP</vt:lpstr>
      <vt:lpstr>IV. IPsec</vt:lpstr>
      <vt:lpstr>IV. IPsec</vt:lpstr>
      <vt:lpstr>IV. IPsec</vt:lpstr>
      <vt:lpstr>IV. IPsec</vt:lpstr>
      <vt:lpstr>IV. IPsec</vt:lpstr>
      <vt:lpstr>V. Mạng riêng ảo VNP</vt:lpstr>
      <vt:lpstr>V. Mạng riêng ảo VNP</vt:lpstr>
      <vt:lpstr>V. Mạng riêng ảo VNP</vt:lpstr>
      <vt:lpstr>V. Mạng riêng ảo VNP</vt:lpstr>
      <vt:lpstr>VI. Ứng dụng của VNP</vt:lpstr>
      <vt:lpstr>V. Câu hỏi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Bảo mật cho mạng IP.  IPsec. Mạng riêng ảo VNP.  Ứng dụng </dc:title>
  <dc:creator>Dong Van Hiep 20173104</dc:creator>
  <cp:lastModifiedBy>Ben Bui</cp:lastModifiedBy>
  <cp:revision>4</cp:revision>
  <dcterms:created xsi:type="dcterms:W3CDTF">2020-06-14T15:36:18Z</dcterms:created>
  <dcterms:modified xsi:type="dcterms:W3CDTF">2020-06-14T16:02:44Z</dcterms:modified>
</cp:coreProperties>
</file>