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70" r:id="rId2"/>
    <p:sldId id="257" r:id="rId3"/>
    <p:sldId id="267" r:id="rId4"/>
    <p:sldId id="265" r:id="rId5"/>
    <p:sldId id="271" r:id="rId6"/>
    <p:sldId id="272" r:id="rId7"/>
    <p:sldId id="273" r:id="rId8"/>
    <p:sldId id="274" r:id="rId9"/>
    <p:sldId id="261" r:id="rId10"/>
    <p:sldId id="266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8" r:id="rId23"/>
    <p:sldId id="269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2/18/2022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2/18/2022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2/18/2022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2/18/2022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  <a:cs typeface="Utsaah" panose="020B0502040204020203" pitchFamily="34" charset="0"/>
              </a:rPr>
              <a:t>4. Kết</a:t>
            </a:r>
            <a:r>
              <a:rPr lang="en-US" dirty="0">
                <a:latin typeface="+mj-lt"/>
                <a:cs typeface="Utsaah" panose="020B0502040204020203" pitchFamily="34" charset="0"/>
              </a:rPr>
              <a:t> </a:t>
            </a:r>
            <a:r>
              <a:rPr lang="vi-VN" dirty="0">
                <a:latin typeface="+mj-lt"/>
                <a:cs typeface="Utsaah" panose="020B0502040204020203" pitchFamily="34" charset="0"/>
              </a:rPr>
              <a:t>quả chương trình</a:t>
            </a:r>
            <a:br>
              <a:rPr lang="en-US" dirty="0">
                <a:latin typeface="+mj-lt"/>
                <a:cs typeface="Utsaah" panose="020B0502040204020203" pitchFamily="34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Quản lý danh sách sản phẩm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Quản lý danh mục sản phẩm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Quản lý thành viên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Đặt hàng trực tuyến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Quản lý hóa đơn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Quá trình xử lý đơn hàng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Tìm kiếm sản phẩm</a:t>
            </a:r>
          </a:p>
          <a:p>
            <a:pPr marL="514350" indent="-514350">
              <a:buFont typeface="+mj-lt"/>
              <a:buAutoNum type="arabicPeriod"/>
            </a:pPr>
            <a:endParaRPr lang="vi-VN" dirty="0"/>
          </a:p>
          <a:p>
            <a:pPr marL="514350" indent="-514350">
              <a:buFont typeface="+mj-lt"/>
              <a:buAutoNum type="arabicPeriod"/>
            </a:pPr>
            <a:endParaRPr lang="vi-V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6EA60-4BD8-4BCF-96EF-04DD8277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3C450E-F37A-4D0B-8001-23B83067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5843D5-AC1C-4DD1-8200-CB4BB9B86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77" y="978459"/>
            <a:ext cx="1428248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 to roman"/>
                <a:ea typeface="Times New Roman" panose="02020603050405020304" pitchFamily="18" charset="0"/>
              </a:rPr>
              <a:t>Home Screen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 to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2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90BBB8C-1364-44FB-9C33-7223AD17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5" y="1402513"/>
            <a:ext cx="7992369" cy="42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5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D88111-AF14-4C56-A497-7EC9D868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69FE30-82E0-439A-A9A5-A9A62552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B9A03C-CCE0-464A-A86A-97556B1C6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40" y="860861"/>
            <a:ext cx="149053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Login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73317C-B8C1-4945-B402-1AABFF1A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1251959"/>
            <a:ext cx="8433498" cy="451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2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6EC094-F647-4C97-8D79-29B1B7F3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AE870C-B4A6-42AA-A931-3F29326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D836C1-B283-4E2C-B769-18BC6BD6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758311"/>
            <a:ext cx="171335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giỏ hang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2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E9246E0-ABC1-4A68-BFA5-3DFD6EFB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7" y="1294686"/>
            <a:ext cx="8624990" cy="461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55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8A4B3-32DF-4491-98BE-BA5A7CE5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79022D-69D2-4F4D-801D-B7E6A3C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52E7DB-3547-4EF0-B589-632DCAA8F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816430"/>
            <a:ext cx="17261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Shipping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b="1" dirty="0">
              <a:latin typeface="time to roman"/>
            </a:endParaRPr>
          </a:p>
        </p:txBody>
      </p:sp>
      <p:pic>
        <p:nvPicPr>
          <p:cNvPr id="614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0E500E-8999-40BC-A7F1-C59FC89C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7" y="1337417"/>
            <a:ext cx="8594726" cy="456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7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0BBB6-15A4-4CF5-AE3C-AFF01266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BDE9F-B46B-473B-92EB-E2A17140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8074BB-324D-4322-BB6E-7F2F75335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828444"/>
            <a:ext cx="24597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payment method</a:t>
            </a:r>
          </a:p>
        </p:txBody>
      </p:sp>
      <p:pic>
        <p:nvPicPr>
          <p:cNvPr id="7169" name="Picture 25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FF3EAA0-456D-4644-A297-A7E5B07A4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08" y="1328358"/>
            <a:ext cx="8577117" cy="45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8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020191-4D81-403E-9B46-B33CFD1D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363715-C02F-4D54-98D2-9D59C487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CD48EF-B756-44D2-BF16-5EA4690C9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897308"/>
            <a:ext cx="198176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Place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F6A187-D3C8-46D8-853A-52A3B88F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7" y="1354508"/>
            <a:ext cx="8654476" cy="460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E0B885A-8ECC-4895-B0A6-A4050417F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442155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FA17-0C93-4D90-A41F-8C8165CD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83C81B-25C7-4992-A2B7-A4431861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A17F09-13C4-4988-A317-916B6B5B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801041"/>
            <a:ext cx="202414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Oder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1EF046-5B41-4D5A-A312-495273E4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1" y="1271569"/>
            <a:ext cx="8687512" cy="473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13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8E64D-3C30-4BCE-83D3-143512FD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A5B2B-8E4F-4AF0-B728-11381583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541A72-9A12-4A28-82A3-3BFBB4D12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826679"/>
            <a:ext cx="212423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Order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8C3D04-0543-4703-992F-2661FB61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7" y="1363055"/>
            <a:ext cx="8649180" cy="46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8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539D0-6D02-4271-A90A-722502D0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85285-07B0-408C-85D2-E771BB49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8AF2FD-F235-4C8E-8D78-42BCDBF7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3" y="876880"/>
            <a:ext cx="134460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Order Management (admin)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b="1" dirty="0">
              <a:latin typeface="time to roman"/>
            </a:endParaRPr>
          </a:p>
        </p:txBody>
      </p:sp>
      <p:pic>
        <p:nvPicPr>
          <p:cNvPr id="11265" name="Picture 3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E4A9DB-64AE-468A-9960-7EE9EDDC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7" y="1363054"/>
            <a:ext cx="8473827" cy="46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88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215592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Project III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216801"/>
            <a:ext cx="7342482" cy="424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800" b="0" dirty="0"/>
              <a:t>Xây dựng Website bán hàng online</a:t>
            </a:r>
          </a:p>
          <a:p>
            <a:endParaRPr lang="en-US" sz="2800" b="0" dirty="0"/>
          </a:p>
          <a:p>
            <a:endParaRPr 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BC264-6945-4B28-9777-8832880557F4}"/>
              </a:ext>
            </a:extLst>
          </p:cNvPr>
          <p:cNvSpPr txBox="1"/>
          <p:nvPr/>
        </p:nvSpPr>
        <p:spPr>
          <a:xfrm>
            <a:off x="320467" y="4196715"/>
            <a:ext cx="2824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Giảng viên hướng dẫn</a:t>
            </a:r>
          </a:p>
          <a:p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Sinh viên thực hiện</a:t>
            </a:r>
          </a:p>
          <a:p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MSSV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FE5F6-7949-4E72-9B0F-FE48EF3DFE17}"/>
              </a:ext>
            </a:extLst>
          </p:cNvPr>
          <p:cNvSpPr txBox="1"/>
          <p:nvPr/>
        </p:nvSpPr>
        <p:spPr>
          <a:xfrm>
            <a:off x="3429711" y="4196715"/>
            <a:ext cx="367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Phạm Văn Hải</a:t>
            </a:r>
          </a:p>
          <a:p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Somsith PHONPHAKDY</a:t>
            </a:r>
          </a:p>
          <a:p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20180281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6411E-9591-473D-8703-7C308CB1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54B75-669E-4FF4-BCFF-4AFF58E6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5770D7-0F9A-42C4-8C25-969FFD65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6" y="912302"/>
            <a:ext cx="132550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Products management (admin)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b="1" dirty="0">
              <a:latin typeface="time to roman"/>
            </a:endParaRPr>
          </a:p>
        </p:txBody>
      </p:sp>
      <p:pic>
        <p:nvPicPr>
          <p:cNvPr id="12289" name="Picture 32" descr="Graphical user interface, application, table, Teams&#10;&#10;Description automatically generated">
            <a:extLst>
              <a:ext uri="{FF2B5EF4-FFF2-40B4-BE49-F238E27FC236}">
                <a16:creationId xmlns:a16="http://schemas.microsoft.com/office/drawing/2014/main" id="{7023C5F3-173F-4EBA-A9B4-E333AB1B6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7" y="1415562"/>
            <a:ext cx="8686515" cy="46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3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88FB4-A264-4221-BE2B-86920E53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33507E-6554-4318-BD57-A6456DC1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Giao diện sản phẩm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8EAB87-6BA7-47C6-921B-14629F3C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857716"/>
            <a:ext cx="33466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 to roman"/>
              </a:rPr>
              <a:t>Trang Users management (admin)</a:t>
            </a:r>
          </a:p>
        </p:txBody>
      </p:sp>
      <p:pic>
        <p:nvPicPr>
          <p:cNvPr id="13313" name="Picture 3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E50A4CD-A09E-47D4-B1B4-BBAB07F8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0" y="1397978"/>
            <a:ext cx="8680649" cy="467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F9506AD-BE88-4A76-A591-99767D4A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43448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34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Tổng 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542" y="1456104"/>
            <a:ext cx="3886200" cy="4351338"/>
          </a:xfrm>
        </p:spPr>
        <p:txBody>
          <a:bodyPr/>
          <a:lstStyle/>
          <a:p>
            <a:r>
              <a:rPr lang="vi-VN" sz="1600" b="1" dirty="0"/>
              <a:t>Những điểm đã đạt được: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600" dirty="0"/>
              <a:t>Giao diện thân thiện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600" dirty="0"/>
              <a:t>Website đã đáp ứng được yêu cầu xử lý nghiệp vụ cơ bản của quá trình bán hàng như quản lý sản phẩm, quản lý đơn hàng.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600" dirty="0"/>
              <a:t>Các thông tin được lưu trữ, xử lý một cách dễ dàng, chính xác.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600" dirty="0"/>
              <a:t>Các vùng nhập liệu được kiểm soát, tránh việc sai sót thông tin trong quá trình nhập dữ liệu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600" dirty="0"/>
              <a:t>Hỗ trợ đặt hàng trực tuyến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600" dirty="0"/>
              <a:t>Hỗ trợ thanh toán qua Paypal</a:t>
            </a: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456104"/>
            <a:ext cx="3886200" cy="4351338"/>
          </a:xfrm>
        </p:spPr>
        <p:txBody>
          <a:bodyPr/>
          <a:lstStyle/>
          <a:p>
            <a:r>
              <a:rPr lang="vi-VN" sz="1600" b="1" dirty="0"/>
              <a:t>Hướng phát triển :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600" dirty="0"/>
              <a:t>Xây dựng thêm phương thức khuyến mại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600" dirty="0"/>
              <a:t>Hỗ trợ thanh toán thêm phương thức mới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1600" dirty="0"/>
              <a:t>Cần kiểm soát chặt chẽ khi đặt hàng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phát triển website </a:t>
            </a:r>
            <a:r>
              <a:rPr lang="en-US" sz="1600" dirty="0" err="1"/>
              <a:t>trở</a:t>
            </a:r>
            <a:r>
              <a:rPr lang="en-US" sz="1600" dirty="0"/>
              <a:t> thành một website bán hàng chuyên nghiệp</a:t>
            </a:r>
            <a:endParaRPr lang="vi-VN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phát triển thêm API cho ứng dụng xây dựng phần mềm trên hệ </a:t>
            </a:r>
            <a:r>
              <a:rPr lang="en-US" sz="1600" dirty="0" err="1"/>
              <a:t>điệu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Android và 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vi-VN" sz="4800" dirty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4198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  <a:cs typeface="Utsaah" panose="020B0502040204020203" pitchFamily="34" charset="0"/>
              </a:rPr>
              <a:t>Nội dung trình bày	</a:t>
            </a:r>
            <a:endParaRPr lang="en-US" dirty="0">
              <a:latin typeface="+mj-lt"/>
              <a:cs typeface="Utsaah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+mj-lt"/>
                <a:cs typeface="Utsaah" panose="020B0502040204020203" pitchFamily="34" charset="0"/>
              </a:rPr>
              <a:t>Lý do chọn đề tài và mục tiêu 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+mj-lt"/>
                <a:cs typeface="Utsaah" panose="020B0502040204020203" pitchFamily="34" charset="0"/>
              </a:rPr>
              <a:t>Phân tích và thiết kế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+mj-lt"/>
                <a:cs typeface="Utsaah" panose="020B0502040204020203" pitchFamily="34" charset="0"/>
              </a:rPr>
              <a:t>Công cụ thực hiện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+mj-lt"/>
                <a:cs typeface="Utsaah" panose="020B0502040204020203" pitchFamily="34" charset="0"/>
              </a:rPr>
              <a:t>Kết</a:t>
            </a:r>
            <a:r>
              <a:rPr lang="en-US" dirty="0">
                <a:latin typeface="+mj-lt"/>
                <a:cs typeface="Utsaah" panose="020B0502040204020203" pitchFamily="34" charset="0"/>
              </a:rPr>
              <a:t> </a:t>
            </a:r>
            <a:r>
              <a:rPr lang="vi-VN" dirty="0">
                <a:latin typeface="+mj-lt"/>
                <a:cs typeface="Utsaah" panose="020B0502040204020203" pitchFamily="34" charset="0"/>
              </a:rPr>
              <a:t>quả chương trình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+mj-lt"/>
                <a:cs typeface="Utsaah" panose="020B0502040204020203" pitchFamily="34" charset="0"/>
              </a:rPr>
              <a:t>Giao diện sản phẩm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+mj-lt"/>
                <a:cs typeface="Utsaah" panose="020B0502040204020203" pitchFamily="34" charset="0"/>
              </a:rPr>
              <a:t>Tổng kết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latin typeface="+mj-lt"/>
                <a:cs typeface="Utsaah" panose="020B0502040204020203" pitchFamily="34" charset="0"/>
              </a:rPr>
              <a:t>Demo</a:t>
            </a:r>
            <a:endParaRPr lang="en-US" dirty="0">
              <a:latin typeface="+mj-lt"/>
              <a:cs typeface="Utsaah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>
                <a:latin typeface="+mj-lt"/>
                <a:cs typeface="Utsaah" panose="020B0502040204020203" pitchFamily="34" charset="0"/>
              </a:rPr>
              <a:t>Lý do chọn đề tài, mục đích và yêu cầu của đồ án</a:t>
            </a:r>
            <a:br>
              <a:rPr lang="vi-VN" dirty="0">
                <a:latin typeface="+mj-lt"/>
                <a:cs typeface="Utsaah" panose="020B0502040204020203" pitchFamily="34" charset="0"/>
              </a:rPr>
            </a:b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522" y="1115122"/>
            <a:ext cx="8122710" cy="5303393"/>
          </a:xfrm>
        </p:spPr>
        <p:txBody>
          <a:bodyPr/>
          <a:lstStyle/>
          <a:p>
            <a:pPr marL="0" indent="0">
              <a:buNone/>
            </a:pPr>
            <a:r>
              <a:rPr lang="vi-VN" sz="2000" b="1" dirty="0"/>
              <a:t>Lý do chọn đề tài </a:t>
            </a:r>
            <a:r>
              <a:rPr lang="vi-VN" sz="2000" dirty="0"/>
              <a:t>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 nay, ứng dụng công nghệ thông tin ngày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phát triển và công nghệ thông tin là một trong những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tính quyết định 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của các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chức, công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hàng. Công nghệ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quan trọng, có thể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những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A2961-8C06-4B0B-B193-C8EABA2CA92B}"/>
              </a:ext>
            </a:extLst>
          </p:cNvPr>
          <p:cNvSpPr txBox="1"/>
          <p:nvPr/>
        </p:nvSpPr>
        <p:spPr>
          <a:xfrm>
            <a:off x="288522" y="2883588"/>
            <a:ext cx="8359822" cy="288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Mục </a:t>
            </a:r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tiêu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Lato" panose="020F0502020204030203" pitchFamily="34" charset="0"/>
              </a:rPr>
              <a:t>Xây dựng thành công website bán hàng.</a:t>
            </a:r>
          </a:p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Times New Roman" panose="02020603050405020304" pitchFamily="18" charset="0"/>
                <a:cs typeface="Lato" panose="020F0502020204030203" pitchFamily="34" charset="0"/>
              </a:rPr>
              <a:t>Tìm hiểu thêm được các công nghệ xây dựng lên website hoàn chỉnh</a:t>
            </a:r>
            <a:endParaRPr lang="en-US" dirty="0">
              <a:latin typeface="Times New Roman" panose="02020603050405020304" pitchFamily="18" charset="0"/>
              <a:cs typeface="Lato" panose="020F0502020204030203" pitchFamily="34" charset="0"/>
            </a:endParaRPr>
          </a:p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Times New Roman" panose="02020603050405020304" pitchFamily="18" charset="0"/>
                <a:cs typeface="Lato" panose="020F0502020204030203" pitchFamily="34" charset="0"/>
              </a:rPr>
              <a:t>Xây dựng đầy các chức năng và thiết kế hệ thống, CSDL có tầm nhìn dài hạn</a:t>
            </a:r>
            <a:endParaRPr lang="en-US" dirty="0">
              <a:latin typeface="Times New Roman" panose="02020603050405020304" pitchFamily="18" charset="0"/>
              <a:cs typeface="Lato" panose="020F0502020204030203" pitchFamily="34" charset="0"/>
            </a:endParaRPr>
          </a:p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Times New Roman" panose="02020603050405020304" pitchFamily="18" charset="0"/>
                <a:cs typeface="Lato" panose="020F0502020204030203" pitchFamily="34" charset="0"/>
              </a:rPr>
              <a:t>Website hiển thị sản phẩm đẹp, thu hút người dùng.</a:t>
            </a:r>
            <a:endParaRPr lang="en-GB" dirty="0">
              <a:latin typeface="Times New Roman" panose="02020603050405020304" pitchFamily="18" charset="0"/>
              <a:cs typeface="Lato" panose="020F0502020204030203" pitchFamily="34" charset="0"/>
            </a:endParaRPr>
          </a:p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Times New Roman" panose="02020603050405020304" pitchFamily="18" charset="0"/>
                <a:cs typeface="Lato" panose="020F0502020204030203" pitchFamily="34" charset="0"/>
              </a:rPr>
              <a:t>Xây dựng và phát triển thương hiệu cho công ty</a:t>
            </a:r>
            <a:endParaRPr lang="en-US" dirty="0">
              <a:latin typeface="Times New Roman" panose="02020603050405020304" pitchFamily="18" charset="0"/>
              <a:cs typeface="Lato" panose="020F0502020204030203" pitchFamily="34" charset="0"/>
            </a:endParaRPr>
          </a:p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Times New Roman" panose="02020603050405020304" pitchFamily="18" charset="0"/>
                <a:cs typeface="Lato" panose="020F0502020204030203" pitchFamily="34" charset="0"/>
              </a:rPr>
              <a:t>Để có một kênh để quảng bá sản phẩm, đồng thời là tiền để trở thành kênh phân phối sản phẩm nhanh chóng tới tay khách hàng</a:t>
            </a:r>
            <a:endParaRPr lang="en-GB" dirty="0">
              <a:latin typeface="Times New Roman" panose="02020603050405020304" pitchFamily="18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379CA2-30FD-4BCD-8CC6-3F9739CC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5BFE0-2C50-4993-846D-F44F83B3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vi-VN" dirty="0"/>
              <a:t> Phân tích và thiết kế hệ thống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C636E-2B8E-4134-843F-094CB88A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-40005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GB" sz="2400" b="1" kern="0" dirty="0"/>
              <a:t>Khảo </a:t>
            </a:r>
            <a:r>
              <a:rPr lang="en-GB" sz="2400" b="1" kern="0" dirty="0" err="1"/>
              <a:t>sát</a:t>
            </a:r>
            <a:r>
              <a:rPr lang="en-GB" sz="2400" b="1" kern="0" dirty="0"/>
              <a:t> yêu cầu về chức năng:</a:t>
            </a:r>
            <a:endParaRPr lang="en-US" sz="2200" b="1" dirty="0"/>
          </a:p>
          <a:p>
            <a:pPr marL="342900" lvl="1" indent="-342900" eaLnBrk="1" hangingPunct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 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thông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tìm kiếm, xem chi tiết sản phẩm, xem tin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tức,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đặt hàng sản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chemeClr val="tx2"/>
              </a:buClr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– người quản trị : </a:t>
            </a:r>
          </a:p>
          <a:p>
            <a:pPr marL="742950" lvl="2" indent="-342900" eaLnBrk="1" hangingPunct="1">
              <a:lnSpc>
                <a:spcPct val="150000"/>
              </a:lnSpc>
              <a:buClr>
                <a:schemeClr val="tx2"/>
              </a:buClr>
              <a:buFont typeface="Courier New" panose="02070309020205020404" pitchFamily="49" charset="0"/>
              <a:buChar char="o"/>
              <a:defRPr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mục, sản phẩm, thành viên, đơn hàng.</a:t>
            </a:r>
          </a:p>
          <a:p>
            <a:pPr marL="742950" lvl="2" indent="-342900" eaLnBrk="1" hangingPunct="1">
              <a:lnSpc>
                <a:spcPct val="150000"/>
              </a:lnSpc>
              <a:buClr>
                <a:schemeClr val="tx2"/>
              </a:buClr>
              <a:buFont typeface="Courier New" panose="02070309020205020404" pitchFamily="49" charset="0"/>
              <a:buChar char="o"/>
              <a:defRPr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giao dịch thanh toán, mua hàng, xử lý các đơn đặt hàng.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6522B-23AF-4F3F-A49B-8CF04D8B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7302-F21A-4D3D-BB2B-A6B0C7FD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vi-VN" dirty="0"/>
              <a:t> Phân tích và thiết kế hệ thống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B8359-DC52-43A0-B34B-CF793A4E97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Biểu đồ tổn quát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D76AB-6C10-4A68-8C1E-C7E9F0A8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14" y="1767095"/>
            <a:ext cx="5828571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6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734842-59C8-417B-9711-5DFEDFD5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967785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940B2-97B9-49D7-9F19-5F9F19E6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vi-VN" dirty="0"/>
              <a:t> Phân tích và thiết kế hệ thống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009EB-4DA2-4502-931B-F850B66F25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683" y="1172962"/>
            <a:ext cx="8674100" cy="5303393"/>
          </a:xfrm>
        </p:spPr>
        <p:txBody>
          <a:bodyPr/>
          <a:lstStyle/>
          <a:p>
            <a:r>
              <a:rPr lang="vi-VN" sz="1800" dirty="0"/>
              <a:t>Biểu đồ tìm kiếm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29D3F-7E5F-4E81-AAD8-249F5E86EE3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6072"/>
            <a:ext cx="3424579" cy="184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3F431A-B51E-42C3-AE9B-AC795D80773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19" y="1694106"/>
            <a:ext cx="37242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DCB2F241-00CA-4840-8220-601C25E110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89" y="4239715"/>
            <a:ext cx="36576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3F0698D-24DD-461B-91BB-30A76AC0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919" y="12369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Xem</a:t>
            </a:r>
            <a:r>
              <a:rPr kumimoji="0" lang="vi-VN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sản phẩm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96D8872-D58E-48E9-AE84-FE616E20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88" y="39630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Giỏ</a:t>
            </a:r>
            <a:r>
              <a:rPr kumimoji="0" lang="vi-VN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hàng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A152A-EFBE-4C0E-A7A0-175A5DA49642}"/>
              </a:ext>
            </a:extLst>
          </p:cNvPr>
          <p:cNvSpPr txBox="1"/>
          <p:nvPr/>
        </p:nvSpPr>
        <p:spPr>
          <a:xfrm>
            <a:off x="145072" y="728136"/>
            <a:ext cx="698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Use case quản lý người dùng mức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4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BED08-73F0-4B55-A0F7-39083D67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3B6C4-C3B8-4904-80D6-4C77DA20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vi-VN" dirty="0"/>
              <a:t> Phân tích và thiết kế hệ thống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9C1AB-CFAE-4333-8C42-F45A54DA56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sz="18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Use case </a:t>
            </a:r>
            <a:r>
              <a:rPr lang="en-US" sz="18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quản trị viên</a:t>
            </a:r>
            <a:r>
              <a:rPr lang="vi-VN" sz="18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mức 2</a:t>
            </a:r>
            <a:endParaRPr lang="en-US" sz="18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508B598-030E-4838-87CA-418C1A0F895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23" y="1508697"/>
            <a:ext cx="35147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A7B897-A94F-4A0A-B1D0-AFBBB85AF2A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8" y="3657980"/>
            <a:ext cx="34956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3050EC94-33F2-4591-9666-C98B2E67D0B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08" y="2147887"/>
            <a:ext cx="38766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30918A-7E85-4D32-8D09-1AFF91BAE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" y="1863193"/>
            <a:ext cx="168347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Quản</a:t>
            </a:r>
            <a:r>
              <a:rPr kumimoji="0" lang="vi-VN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lý s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ản</a:t>
            </a:r>
            <a:r>
              <a:rPr kumimoji="0" lang="vi-VN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phẩm</a:t>
            </a: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5D212-E462-45B7-8B21-D3CBC090C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9" y="4263027"/>
            <a:ext cx="1673856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Quản</a:t>
            </a:r>
            <a:r>
              <a:rPr kumimoji="0" lang="vi-VN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lý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đơn</a:t>
            </a:r>
            <a:r>
              <a:rPr kumimoji="0" lang="vi-VN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hàng</a:t>
            </a: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2D58D-B025-482D-9F19-5E9B657A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169" y="2432580"/>
            <a:ext cx="1850186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Quản</a:t>
            </a:r>
            <a:r>
              <a:rPr kumimoji="0" lang="vi-VN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lý người dùng</a:t>
            </a: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05A8F3-C046-401F-B253-799488D4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1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0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vi-VN" dirty="0"/>
              <a:t>3. </a:t>
            </a:r>
            <a:r>
              <a:rPr lang="vi-VN" dirty="0">
                <a:latin typeface="+mj-lt"/>
                <a:cs typeface="Utsaah" panose="020B0502040204020203" pitchFamily="34" charset="0"/>
              </a:rPr>
              <a:t>Công cụ thực hiện</a:t>
            </a:r>
            <a:br>
              <a:rPr lang="vi-VN" dirty="0">
                <a:latin typeface="+mj-lt"/>
                <a:cs typeface="Utsaah" panose="020B0502040204020203" pitchFamily="34" charset="0"/>
              </a:rPr>
            </a:b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224FFFD-EA56-45A8-A755-F52370A2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26" y="1691506"/>
            <a:ext cx="3361245" cy="1476847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B2DEEF-16F7-43D4-AF69-42F3508EE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58" y="4393162"/>
            <a:ext cx="3705225" cy="1228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A0F60-B93B-4EF7-97BB-A8E9208F1930}"/>
              </a:ext>
            </a:extLst>
          </p:cNvPr>
          <p:cNvSpPr txBox="1"/>
          <p:nvPr/>
        </p:nvSpPr>
        <p:spPr>
          <a:xfrm>
            <a:off x="691479" y="2209756"/>
            <a:ext cx="3192938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Frontend: ReactJS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Backend: NodeJS</a:t>
            </a:r>
            <a:r>
              <a:rPr lang="vi-VN" b="1" dirty="0"/>
              <a:t> </a:t>
            </a:r>
            <a:endParaRPr lang="en-US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Database: MongoDB</a:t>
            </a:r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80A1D62-C4C0-432A-9535-1ECC2AC03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36" y="2875560"/>
            <a:ext cx="2606467" cy="14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723</Words>
  <Application>Microsoft Office PowerPoint</Application>
  <PresentationFormat>On-screen Show (4:3)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Lato</vt:lpstr>
      <vt:lpstr>time to roman</vt:lpstr>
      <vt:lpstr>Times New Roman</vt:lpstr>
      <vt:lpstr>Wingdings</vt:lpstr>
      <vt:lpstr>Office Theme</vt:lpstr>
      <vt:lpstr>PowerPoint Presentation</vt:lpstr>
      <vt:lpstr>PowerPoint Presentation</vt:lpstr>
      <vt:lpstr>Nội dung trình bày </vt:lpstr>
      <vt:lpstr>1. Lý do chọn đề tài, mục đích và yêu cầu của đồ án  </vt:lpstr>
      <vt:lpstr>2. Phân tích và thiết kế hệ thống </vt:lpstr>
      <vt:lpstr>2. Phân tích và thiết kế hệ thống </vt:lpstr>
      <vt:lpstr>2. Phân tích và thiết kế hệ thống </vt:lpstr>
      <vt:lpstr>2. Phân tích và thiết kế hệ thống </vt:lpstr>
      <vt:lpstr>3. Công cụ thực hiện </vt:lpstr>
      <vt:lpstr>4. Kết quả chương trình </vt:lpstr>
      <vt:lpstr>5. Giao diện sản phẩm</vt:lpstr>
      <vt:lpstr>5. Giao diện sản phẩm</vt:lpstr>
      <vt:lpstr>5. Giao diện sản phẩm</vt:lpstr>
      <vt:lpstr>5. Giao diện sản phẩm</vt:lpstr>
      <vt:lpstr>5. Giao diện sản phẩm</vt:lpstr>
      <vt:lpstr>5. Giao diện sản phẩm</vt:lpstr>
      <vt:lpstr>5. Giao diện sản phẩm</vt:lpstr>
      <vt:lpstr>5. Giao diện sản phẩm</vt:lpstr>
      <vt:lpstr>5. Giao diện sản phẩm</vt:lpstr>
      <vt:lpstr>5. Giao diện sản phẩm</vt:lpstr>
      <vt:lpstr>5. Giao diện sản phẩm</vt:lpstr>
      <vt:lpstr>6. Tổng kết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somsith phonphakdy 20180281</cp:lastModifiedBy>
  <cp:revision>10</cp:revision>
  <dcterms:created xsi:type="dcterms:W3CDTF">2021-05-28T04:32:29Z</dcterms:created>
  <dcterms:modified xsi:type="dcterms:W3CDTF">2022-02-18T09:22:44Z</dcterms:modified>
</cp:coreProperties>
</file>