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E1C94-30E3-4632-9B41-EAF1B4724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F8527-4208-4B7E-A212-405B4F0D2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E781-A201-4BFA-96E0-7B5B3AD9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4E2B5-8990-4635-81D3-87B37E6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CEB1F-45B2-484D-88D0-08E3BB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04129-DFF3-488D-A7E1-1B0C5B75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1F305A-C4F3-4CF2-B93C-9A34E74EC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DD8BE-31FD-445B-974A-52EF78B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58DA6-0030-4898-A0E4-166D63E2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91F8E-EFBB-4C61-A0EF-C449618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41D91E-D28C-4EB7-B209-B569F996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A59368-4DAC-4DED-8D8D-47605C27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AA5D-C64E-4E55-8673-789D8496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DD51E-38A5-4495-BDD3-C27A9EC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92492-4C07-4719-8AE5-EFA5CB39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7527-BAE1-4B21-B385-DF86F6E7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0A63D-8219-4CF8-9428-F93F6006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06E3D-87BB-4F2E-84EB-74838B0D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25751-1467-436A-8066-8C43E8A1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1296A-99DF-4D80-9737-E2F9C597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6ACD1-B93E-4EFD-A83D-24054791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E5F5C-D857-4D93-82AF-EDAB6056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F1201-B048-4F64-8193-3704740B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58FC8-3A53-484A-A7EF-88F2D7D8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798B-12A4-4FF6-B24B-2AEDD2F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51E4D-ADB3-448F-9DE5-47C43B71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DEC20-4C1C-4570-8C43-012554C62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F59A99-03EC-44EE-8A74-B7FFCCD1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0CA37-2D04-4C01-8980-14E8DD11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4F242-5975-405D-BBEB-2B89AFF4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22F40-6BA3-4171-A9D7-7D0E8364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30461-F3B6-47ED-8109-D52B82F7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48DE6-FE27-41A3-B81C-3556538A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5CE228-EE71-45C1-87C4-3B0BA3F9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40A8FF-5AD1-4FAE-AD25-84B3C6AF9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052888-8230-4E14-99A9-336D6D1CB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750336-CE59-416F-A712-F244CB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759009-79B2-4721-8CB1-010F252C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554E4C-6635-4E84-B4EA-AAFC399E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C79C-2DE6-4B87-94B7-055767E0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F4E76-14FC-4E11-AC78-91AA7154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E5FC12-FDDB-46CA-8DD9-9C7E255E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935495-D21B-440D-AB9A-9D84E6B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EDBE0-C279-4713-92D4-79DA81CA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FAB961-A923-48D8-BB2B-85253C63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E6AD96-7156-4B12-84D8-0290C2E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534B0-3B2E-4E2B-8B55-A02D0FB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7B4E4-4947-4C09-AF4D-DB5E459C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6DCB3-66F5-4104-AA54-6B16D86C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BA9D9-0560-4F69-9837-D42532B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D860C-C242-4802-A3FD-80F695CB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C2E94-5B60-40F1-A24C-4E0D2F67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9F1A8-FEF2-4492-BFFE-05D706B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E2A60-77CA-4A90-9BBF-05FD4B5C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3C792-95CB-46A6-8AFD-39C4F1E0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3451E-2D1B-4471-B623-B1119A9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53A24-4C08-4B7B-8051-A896C561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67FF3-330F-424C-BD19-35B81A0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FE8482-4933-4E56-9D9C-9D3A69E1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EA0D5-0670-46AA-A2C2-8E604044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5A699-FA51-446E-974E-62209116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15F6-42FA-4E2F-A5DA-D0E704A44BFA}" type="datetimeFigureOut">
              <a:rPr lang="en-US" smtClean="0"/>
              <a:t>4/5/2020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FCD63-A0C2-444A-B057-8602B833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64B08-F4AB-4BCD-8F38-3CA653AF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81DC0CD-5C25-471D-859B-D702501D7DE6}"/>
              </a:ext>
            </a:extLst>
          </p:cNvPr>
          <p:cNvSpPr txBox="1"/>
          <p:nvPr/>
        </p:nvSpPr>
        <p:spPr>
          <a:xfrm>
            <a:off x="636695" y="551579"/>
            <a:ext cx="295210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>
                <a:cs typeface="Courier New" panose="02070309020205020404" pitchFamily="49" charset="0"/>
              </a:rPr>
              <a:t>Is</a:t>
            </a:r>
            <a:r>
              <a:rPr lang="de-DE" sz="1600" dirty="0"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k_parallel</a:t>
            </a:r>
            <a:r>
              <a:rPr lang="de-DE" sz="1600" dirty="0"/>
              <a:t> an </a:t>
            </a:r>
            <a:r>
              <a:rPr lang="de-DE" sz="1600" dirty="0" err="1"/>
              <a:t>array</a:t>
            </a:r>
            <a:r>
              <a:rPr lang="de-DE" sz="1600" dirty="0"/>
              <a:t>?</a:t>
            </a:r>
            <a:endParaRPr lang="en-US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DD9405-05EE-4C04-A8B9-41A2BC387045}"/>
              </a:ext>
            </a:extLst>
          </p:cNvPr>
          <p:cNvSpPr txBox="1"/>
          <p:nvPr/>
        </p:nvSpPr>
        <p:spPr>
          <a:xfrm>
            <a:off x="587868" y="1581019"/>
            <a:ext cx="3049758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Has</a:t>
            </a:r>
            <a:r>
              <a:rPr lang="de-DE" sz="1600" dirty="0"/>
              <a:t> a </a:t>
            </a:r>
            <a:r>
              <a:rPr lang="de-DE" sz="1600" dirty="0" err="1"/>
              <a:t>default</a:t>
            </a:r>
            <a:r>
              <a:rPr lang="de-DE" sz="1600" dirty="0"/>
              <a:t> Sommerfeld </a:t>
            </a:r>
            <a:r>
              <a:rPr lang="de-DE" sz="1600" dirty="0" err="1"/>
              <a:t>contour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already</a:t>
            </a:r>
            <a:r>
              <a:rPr lang="de-DE" sz="1600" dirty="0"/>
              <a:t>  </a:t>
            </a:r>
            <a:r>
              <a:rPr lang="de-DE" sz="1600" dirty="0" err="1"/>
              <a:t>been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?</a:t>
            </a:r>
            <a:endParaRPr lang="en-US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C120FC-01B1-42C5-8EF6-932CF4270553}"/>
              </a:ext>
            </a:extLst>
          </p:cNvPr>
          <p:cNvSpPr txBox="1"/>
          <p:nvPr/>
        </p:nvSpPr>
        <p:spPr>
          <a:xfrm>
            <a:off x="4404961" y="1936023"/>
            <a:ext cx="184951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contour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30ABF-D49D-48E4-9D74-AA1A5D96C73C}"/>
              </a:ext>
            </a:extLst>
          </p:cNvPr>
          <p:cNvSpPr txBox="1"/>
          <p:nvPr/>
        </p:nvSpPr>
        <p:spPr>
          <a:xfrm>
            <a:off x="4404961" y="768962"/>
            <a:ext cx="184951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contour</a:t>
            </a: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B90584-2C5C-4F0C-A81D-CB837DC83EC7}"/>
              </a:ext>
            </a:extLst>
          </p:cNvPr>
          <p:cNvSpPr txBox="1"/>
          <p:nvPr/>
        </p:nvSpPr>
        <p:spPr>
          <a:xfrm>
            <a:off x="496423" y="2856680"/>
            <a:ext cx="3232648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Are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neff_waypoints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/>
              <a:t>provided</a:t>
            </a:r>
            <a:r>
              <a:rPr lang="de-DE" sz="1600" dirty="0"/>
              <a:t>?</a:t>
            </a:r>
            <a:endParaRPr lang="en-US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DEB7A0-734C-4C99-867A-6E3FCBCEA3AA}"/>
              </a:ext>
            </a:extLst>
          </p:cNvPr>
          <p:cNvSpPr txBox="1"/>
          <p:nvPr/>
        </p:nvSpPr>
        <p:spPr>
          <a:xfrm>
            <a:off x="4404961" y="2804341"/>
            <a:ext cx="206685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them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construct</a:t>
            </a:r>
            <a:r>
              <a:rPr lang="de-DE" sz="1600" dirty="0"/>
              <a:t> a </a:t>
            </a:r>
            <a:r>
              <a:rPr lang="de-DE" sz="1600" dirty="0" err="1"/>
              <a:t>contour</a:t>
            </a:r>
            <a:r>
              <a:rPr lang="de-DE" sz="1600" dirty="0"/>
              <a:t> and </a:t>
            </a:r>
            <a:r>
              <a:rPr lang="de-DE" sz="1600" dirty="0" err="1"/>
              <a:t>store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default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4E1F5-18EF-43AA-B515-BF3ECE032562}"/>
              </a:ext>
            </a:extLst>
          </p:cNvPr>
          <p:cNvSpPr txBox="1"/>
          <p:nvPr/>
        </p:nvSpPr>
        <p:spPr>
          <a:xfrm>
            <a:off x="587868" y="3886121"/>
            <a:ext cx="304975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neff_imag</a:t>
            </a:r>
            <a:r>
              <a:rPr lang="de-DE" sz="1600" dirty="0">
                <a:cs typeface="Courier New" panose="02070309020205020404" pitchFamily="49" charset="0"/>
              </a:rPr>
              <a:t> and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neff_max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construct</a:t>
            </a:r>
            <a:r>
              <a:rPr lang="de-DE" sz="1600" dirty="0"/>
              <a:t> a </a:t>
            </a:r>
            <a:r>
              <a:rPr lang="de-DE" sz="1600" dirty="0" err="1"/>
              <a:t>contour</a:t>
            </a:r>
            <a:r>
              <a:rPr lang="de-DE" sz="1600" dirty="0"/>
              <a:t> and </a:t>
            </a:r>
            <a:r>
              <a:rPr lang="de-DE" sz="1600" dirty="0" err="1"/>
              <a:t>store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default</a:t>
            </a:r>
            <a:endParaRPr lang="en-US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E3F1D0-D0D5-4312-A312-CEEEF4DDAED0}"/>
              </a:ext>
            </a:extLst>
          </p:cNvPr>
          <p:cNvSpPr txBox="1"/>
          <p:nvPr/>
        </p:nvSpPr>
        <p:spPr>
          <a:xfrm>
            <a:off x="2137161" y="1103170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r>
              <a:rPr lang="de-DE" sz="1400" dirty="0"/>
              <a:t>,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„</a:t>
            </a:r>
            <a:r>
              <a:rPr lang="de-DE" sz="1400" dirty="0" err="1"/>
              <a:t>default</a:t>
            </a:r>
            <a:r>
              <a:rPr lang="de-DE" sz="1400" dirty="0"/>
              <a:t>“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8FDD2A-8C34-415F-838F-B57470DDB057}"/>
              </a:ext>
            </a:extLst>
          </p:cNvPr>
          <p:cNvSpPr txBox="1"/>
          <p:nvPr/>
        </p:nvSpPr>
        <p:spPr>
          <a:xfrm>
            <a:off x="3820516" y="582356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Yes</a:t>
            </a:r>
            <a:endParaRPr lang="en-US" sz="14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71C43B-331E-4A48-8C97-C61180802B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588799" y="720856"/>
            <a:ext cx="816162" cy="21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4EAE39D-411A-4545-AF6D-D2B84CB4A1C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12747" y="890133"/>
            <a:ext cx="0" cy="6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391777E-8532-41E5-8FA3-1444796DD51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112747" y="2165794"/>
            <a:ext cx="0" cy="6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D40C8E8-F809-4DAA-BA78-E305A296DDB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112747" y="3195234"/>
            <a:ext cx="0" cy="690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8007169-507C-42D4-B6FB-E4AC0ED964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37626" y="1873407"/>
            <a:ext cx="767335" cy="23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7CB1387-F3FA-4359-A8B1-6815D4DF72A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729071" y="3025957"/>
            <a:ext cx="675890" cy="19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5CDC453-7557-454C-9B5B-0A3D7B7786EC}"/>
              </a:ext>
            </a:extLst>
          </p:cNvPr>
          <p:cNvSpPr txBox="1"/>
          <p:nvPr/>
        </p:nvSpPr>
        <p:spPr>
          <a:xfrm>
            <a:off x="3820516" y="1740895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Yes</a:t>
            </a:r>
            <a:endParaRPr lang="en-US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4A5490-502B-4464-9C36-2E8A7850E75B}"/>
              </a:ext>
            </a:extLst>
          </p:cNvPr>
          <p:cNvSpPr txBox="1"/>
          <p:nvPr/>
        </p:nvSpPr>
        <p:spPr>
          <a:xfrm>
            <a:off x="2147515" y="2454058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endParaRPr lang="en-US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F048CE7-F9B7-4F71-9245-F164A7342F3C}"/>
              </a:ext>
            </a:extLst>
          </p:cNvPr>
          <p:cNvSpPr txBox="1"/>
          <p:nvPr/>
        </p:nvSpPr>
        <p:spPr>
          <a:xfrm>
            <a:off x="2157869" y="3440961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endParaRPr lang="en-US" sz="1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B96A82-2127-44C4-A4EF-C0D3277A5D97}"/>
              </a:ext>
            </a:extLst>
          </p:cNvPr>
          <p:cNvSpPr txBox="1"/>
          <p:nvPr/>
        </p:nvSpPr>
        <p:spPr>
          <a:xfrm>
            <a:off x="3821992" y="2843205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4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Amos Egel</dc:creator>
  <cp:lastModifiedBy>Amos Egel</cp:lastModifiedBy>
  <cp:revision>8</cp:revision>
  <dcterms:created xsi:type="dcterms:W3CDTF">2020-04-05T07:09:22Z</dcterms:created>
  <dcterms:modified xsi:type="dcterms:W3CDTF">2020-04-05T07:51:39Z</dcterms:modified>
</cp:coreProperties>
</file>