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5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25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42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76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08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4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44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60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02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FDA5-0697-4B4A-ADE3-8ED1328924C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24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Comic Sans MS" panose="030F0702030302020204" pitchFamily="66" charset="0"/>
              </a:rPr>
              <a:t>Tor browser</a:t>
            </a:r>
            <a:endParaRPr lang="hu-HU" dirty="0">
              <a:latin typeface="Comic Sans MS" panose="030F07020303020202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Somlyai Tamás (</a:t>
            </a:r>
            <a:r>
              <a:rPr lang="hu-HU" dirty="0" err="1" smtClean="0"/>
              <a:t>a.k.a</a:t>
            </a:r>
            <a:r>
              <a:rPr lang="hu-HU" dirty="0" smtClean="0"/>
              <a:t>.: Totya)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511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09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4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6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5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65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omic Sans MS" panose="030F0702030302020204" pitchFamily="66" charset="0"/>
              </a:rPr>
              <a:t>Ennyi</a:t>
            </a:r>
            <a:endParaRPr lang="hu-HU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Comic Sans MS" panose="030F0702030302020204" pitchFamily="66" charset="0"/>
              </a:rPr>
              <a:t>Források:</a:t>
            </a:r>
          </a:p>
          <a:p>
            <a:endParaRPr lang="hu-H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2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Szélesvásznú</PresentationFormat>
  <Paragraphs>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Office-téma</vt:lpstr>
      <vt:lpstr>Tor browser</vt:lpstr>
      <vt:lpstr>PowerPoint-bemutató</vt:lpstr>
      <vt:lpstr>PowerPoint-bemutató</vt:lpstr>
      <vt:lpstr>PowerPoint-bemutató</vt:lpstr>
      <vt:lpstr>PowerPoint-bemutató</vt:lpstr>
      <vt:lpstr>PowerPoint-bemutató</vt:lpstr>
      <vt:lpstr>Ennyi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browser</dc:title>
  <dc:creator>Somlyai Tamás</dc:creator>
  <cp:lastModifiedBy>Somlyai Tamás</cp:lastModifiedBy>
  <cp:revision>5</cp:revision>
  <dcterms:created xsi:type="dcterms:W3CDTF">2022-09-12T12:02:43Z</dcterms:created>
  <dcterms:modified xsi:type="dcterms:W3CDTF">2022-09-12T12:13:20Z</dcterms:modified>
</cp:coreProperties>
</file>