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6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2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4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09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52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48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1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3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8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9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8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4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2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1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TOR-third-generation-onion-routing" TargetMode="External"/><Relationship Id="rId2" Type="http://schemas.openxmlformats.org/officeDocument/2006/relationships/hyperlink" Target="https://allabouttesting.org/interview-questions-answers-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 smtClean="0">
                <a:latin typeface="Comic Sans MS" panose="030F0702030302020204" pitchFamily="66" charset="0"/>
              </a:rPr>
              <a:t>Tor browser</a:t>
            </a:r>
            <a:endParaRPr lang="hu-HU" b="1" i="1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err="1" smtClean="0">
                <a:latin typeface="Comic Sans MS" panose="030F0702030302020204" pitchFamily="66" charset="0"/>
              </a:rPr>
              <a:t>KÉszítette</a:t>
            </a:r>
            <a:r>
              <a:rPr lang="hu-HU" i="1" dirty="0" smtClean="0">
                <a:latin typeface="Comic Sans MS" panose="030F0702030302020204" pitchFamily="66" charset="0"/>
              </a:rPr>
              <a:t>: Somlyai Tamás (</a:t>
            </a:r>
            <a:r>
              <a:rPr lang="hu-HU" i="1" dirty="0" err="1" smtClean="0">
                <a:latin typeface="Comic Sans MS" panose="030F0702030302020204" pitchFamily="66" charset="0"/>
              </a:rPr>
              <a:t>a.k.a</a:t>
            </a:r>
            <a:r>
              <a:rPr lang="hu-HU" i="1" dirty="0" smtClean="0">
                <a:latin typeface="Comic Sans MS" panose="030F0702030302020204" pitchFamily="66" charset="0"/>
              </a:rPr>
              <a:t>.: Totya)</a:t>
            </a:r>
            <a:endParaRPr lang="hu-HU" i="1" dirty="0">
              <a:latin typeface="Comic Sans MS" panose="030F0702030302020204" pitchFamily="66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399115"/>
            <a:ext cx="5040352" cy="37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1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omic Sans MS" panose="030F0702030302020204" pitchFamily="66" charset="0"/>
              </a:rPr>
              <a:t>Mi az a Tor?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mic Sans MS" panose="030F0702030302020204" pitchFamily="66" charset="0"/>
              </a:rPr>
              <a:t>Iformáció</a:t>
            </a:r>
            <a:r>
              <a:rPr lang="hu-HU" sz="4000" dirty="0" smtClean="0">
                <a:latin typeface="Comic Sans MS" panose="030F0702030302020204" pitchFamily="66" charset="0"/>
              </a:rPr>
              <a:t> a Tor-</a:t>
            </a:r>
            <a:r>
              <a:rPr lang="hu-HU" sz="4000" dirty="0" err="1" smtClean="0">
                <a:latin typeface="Comic Sans MS" panose="030F0702030302020204" pitchFamily="66" charset="0"/>
              </a:rPr>
              <a:t>ról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Mire jó?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smtClean="0">
                <a:latin typeface="Comic Sans MS" panose="030F0702030302020204" pitchFamily="66" charset="0"/>
              </a:rPr>
              <a:t>Célja:</a:t>
            </a:r>
            <a:endParaRPr lang="hu-HU" sz="2000" dirty="0" smtClean="0">
              <a:latin typeface="Comic Sans MS" panose="030F0702030302020204" pitchFamily="66" charset="0"/>
            </a:endParaRPr>
          </a:p>
          <a:p>
            <a:r>
              <a:rPr lang="hu-HU" sz="2000" dirty="0" smtClean="0">
                <a:latin typeface="Comic Sans MS" panose="030F0702030302020204" pitchFamily="66" charset="0"/>
              </a:rPr>
              <a:t>Biztonságos keresés</a:t>
            </a:r>
          </a:p>
          <a:p>
            <a:r>
              <a:rPr lang="hu-HU" sz="2000" dirty="0" smtClean="0">
                <a:latin typeface="Comic Sans MS" panose="030F0702030302020204" pitchFamily="66" charset="0"/>
              </a:rPr>
              <a:t>Amire kíváncsi vagy, megnézheted</a:t>
            </a:r>
          </a:p>
          <a:p>
            <a:r>
              <a:rPr lang="hu-HU" sz="2000" dirty="0" smtClean="0">
                <a:latin typeface="Comic Sans MS" panose="030F0702030302020204" pitchFamily="66" charset="0"/>
              </a:rPr>
              <a:t>Beszélgetésre</a:t>
            </a:r>
          </a:p>
          <a:p>
            <a:r>
              <a:rPr lang="hu-HU" sz="2000" dirty="0" smtClean="0">
                <a:latin typeface="Comic Sans MS" panose="030F0702030302020204" pitchFamily="66" charset="0"/>
              </a:rPr>
              <a:t>Szórakoztatás</a:t>
            </a:r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Deep web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Példa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Ennyi.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>
                <a:latin typeface="Comic Sans MS" panose="030F0702030302020204" pitchFamily="66" charset="0"/>
              </a:rPr>
              <a:t>Források:</a:t>
            </a:r>
          </a:p>
          <a:p>
            <a:r>
              <a:rPr lang="hu-HU" sz="2000" dirty="0">
                <a:latin typeface="Comic Sans MS" panose="030F0702030302020204" pitchFamily="66" charset="0"/>
                <a:hlinkClick r:id="rId2"/>
              </a:rPr>
              <a:t>https://allabouttesting.org/interview-questions-answers-tor</a:t>
            </a:r>
            <a:r>
              <a:rPr lang="hu-HU" sz="2000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hu-HU" sz="2000" dirty="0" smtClean="0">
              <a:latin typeface="Comic Sans MS" panose="030F0702030302020204" pitchFamily="66" charset="0"/>
            </a:endParaRPr>
          </a:p>
          <a:p>
            <a:r>
              <a:rPr lang="hu-HU" sz="2000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hu-HU" sz="2000" dirty="0" smtClean="0">
                <a:latin typeface="Comic Sans MS" panose="030F0702030302020204" pitchFamily="66" charset="0"/>
                <a:hlinkClick r:id="rId3"/>
              </a:rPr>
              <a:t>www.techtarget.com/whatis/definition/TOR-third-generation-onion-routing</a:t>
            </a:r>
            <a:endParaRPr lang="hu-HU" sz="2000" dirty="0" smtClean="0">
              <a:latin typeface="Comic Sans MS" panose="030F0702030302020204" pitchFamily="66" charset="0"/>
            </a:endParaRPr>
          </a:p>
          <a:p>
            <a:r>
              <a:rPr lang="hu-HU" sz="2000" dirty="0" smtClean="0">
                <a:latin typeface="Comic Sans MS" panose="030F0702030302020204" pitchFamily="66" charset="0"/>
              </a:rPr>
              <a:t>Saját tapasztalat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2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49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Tanácsterem</vt:lpstr>
      <vt:lpstr>Tor browser</vt:lpstr>
      <vt:lpstr>Mi az a Tor?</vt:lpstr>
      <vt:lpstr>Iformáció a Tor-ról</vt:lpstr>
      <vt:lpstr>Mire jó?</vt:lpstr>
      <vt:lpstr>Deep web</vt:lpstr>
      <vt:lpstr>Példa</vt:lpstr>
      <vt:lpstr>Ennyi.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browser</dc:title>
  <dc:creator>Somlyai Tamás</dc:creator>
  <cp:lastModifiedBy>Somlyai Tamás</cp:lastModifiedBy>
  <cp:revision>9</cp:revision>
  <dcterms:created xsi:type="dcterms:W3CDTF">2022-09-12T12:02:43Z</dcterms:created>
  <dcterms:modified xsi:type="dcterms:W3CDTF">2022-09-14T06:43:06Z</dcterms:modified>
</cp:coreProperties>
</file>