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6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21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19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142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09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521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8480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15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3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04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87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795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36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89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4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20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8EFDA5-0697-4B4A-ADE3-8ED1328924C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2FAB7CF-3E19-4553-AA37-D20C75C0E5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313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TOR-third-generation-onion-routing" TargetMode="External"/><Relationship Id="rId2" Type="http://schemas.openxmlformats.org/officeDocument/2006/relationships/hyperlink" Target="https://allabouttesting.org/interview-questions-answers-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i="1" dirty="0" smtClean="0">
                <a:latin typeface="Comic Sans MS" panose="030F0702030302020204" pitchFamily="66" charset="0"/>
              </a:rPr>
              <a:t>Tor browser</a:t>
            </a:r>
            <a:endParaRPr lang="hu-HU" b="1" i="1" dirty="0">
              <a:latin typeface="Comic Sans MS" panose="030F0702030302020204" pitchFamily="66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dirty="0" err="1" smtClean="0">
                <a:latin typeface="Comic Sans MS" panose="030F0702030302020204" pitchFamily="66" charset="0"/>
              </a:rPr>
              <a:t>KÉszítette</a:t>
            </a:r>
            <a:r>
              <a:rPr lang="hu-HU" i="1" dirty="0" smtClean="0">
                <a:latin typeface="Comic Sans MS" panose="030F0702030302020204" pitchFamily="66" charset="0"/>
              </a:rPr>
              <a:t>: Somlyai Tamás (</a:t>
            </a:r>
            <a:r>
              <a:rPr lang="hu-HU" i="1" dirty="0" err="1" smtClean="0">
                <a:latin typeface="Comic Sans MS" panose="030F0702030302020204" pitchFamily="66" charset="0"/>
              </a:rPr>
              <a:t>a.k.a</a:t>
            </a:r>
            <a:r>
              <a:rPr lang="hu-HU" i="1" dirty="0" smtClean="0">
                <a:latin typeface="Comic Sans MS" panose="030F0702030302020204" pitchFamily="66" charset="0"/>
              </a:rPr>
              <a:t>.: Totya)</a:t>
            </a:r>
            <a:endParaRPr lang="hu-HU" i="1" dirty="0">
              <a:latin typeface="Comic Sans MS" panose="030F0702030302020204" pitchFamily="66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65" y="473576"/>
            <a:ext cx="5051908" cy="378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1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omic Sans MS" panose="030F0702030302020204" pitchFamily="66" charset="0"/>
              </a:rPr>
              <a:t>Mi az a Tor?</a:t>
            </a:r>
            <a:endParaRPr lang="hu-HU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>
                <a:latin typeface="Comic Sans MS" panose="030F0702030302020204" pitchFamily="66" charset="0"/>
              </a:rPr>
              <a:t>Egy keresőprogra</a:t>
            </a:r>
            <a:r>
              <a:rPr lang="hu-HU" sz="2400" dirty="0" smtClean="0">
                <a:latin typeface="Comic Sans MS" panose="030F0702030302020204" pitchFamily="66" charset="0"/>
              </a:rPr>
              <a:t>m</a:t>
            </a:r>
          </a:p>
          <a:p>
            <a:r>
              <a:rPr lang="hu-HU" sz="2400" dirty="0" smtClean="0">
                <a:latin typeface="Comic Sans MS" panose="030F0702030302020204" pitchFamily="66" charset="0"/>
              </a:rPr>
              <a:t>Segít elérhetetlen tartalmat találni</a:t>
            </a:r>
          </a:p>
          <a:p>
            <a:r>
              <a:rPr lang="hu-HU" sz="2400" dirty="0" smtClean="0">
                <a:latin typeface="Comic Sans MS" panose="030F0702030302020204" pitchFamily="66" charset="0"/>
              </a:rPr>
              <a:t>Miért készült eredetileg?</a:t>
            </a:r>
          </a:p>
          <a:p>
            <a:r>
              <a:rPr lang="hu-HU" sz="2400" dirty="0" smtClean="0">
                <a:latin typeface="Comic Sans MS" panose="030F0702030302020204" pitchFamily="66" charset="0"/>
              </a:rPr>
              <a:t>Hogyan működik?</a:t>
            </a:r>
          </a:p>
          <a:p>
            <a:endParaRPr lang="hu-HU" sz="2000" dirty="0" smtClean="0">
              <a:latin typeface="Comic Sans MS" panose="030F0702030302020204" pitchFamily="66" charset="0"/>
            </a:endParaRPr>
          </a:p>
          <a:p>
            <a:endParaRPr lang="hu-HU" sz="2000" dirty="0" smtClean="0">
              <a:latin typeface="Comic Sans MS" panose="030F0702030302020204" pitchFamily="66" charset="0"/>
            </a:endParaRPr>
          </a:p>
          <a:p>
            <a:endParaRPr lang="hu-H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9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 smtClean="0">
                <a:latin typeface="Comic Sans MS" panose="030F0702030302020204" pitchFamily="66" charset="0"/>
              </a:rPr>
              <a:t>Iformáció</a:t>
            </a:r>
            <a:r>
              <a:rPr lang="hu-HU" sz="4000" dirty="0" smtClean="0">
                <a:latin typeface="Comic Sans MS" panose="030F0702030302020204" pitchFamily="66" charset="0"/>
              </a:rPr>
              <a:t> a Tor-</a:t>
            </a:r>
            <a:r>
              <a:rPr lang="hu-HU" sz="4000" dirty="0" err="1" smtClean="0">
                <a:latin typeface="Comic Sans MS" panose="030F0702030302020204" pitchFamily="66" charset="0"/>
              </a:rPr>
              <a:t>ról</a:t>
            </a:r>
            <a:endParaRPr lang="hu-HU" sz="4000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>
                <a:latin typeface="Comic Sans MS" panose="030F0702030302020204" pitchFamily="66" charset="0"/>
              </a:rPr>
              <a:t>(P2P</a:t>
            </a:r>
            <a:r>
              <a:rPr lang="hu-HU" sz="2400" dirty="0">
                <a:latin typeface="Comic Sans MS" panose="030F0702030302020204" pitchFamily="66" charset="0"/>
              </a:rPr>
              <a:t>) </a:t>
            </a:r>
            <a:r>
              <a:rPr lang="hu-HU" sz="2400" dirty="0" err="1">
                <a:latin typeface="Comic Sans MS" panose="030F0702030302020204" pitchFamily="66" charset="0"/>
              </a:rPr>
              <a:t>overlay</a:t>
            </a:r>
            <a:r>
              <a:rPr lang="hu-HU" sz="2400" dirty="0">
                <a:latin typeface="Comic Sans MS" panose="030F0702030302020204" pitchFamily="66" charset="0"/>
              </a:rPr>
              <a:t> </a:t>
            </a:r>
            <a:r>
              <a:rPr lang="hu-HU" sz="2400" dirty="0" err="1">
                <a:latin typeface="Comic Sans MS" panose="030F0702030302020204" pitchFamily="66" charset="0"/>
              </a:rPr>
              <a:t>network</a:t>
            </a:r>
            <a:endParaRPr lang="hu-HU" sz="2400" dirty="0" smtClean="0">
              <a:latin typeface="Comic Sans MS" panose="030F0702030302020204" pitchFamily="66" charset="0"/>
            </a:endParaRPr>
          </a:p>
          <a:p>
            <a:r>
              <a:rPr lang="hu-HU" sz="2400" dirty="0">
                <a:latin typeface="Comic Sans MS" panose="030F0702030302020204" pitchFamily="66" charset="0"/>
              </a:rPr>
              <a:t>Open </a:t>
            </a:r>
            <a:r>
              <a:rPr lang="hu-HU" sz="2400" dirty="0" err="1">
                <a:latin typeface="Comic Sans MS" panose="030F0702030302020204" pitchFamily="66" charset="0"/>
              </a:rPr>
              <a:t>source</a:t>
            </a:r>
            <a:r>
              <a:rPr lang="hu-HU" sz="2400" dirty="0">
                <a:latin typeface="Comic Sans MS" panose="030F0702030302020204" pitchFamily="66" charset="0"/>
              </a:rPr>
              <a:t> program</a:t>
            </a:r>
            <a:endParaRPr lang="hu-HU" sz="2400" dirty="0" smtClean="0">
              <a:latin typeface="Comic Sans MS" panose="030F0702030302020204" pitchFamily="66" charset="0"/>
            </a:endParaRPr>
          </a:p>
          <a:p>
            <a:r>
              <a:rPr lang="hu-HU" sz="2400" dirty="0" smtClean="0">
                <a:latin typeface="Comic Sans MS" panose="030F0702030302020204" pitchFamily="66" charset="0"/>
              </a:rPr>
              <a:t>Nem használ sütiket</a:t>
            </a:r>
          </a:p>
          <a:p>
            <a:r>
              <a:rPr lang="hu-HU" sz="2400" dirty="0" smtClean="0">
                <a:latin typeface="Comic Sans MS" panose="030F0702030302020204" pitchFamily="66" charset="0"/>
              </a:rPr>
              <a:t>Gyengeségek</a:t>
            </a:r>
            <a:endParaRPr lang="hu-HU" sz="2400" dirty="0" smtClean="0">
              <a:latin typeface="Comic Sans MS" panose="030F0702030302020204" pitchFamily="66" charset="0"/>
            </a:endParaRPr>
          </a:p>
          <a:p>
            <a:endParaRPr lang="hu-HU" sz="2000" dirty="0" smtClean="0">
              <a:latin typeface="Comic Sans MS" panose="030F0702030302020204" pitchFamily="66" charset="0"/>
            </a:endParaRPr>
          </a:p>
          <a:p>
            <a:endParaRPr lang="hu-H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2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>
                <a:latin typeface="Comic Sans MS" panose="030F0702030302020204" pitchFamily="66" charset="0"/>
              </a:rPr>
              <a:t>Mire jó?</a:t>
            </a:r>
            <a:endParaRPr lang="hu-HU" sz="4000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>
                <a:latin typeface="Comic Sans MS" panose="030F0702030302020204" pitchFamily="66" charset="0"/>
              </a:rPr>
              <a:t>Célja</a:t>
            </a:r>
            <a:r>
              <a:rPr lang="hu-HU" sz="2400" dirty="0" smtClean="0">
                <a:latin typeface="Comic Sans MS" panose="030F0702030302020204" pitchFamily="66" charset="0"/>
              </a:rPr>
              <a:t>: egy felhasználó identitásának </a:t>
            </a:r>
            <a:r>
              <a:rPr lang="hu-HU" sz="2400" dirty="0" err="1" smtClean="0">
                <a:latin typeface="Comic Sans MS" panose="030F0702030302020204" pitchFamily="66" charset="0"/>
              </a:rPr>
              <a:t>megörzése</a:t>
            </a:r>
            <a:endParaRPr lang="hu-HU" sz="2400" dirty="0" smtClean="0">
              <a:latin typeface="Comic Sans MS" panose="030F0702030302020204" pitchFamily="66" charset="0"/>
            </a:endParaRPr>
          </a:p>
          <a:p>
            <a:r>
              <a:rPr lang="hu-HU" sz="2400" dirty="0" smtClean="0">
                <a:latin typeface="Comic Sans MS" panose="030F0702030302020204" pitchFamily="66" charset="0"/>
              </a:rPr>
              <a:t>Biztonságos keresés</a:t>
            </a:r>
          </a:p>
          <a:p>
            <a:r>
              <a:rPr lang="hu-HU" sz="2400" dirty="0" smtClean="0">
                <a:latin typeface="Comic Sans MS" panose="030F0702030302020204" pitchFamily="66" charset="0"/>
              </a:rPr>
              <a:t>Amire kíváncsi vagy, megnézheted</a:t>
            </a:r>
          </a:p>
          <a:p>
            <a:r>
              <a:rPr lang="hu-HU" sz="2400" dirty="0" smtClean="0">
                <a:latin typeface="Comic Sans MS" panose="030F0702030302020204" pitchFamily="66" charset="0"/>
              </a:rPr>
              <a:t>Beszélgetésre</a:t>
            </a:r>
          </a:p>
          <a:p>
            <a:r>
              <a:rPr lang="hu-HU" sz="2400" dirty="0" smtClean="0">
                <a:latin typeface="Comic Sans MS" panose="030F0702030302020204" pitchFamily="66" charset="0"/>
              </a:rPr>
              <a:t>Szórakoztatás</a:t>
            </a:r>
            <a:endParaRPr lang="hu-HU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3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>
                <a:latin typeface="Comic Sans MS" panose="030F0702030302020204" pitchFamily="66" charset="0"/>
              </a:rPr>
              <a:t>Deep web</a:t>
            </a:r>
            <a:endParaRPr lang="hu-HU" sz="4000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>
                <a:latin typeface="Comic Sans MS" panose="030F0702030302020204" pitchFamily="66" charset="0"/>
              </a:rPr>
              <a:t>Hogyan lehet elérni?</a:t>
            </a:r>
          </a:p>
          <a:p>
            <a:r>
              <a:rPr lang="hu-HU" sz="2400" dirty="0" smtClean="0">
                <a:latin typeface="Comic Sans MS" panose="030F0702030302020204" pitchFamily="66" charset="0"/>
              </a:rPr>
              <a:t>Hogyan ajánlatos</a:t>
            </a:r>
            <a:r>
              <a:rPr lang="hu-HU" sz="2400" dirty="0" smtClean="0">
                <a:latin typeface="Comic Sans MS" panose="030F0702030302020204" pitchFamily="66" charset="0"/>
              </a:rPr>
              <a:t>?</a:t>
            </a:r>
          </a:p>
          <a:p>
            <a:r>
              <a:rPr lang="hu-HU" sz="2400" dirty="0" smtClean="0">
                <a:latin typeface="Comic Sans MS" panose="030F0702030302020204" pitchFamily="66" charset="0"/>
              </a:rPr>
              <a:t>Veszélyek</a:t>
            </a:r>
          </a:p>
          <a:p>
            <a:r>
              <a:rPr lang="hu-HU" sz="2400" dirty="0" smtClean="0">
                <a:latin typeface="Comic Sans MS" panose="030F0702030302020204" pitchFamily="66" charset="0"/>
              </a:rPr>
              <a:t>Előnyök</a:t>
            </a:r>
          </a:p>
          <a:p>
            <a:endParaRPr lang="hu-HU" sz="2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1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>
                <a:latin typeface="Comic Sans MS" panose="030F0702030302020204" pitchFamily="66" charset="0"/>
              </a:rPr>
              <a:t>Példa</a:t>
            </a:r>
            <a:endParaRPr lang="hu-HU" sz="4000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6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smtClean="0">
                <a:latin typeface="Comic Sans MS" panose="030F0702030302020204" pitchFamily="66" charset="0"/>
              </a:rPr>
              <a:t>Ennyi.</a:t>
            </a:r>
            <a:endParaRPr lang="hu-HU" sz="4000" dirty="0">
              <a:latin typeface="Comic Sans MS" panose="030F0702030302020204" pitchFamily="66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>
                <a:latin typeface="Comic Sans MS" panose="030F0702030302020204" pitchFamily="66" charset="0"/>
              </a:rPr>
              <a:t>Források:</a:t>
            </a:r>
          </a:p>
          <a:p>
            <a:r>
              <a:rPr lang="hu-HU" sz="2400" dirty="0">
                <a:latin typeface="Comic Sans MS" panose="030F0702030302020204" pitchFamily="66" charset="0"/>
                <a:hlinkClick r:id="rId2"/>
              </a:rPr>
              <a:t>https://allabouttesting.org/interview-questions-answers-tor</a:t>
            </a:r>
            <a:r>
              <a:rPr lang="hu-HU" sz="2400" dirty="0" smtClean="0">
                <a:latin typeface="Comic Sans MS" panose="030F0702030302020204" pitchFamily="66" charset="0"/>
                <a:hlinkClick r:id="rId2"/>
              </a:rPr>
              <a:t>/</a:t>
            </a:r>
            <a:endParaRPr lang="hu-HU" sz="2400" dirty="0" smtClean="0">
              <a:latin typeface="Comic Sans MS" panose="030F0702030302020204" pitchFamily="66" charset="0"/>
            </a:endParaRPr>
          </a:p>
          <a:p>
            <a:r>
              <a:rPr lang="hu-HU" sz="2400" dirty="0">
                <a:latin typeface="Comic Sans MS" panose="030F0702030302020204" pitchFamily="66" charset="0"/>
                <a:hlinkClick r:id="rId3"/>
              </a:rPr>
              <a:t>https://</a:t>
            </a:r>
            <a:r>
              <a:rPr lang="hu-HU" sz="2400" dirty="0" smtClean="0">
                <a:latin typeface="Comic Sans MS" panose="030F0702030302020204" pitchFamily="66" charset="0"/>
                <a:hlinkClick r:id="rId3"/>
              </a:rPr>
              <a:t>www.techtarget.com/whatis/definition/TOR-third-generation-onion-routing</a:t>
            </a:r>
            <a:endParaRPr lang="hu-HU" sz="2400" dirty="0" smtClean="0">
              <a:latin typeface="Comic Sans MS" panose="030F0702030302020204" pitchFamily="66" charset="0"/>
            </a:endParaRPr>
          </a:p>
          <a:p>
            <a:r>
              <a:rPr lang="hu-HU" sz="2400" dirty="0" smtClean="0">
                <a:latin typeface="Comic Sans MS" panose="030F0702030302020204" pitchFamily="66" charset="0"/>
              </a:rPr>
              <a:t>Saját tapasztalat</a:t>
            </a:r>
          </a:p>
          <a:p>
            <a:endParaRPr lang="hu-HU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2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87</Words>
  <Application>Microsoft Office PowerPoint</Application>
  <PresentationFormat>Szélesvásznú</PresentationFormat>
  <Paragraphs>30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Comic Sans MS</vt:lpstr>
      <vt:lpstr>Wingdings 3</vt:lpstr>
      <vt:lpstr>Tanácsterem</vt:lpstr>
      <vt:lpstr>Tor browser</vt:lpstr>
      <vt:lpstr>Mi az a Tor?</vt:lpstr>
      <vt:lpstr>Iformáció a Tor-ról</vt:lpstr>
      <vt:lpstr>Mire jó?</vt:lpstr>
      <vt:lpstr>Deep web</vt:lpstr>
      <vt:lpstr>Példa</vt:lpstr>
      <vt:lpstr>Ennyi.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 browser</dc:title>
  <dc:creator>Somlyai Tamás</dc:creator>
  <cp:lastModifiedBy>Somlyai Tamás</cp:lastModifiedBy>
  <cp:revision>12</cp:revision>
  <dcterms:created xsi:type="dcterms:W3CDTF">2022-09-12T12:02:43Z</dcterms:created>
  <dcterms:modified xsi:type="dcterms:W3CDTF">2022-09-15T07:36:47Z</dcterms:modified>
</cp:coreProperties>
</file>