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8EFDA5-0697-4B4A-ADE3-8ED1328924CA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56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021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192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9142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6098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521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8480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8EFDA5-0697-4B4A-ADE3-8ED1328924CA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815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8EFDA5-0697-4B4A-ADE3-8ED1328924CA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833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04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878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795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365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389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513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447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20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8EFDA5-0697-4B4A-ADE3-8ED1328924CA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313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whatis/definition/TOR-third-generation-onion-routing" TargetMode="External"/><Relationship Id="rId2" Type="http://schemas.openxmlformats.org/officeDocument/2006/relationships/hyperlink" Target="https://allabouttesting.org/interview-questions-answers-to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i="1" dirty="0">
                <a:latin typeface="Comic Sans MS" panose="030F0702030302020204" pitchFamily="66" charset="0"/>
              </a:rPr>
              <a:t>Tor browser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i="1" dirty="0" err="1">
                <a:latin typeface="Comic Sans MS" panose="030F0702030302020204" pitchFamily="66" charset="0"/>
              </a:rPr>
              <a:t>KÉszítette</a:t>
            </a:r>
            <a:r>
              <a:rPr lang="hu-HU" i="1" dirty="0">
                <a:latin typeface="Comic Sans MS" panose="030F0702030302020204" pitchFamily="66" charset="0"/>
              </a:rPr>
              <a:t>: Somlyai Tamás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565" y="473576"/>
            <a:ext cx="5051908" cy="378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1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Comic Sans MS" panose="030F0702030302020204" pitchFamily="66" charset="0"/>
              </a:rPr>
              <a:t>Mi az a Tor?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>
                <a:latin typeface="Comic Sans MS" panose="030F0702030302020204" pitchFamily="66" charset="0"/>
              </a:rPr>
              <a:t>Egy keresőprogram</a:t>
            </a:r>
          </a:p>
          <a:p>
            <a:r>
              <a:rPr lang="hu-HU" sz="2400">
                <a:latin typeface="Comic Sans MS" panose="030F0702030302020204" pitchFamily="66" charset="0"/>
              </a:rPr>
              <a:t>Segít titkosított tartalmat </a:t>
            </a:r>
            <a:r>
              <a:rPr lang="hu-HU" sz="2400" dirty="0">
                <a:latin typeface="Comic Sans MS" panose="030F0702030302020204" pitchFamily="66" charset="0"/>
              </a:rPr>
              <a:t>találni</a:t>
            </a:r>
          </a:p>
          <a:p>
            <a:r>
              <a:rPr lang="hu-HU" sz="2400" dirty="0">
                <a:latin typeface="Comic Sans MS" panose="030F0702030302020204" pitchFamily="66" charset="0"/>
              </a:rPr>
              <a:t>Miért készült eredetileg?</a:t>
            </a:r>
          </a:p>
          <a:p>
            <a:r>
              <a:rPr lang="hu-HU" sz="2400" dirty="0">
                <a:latin typeface="Comic Sans MS" panose="030F0702030302020204" pitchFamily="66" charset="0"/>
              </a:rPr>
              <a:t>Hogyan működik?</a:t>
            </a:r>
          </a:p>
          <a:p>
            <a:endParaRPr lang="hu-HU" sz="2000" dirty="0">
              <a:latin typeface="Comic Sans MS" panose="030F0702030302020204" pitchFamily="66" charset="0"/>
            </a:endParaRPr>
          </a:p>
          <a:p>
            <a:endParaRPr lang="hu-HU" sz="2000" dirty="0">
              <a:latin typeface="Comic Sans MS" panose="030F0702030302020204" pitchFamily="66" charset="0"/>
            </a:endParaRPr>
          </a:p>
          <a:p>
            <a:endParaRPr lang="hu-HU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9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mic Sans MS" panose="030F0702030302020204" pitchFamily="66" charset="0"/>
              </a:rPr>
              <a:t>Iformáció</a:t>
            </a:r>
            <a:r>
              <a:rPr lang="hu-HU" sz="4000" dirty="0">
                <a:latin typeface="Comic Sans MS" panose="030F0702030302020204" pitchFamily="66" charset="0"/>
              </a:rPr>
              <a:t> a Tor-</a:t>
            </a:r>
            <a:r>
              <a:rPr lang="hu-HU" sz="4000" dirty="0" err="1">
                <a:latin typeface="Comic Sans MS" panose="030F0702030302020204" pitchFamily="66" charset="0"/>
              </a:rPr>
              <a:t>ról</a:t>
            </a:r>
            <a:endParaRPr lang="hu-HU" sz="4000" dirty="0">
              <a:latin typeface="Comic Sans MS" panose="030F0702030302020204" pitchFamily="66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>
                <a:latin typeface="Comic Sans MS" panose="030F0702030302020204" pitchFamily="66" charset="0"/>
              </a:rPr>
              <a:t>(P2P) </a:t>
            </a:r>
            <a:r>
              <a:rPr lang="hu-HU" sz="2400" dirty="0" err="1">
                <a:latin typeface="Comic Sans MS" panose="030F0702030302020204" pitchFamily="66" charset="0"/>
              </a:rPr>
              <a:t>overlay</a:t>
            </a:r>
            <a:r>
              <a:rPr lang="hu-HU" sz="2400" dirty="0">
                <a:latin typeface="Comic Sans MS" panose="030F0702030302020204" pitchFamily="66" charset="0"/>
              </a:rPr>
              <a:t> </a:t>
            </a:r>
            <a:r>
              <a:rPr lang="hu-HU" sz="2400" dirty="0" err="1">
                <a:latin typeface="Comic Sans MS" panose="030F0702030302020204" pitchFamily="66" charset="0"/>
              </a:rPr>
              <a:t>network</a:t>
            </a:r>
            <a:endParaRPr lang="hu-HU" sz="2400" dirty="0">
              <a:latin typeface="Comic Sans MS" panose="030F0702030302020204" pitchFamily="66" charset="0"/>
            </a:endParaRPr>
          </a:p>
          <a:p>
            <a:r>
              <a:rPr lang="hu-HU" sz="2400" dirty="0">
                <a:latin typeface="Comic Sans MS" panose="030F0702030302020204" pitchFamily="66" charset="0"/>
              </a:rPr>
              <a:t>Open </a:t>
            </a:r>
            <a:r>
              <a:rPr lang="hu-HU" sz="2400" dirty="0" err="1">
                <a:latin typeface="Comic Sans MS" panose="030F0702030302020204" pitchFamily="66" charset="0"/>
              </a:rPr>
              <a:t>source</a:t>
            </a:r>
            <a:r>
              <a:rPr lang="hu-HU" sz="2400" dirty="0">
                <a:latin typeface="Comic Sans MS" panose="030F0702030302020204" pitchFamily="66" charset="0"/>
              </a:rPr>
              <a:t> program</a:t>
            </a:r>
          </a:p>
          <a:p>
            <a:r>
              <a:rPr lang="hu-HU" sz="2400" dirty="0">
                <a:latin typeface="Comic Sans MS" panose="030F0702030302020204" pitchFamily="66" charset="0"/>
              </a:rPr>
              <a:t>Nem használ sütiket</a:t>
            </a:r>
          </a:p>
          <a:p>
            <a:r>
              <a:rPr lang="hu-HU" sz="2400" dirty="0">
                <a:latin typeface="Comic Sans MS" panose="030F0702030302020204" pitchFamily="66" charset="0"/>
              </a:rPr>
              <a:t>Gyengeségek</a:t>
            </a:r>
          </a:p>
          <a:p>
            <a:endParaRPr lang="hu-HU" sz="2000" dirty="0">
              <a:latin typeface="Comic Sans MS" panose="030F0702030302020204" pitchFamily="66" charset="0"/>
            </a:endParaRPr>
          </a:p>
          <a:p>
            <a:endParaRPr lang="hu-HU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2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>
                <a:latin typeface="Comic Sans MS" panose="030F0702030302020204" pitchFamily="66" charset="0"/>
              </a:rPr>
              <a:t>Mire jó?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>
                <a:latin typeface="Comic Sans MS" panose="030F0702030302020204" pitchFamily="66" charset="0"/>
              </a:rPr>
              <a:t>Célja</a:t>
            </a:r>
          </a:p>
          <a:p>
            <a:r>
              <a:rPr lang="hu-HU" sz="2400" dirty="0">
                <a:latin typeface="Comic Sans MS" panose="030F0702030302020204" pitchFamily="66" charset="0"/>
              </a:rPr>
              <a:t>Biztonságos keresés</a:t>
            </a:r>
          </a:p>
          <a:p>
            <a:r>
              <a:rPr lang="hu-HU" sz="2400" dirty="0">
                <a:latin typeface="Comic Sans MS" panose="030F0702030302020204" pitchFamily="66" charset="0"/>
              </a:rPr>
              <a:t>Amire kíváncsi vagy, megnézheted</a:t>
            </a:r>
          </a:p>
          <a:p>
            <a:r>
              <a:rPr lang="hu-HU" sz="2400" dirty="0">
                <a:latin typeface="Comic Sans MS" panose="030F0702030302020204" pitchFamily="66" charset="0"/>
              </a:rPr>
              <a:t>Beszélgetésre</a:t>
            </a:r>
          </a:p>
          <a:p>
            <a:r>
              <a:rPr lang="hu-HU" sz="2400" dirty="0">
                <a:latin typeface="Comic Sans MS" panose="030F0702030302020204" pitchFamily="66" charset="0"/>
              </a:rPr>
              <a:t>Szórakoztatás</a:t>
            </a:r>
          </a:p>
        </p:txBody>
      </p:sp>
    </p:spTree>
    <p:extLst>
      <p:ext uri="{BB962C8B-B14F-4D97-AF65-F5344CB8AC3E}">
        <p14:creationId xmlns:p14="http://schemas.microsoft.com/office/powerpoint/2010/main" val="274463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>
                <a:latin typeface="Comic Sans MS" panose="030F0702030302020204" pitchFamily="66" charset="0"/>
              </a:rPr>
              <a:t>Deep web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>
                <a:latin typeface="Comic Sans MS" panose="030F0702030302020204" pitchFamily="66" charset="0"/>
              </a:rPr>
              <a:t>Hogyan lehet elérni?</a:t>
            </a:r>
          </a:p>
          <a:p>
            <a:r>
              <a:rPr lang="hu-HU" sz="2400" dirty="0">
                <a:latin typeface="Comic Sans MS" panose="030F0702030302020204" pitchFamily="66" charset="0"/>
              </a:rPr>
              <a:t>Hogyan ajánlatos?</a:t>
            </a:r>
          </a:p>
          <a:p>
            <a:endParaRPr lang="hu-HU" sz="2000" dirty="0">
              <a:latin typeface="Comic Sans MS" panose="030F0702030302020204" pitchFamily="66" charset="0"/>
            </a:endParaRPr>
          </a:p>
        </p:txBody>
      </p:sp>
      <p:pic>
        <p:nvPicPr>
          <p:cNvPr id="7" name="Kép 6" descr="A képen szöveg látható">
            <a:extLst>
              <a:ext uri="{FF2B5EF4-FFF2-40B4-BE49-F238E27FC236}">
                <a16:creationId xmlns:a16="http://schemas.microsoft.com/office/drawing/2014/main" id="{582232CE-330A-F4F8-837C-405957AD3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50" y="3621467"/>
            <a:ext cx="7840717" cy="323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1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>
                <a:latin typeface="Comic Sans MS" panose="030F0702030302020204" pitchFamily="66" charset="0"/>
              </a:rPr>
              <a:t>Ennyi.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>
                <a:latin typeface="Comic Sans MS" panose="030F0702030302020204" pitchFamily="66" charset="0"/>
              </a:rPr>
              <a:t>Források:</a:t>
            </a:r>
          </a:p>
          <a:p>
            <a:r>
              <a:rPr lang="hu-HU" sz="2400" dirty="0">
                <a:latin typeface="Comic Sans MS" panose="030F0702030302020204" pitchFamily="66" charset="0"/>
                <a:hlinkClick r:id="rId2"/>
              </a:rPr>
              <a:t>https://allabouttesting.org/interview-questions-answers-tor/</a:t>
            </a:r>
            <a:endParaRPr lang="hu-HU" sz="2400" dirty="0">
              <a:latin typeface="Comic Sans MS" panose="030F0702030302020204" pitchFamily="66" charset="0"/>
            </a:endParaRPr>
          </a:p>
          <a:p>
            <a:r>
              <a:rPr lang="hu-HU" sz="2400" dirty="0">
                <a:latin typeface="Comic Sans MS" panose="030F0702030302020204" pitchFamily="66" charset="0"/>
                <a:hlinkClick r:id="rId3"/>
              </a:rPr>
              <a:t>https://www.techtarget.com/whatis/definition/TOR-third-generation-onion-routing</a:t>
            </a:r>
            <a:endParaRPr lang="hu-HU" sz="2400" dirty="0">
              <a:latin typeface="Comic Sans MS" panose="030F0702030302020204" pitchFamily="66" charset="0"/>
            </a:endParaRPr>
          </a:p>
          <a:p>
            <a:r>
              <a:rPr lang="hu-HU" sz="2400" dirty="0">
                <a:latin typeface="Comic Sans MS" panose="030F0702030302020204" pitchFamily="66" charset="0"/>
              </a:rPr>
              <a:t>Saját tapasztalat</a:t>
            </a:r>
          </a:p>
          <a:p>
            <a:endParaRPr lang="hu-HU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2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Tanácstere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170</TotalTime>
  <Words>88</Words>
  <Application>Microsoft Office PowerPoint</Application>
  <PresentationFormat>Szélesvásznú</PresentationFormat>
  <Paragraphs>27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Comic Sans MS</vt:lpstr>
      <vt:lpstr>Wingdings 3</vt:lpstr>
      <vt:lpstr>Tanácsterem</vt:lpstr>
      <vt:lpstr>Tor browser</vt:lpstr>
      <vt:lpstr>Mi az a Tor?</vt:lpstr>
      <vt:lpstr>Iformáció a Tor-ról</vt:lpstr>
      <vt:lpstr>Mire jó?</vt:lpstr>
      <vt:lpstr>Deep web</vt:lpstr>
      <vt:lpstr>Ennyi.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 browser</dc:title>
  <dc:creator>Somlyai Tamás</dc:creator>
  <cp:lastModifiedBy>Tamás Somlyai</cp:lastModifiedBy>
  <cp:revision>18</cp:revision>
  <dcterms:created xsi:type="dcterms:W3CDTF">2022-09-12T12:02:43Z</dcterms:created>
  <dcterms:modified xsi:type="dcterms:W3CDTF">2022-09-27T20:00:40Z</dcterms:modified>
</cp:coreProperties>
</file>