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6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4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87EC-71CA-B64A-BF5E-56A2966E1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FAF0E-5285-F748-B383-07DB8DBB0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16634-62FC-7749-B8BD-0F80F426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1EF3-E81A-7649-AF11-F1D994D023EC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B24C5-F857-D842-A48B-07C4ABDB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CF8EF-DF7C-024B-ADD6-68ADFCBE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C042-7641-904B-844D-C7D5BA72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392C5-B85F-8443-9CD7-17F0C9209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A2AFD-4FEB-E743-A37A-FA001003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1EF3-E81A-7649-AF11-F1D994D023EC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2435C-60D6-4E4F-8F9D-AAB4D091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6167-462D-CD4E-9FD5-35DA2C8B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2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095CF-B4EE-614A-9717-751046FA0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EAC00-34F4-3C48-A5E7-BDD4A6A26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122A8-5CC9-C446-8A58-F2B9B4D4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1EF3-E81A-7649-AF11-F1D994D023EC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C115B-C5EF-A642-BF50-97DD5EBA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5A2CF-48D3-FA4E-8D57-8F018381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2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DF14-0228-8242-A0AD-5FD5D0E9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0A115-CEFC-034F-A062-145222B83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B39E7-B5BB-B24C-9DB1-D42B2AE1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1EF3-E81A-7649-AF11-F1D994D023EC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089A2-0BCF-244D-A354-931E6DCD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6AA3-0B46-C740-86B8-CB7F0A29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2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50A3-4556-1A45-9220-49ECCB88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3ED1B-AFAE-F94E-B2B7-ABC693C62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B5C8-0B69-C04D-9774-2E967FDF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1EF3-E81A-7649-AF11-F1D994D023EC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9DE5C-D1B7-6E49-BAB8-EF5862CB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6BE59-BBEE-0E4F-9295-87CEB3E3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8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B6E3-2E2C-FB49-9485-BDDA0199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2C20-8535-794C-BC69-73D11855F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13AE6-C7B4-E940-B20D-816334243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9C7D4-ED8A-4349-B5B6-0FC3C656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1EF3-E81A-7649-AF11-F1D994D023EC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9E8C9-03DD-9846-A74D-A558ADAD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E5A81-BA14-554C-B0D3-563E0018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5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7032-7B96-A548-AC25-D536EEAC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A3311-1F9D-0040-8074-786D642C3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5B657-D0F9-9C47-A607-8E1DC7326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2D22E-8BCA-4F4B-A8F0-99E74E9EE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467D1-1640-7048-BC38-E2DCE631A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FD338-8F11-8B43-B70C-5834E632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1EF3-E81A-7649-AF11-F1D994D023EC}" type="datetimeFigureOut">
              <a:rPr lang="en-US" smtClean="0"/>
              <a:t>9/6/20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2D873-95C6-9A48-AF78-47B0892B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E34F2-39BD-274D-9D9A-7594BD54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0902-84A0-2044-9A27-7CF320DD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E9AB0-7F35-E643-A54B-808276CB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1EF3-E81A-7649-AF11-F1D994D023EC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5965F-E13B-5341-84D3-2A5AFAE3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43E9A-67F4-FF47-B83A-B395389B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429E8-A841-B949-8598-8A152753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1EF3-E81A-7649-AF11-F1D994D023EC}" type="datetimeFigureOut">
              <a:rPr lang="en-US" smtClean="0"/>
              <a:t>9/6/20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CEE5A-0AEF-D94B-8B2D-EDE05636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3C172-3955-7C45-A493-E6582DC8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4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7A12-CDFE-AF48-8411-4397B1A4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35C9-F3C5-394B-B8BD-E8980709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3A4B5-61DB-4F4F-9046-14D9CA96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36A5E-D091-994C-91F3-81EA7DE1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1EF3-E81A-7649-AF11-F1D994D023EC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EA5A3-DB5F-4140-8980-55CC20D8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71473-B429-234E-B982-114080C0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2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CCD1-63C1-9C41-9781-8C7FECE7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79E82-E8FD-4D49-AF6F-8376A3DC5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13F02-5E80-254B-8729-815960494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1EE6E-21AF-0B49-8622-0191A67D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1EF3-E81A-7649-AF11-F1D994D023EC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5DE4B-A635-8844-BBFD-92FE2020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13375-B1E6-E247-9481-35A299FA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77C50-E9F9-824C-8454-6C6E653B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4E6E3-BC59-FB40-A4AA-3968C6FB0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52E8-3261-624E-8021-556261A0A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1EF3-E81A-7649-AF11-F1D994D023EC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27CA7-5D4E-E64C-A225-4C71AE327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884C-BE08-7847-92B0-9512489A2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3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7E6F016-E899-EB49-955C-6FEBDEE7058A}"/>
              </a:ext>
            </a:extLst>
          </p:cNvPr>
          <p:cNvGrpSpPr/>
          <p:nvPr/>
        </p:nvGrpSpPr>
        <p:grpSpPr>
          <a:xfrm>
            <a:off x="5617831" y="1143953"/>
            <a:ext cx="3451372" cy="3378923"/>
            <a:chOff x="4351036" y="511877"/>
            <a:chExt cx="3451372" cy="337892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DC80B9E-1600-8D4A-AF19-97008D642185}"/>
                </a:ext>
              </a:extLst>
            </p:cNvPr>
            <p:cNvGrpSpPr/>
            <p:nvPr/>
          </p:nvGrpSpPr>
          <p:grpSpPr>
            <a:xfrm>
              <a:off x="4402816" y="3099029"/>
              <a:ext cx="749419" cy="466292"/>
              <a:chOff x="4432178" y="3031917"/>
              <a:chExt cx="749419" cy="46629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54AA9C2-D174-1744-B70C-05D6971BBE92}"/>
                  </a:ext>
                </a:extLst>
              </p:cNvPr>
              <p:cNvSpPr/>
              <p:nvPr/>
            </p:nvSpPr>
            <p:spPr>
              <a:xfrm>
                <a:off x="4560812" y="3031917"/>
                <a:ext cx="472582" cy="46629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B81A1F3-6B4C-D643-BB05-54733EDDB982}"/>
                      </a:ext>
                    </a:extLst>
                  </p:cNvPr>
                  <p:cNvSpPr txBox="1"/>
                  <p:nvPr/>
                </p:nvSpPr>
                <p:spPr>
                  <a:xfrm>
                    <a:off x="4432178" y="3157830"/>
                    <a:ext cx="749419" cy="2051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13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B81A1F3-6B4C-D643-BB05-54733EDDB9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178" y="3157830"/>
                    <a:ext cx="749419" cy="2051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8750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D6FE281-3A85-F945-AC32-B403BAE4251B}"/>
                </a:ext>
              </a:extLst>
            </p:cNvPr>
            <p:cNvGrpSpPr/>
            <p:nvPr/>
          </p:nvGrpSpPr>
          <p:grpSpPr>
            <a:xfrm>
              <a:off x="4531450" y="1694926"/>
              <a:ext cx="472582" cy="466292"/>
              <a:chOff x="4531450" y="1694926"/>
              <a:chExt cx="472582" cy="4662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DB24E5E-71B7-664A-9F7F-87B40F5D95EA}"/>
                      </a:ext>
                    </a:extLst>
                  </p:cNvPr>
                  <p:cNvSpPr txBox="1"/>
                  <p:nvPr/>
                </p:nvSpPr>
                <p:spPr>
                  <a:xfrm>
                    <a:off x="4592917" y="1810899"/>
                    <a:ext cx="349648" cy="2507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DB24E5E-71B7-664A-9F7F-87B40F5D95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2917" y="1810899"/>
                    <a:ext cx="349648" cy="2507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286" t="-20000" r="-3571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A6C86BD-E13E-8E4A-BDED-CC4249E73925}"/>
                  </a:ext>
                </a:extLst>
              </p:cNvPr>
              <p:cNvSpPr/>
              <p:nvPr/>
            </p:nvSpPr>
            <p:spPr>
              <a:xfrm>
                <a:off x="4531450" y="1694926"/>
                <a:ext cx="472582" cy="46629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AAFD469-1D36-8340-A624-6D12C3127902}"/>
                </a:ext>
              </a:extLst>
            </p:cNvPr>
            <p:cNvGrpSpPr/>
            <p:nvPr/>
          </p:nvGrpSpPr>
          <p:grpSpPr>
            <a:xfrm>
              <a:off x="4531450" y="2246848"/>
              <a:ext cx="472582" cy="466292"/>
              <a:chOff x="4531450" y="2246848"/>
              <a:chExt cx="472582" cy="4662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F8012E3-589F-FE45-BCE4-0DE3C20F7F56}"/>
                      </a:ext>
                    </a:extLst>
                  </p:cNvPr>
                  <p:cNvSpPr txBox="1"/>
                  <p:nvPr/>
                </p:nvSpPr>
                <p:spPr>
                  <a:xfrm>
                    <a:off x="4592917" y="2356884"/>
                    <a:ext cx="349648" cy="2507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F8012E3-589F-FE45-BCE4-0DE3C20F7F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2917" y="2356884"/>
                    <a:ext cx="349648" cy="2507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286" t="-26316" r="-3571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C29DA71-DFAD-FB46-9F70-6BA965D8E037}"/>
                  </a:ext>
                </a:extLst>
              </p:cNvPr>
              <p:cNvSpPr/>
              <p:nvPr/>
            </p:nvSpPr>
            <p:spPr>
              <a:xfrm>
                <a:off x="4531450" y="2246848"/>
                <a:ext cx="472582" cy="46629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705946-0E40-7749-B7EA-074B58532D4D}"/>
                </a:ext>
              </a:extLst>
            </p:cNvPr>
            <p:cNvSpPr txBox="1"/>
            <p:nvPr/>
          </p:nvSpPr>
          <p:spPr>
            <a:xfrm>
              <a:off x="4646050" y="2525418"/>
              <a:ext cx="419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.</a:t>
              </a:r>
            </a:p>
            <a:p>
              <a:r>
                <a:rPr lang="en-US" b="1" dirty="0"/>
                <a:t>.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D146CB-2BEC-5447-945F-7126D4739F10}"/>
                </a:ext>
              </a:extLst>
            </p:cNvPr>
            <p:cNvSpPr/>
            <p:nvPr/>
          </p:nvSpPr>
          <p:spPr>
            <a:xfrm>
              <a:off x="5388526" y="1227103"/>
              <a:ext cx="472582" cy="466292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BFA05D-A830-594D-9E6A-CD33A3F5C821}"/>
                </a:ext>
              </a:extLst>
            </p:cNvPr>
            <p:cNvSpPr/>
            <p:nvPr/>
          </p:nvSpPr>
          <p:spPr>
            <a:xfrm>
              <a:off x="5388526" y="1810899"/>
              <a:ext cx="472582" cy="466292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2F2B97-A52C-8143-AE7C-EA3DD3E86B93}"/>
                </a:ext>
              </a:extLst>
            </p:cNvPr>
            <p:cNvSpPr txBox="1"/>
            <p:nvPr/>
          </p:nvSpPr>
          <p:spPr>
            <a:xfrm>
              <a:off x="5503126" y="2370728"/>
              <a:ext cx="4194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.</a:t>
              </a:r>
            </a:p>
            <a:p>
              <a:r>
                <a:rPr lang="en-US" b="1" dirty="0"/>
                <a:t>.</a:t>
              </a:r>
            </a:p>
            <a:p>
              <a:r>
                <a:rPr lang="en-US" b="1" dirty="0"/>
                <a:t>.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7AD9293-571D-884E-9FA5-97C96415A0E8}"/>
                </a:ext>
              </a:extLst>
            </p:cNvPr>
            <p:cNvSpPr/>
            <p:nvPr/>
          </p:nvSpPr>
          <p:spPr>
            <a:xfrm>
              <a:off x="5388526" y="3424508"/>
              <a:ext cx="472582" cy="466292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DF9BB-BBC9-DF47-A1CB-5FF1F501A1EE}"/>
                </a:ext>
              </a:extLst>
            </p:cNvPr>
            <p:cNvSpPr/>
            <p:nvPr/>
          </p:nvSpPr>
          <p:spPr>
            <a:xfrm>
              <a:off x="6245602" y="1227103"/>
              <a:ext cx="472582" cy="466292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4011778-0E07-D949-831C-BD8458723EBA}"/>
                </a:ext>
              </a:extLst>
            </p:cNvPr>
            <p:cNvSpPr/>
            <p:nvPr/>
          </p:nvSpPr>
          <p:spPr>
            <a:xfrm>
              <a:off x="6245602" y="1810899"/>
              <a:ext cx="472582" cy="466292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61F8B4-7C3A-AB42-B407-E96E5E461BD5}"/>
                </a:ext>
              </a:extLst>
            </p:cNvPr>
            <p:cNvSpPr txBox="1"/>
            <p:nvPr/>
          </p:nvSpPr>
          <p:spPr>
            <a:xfrm>
              <a:off x="6360202" y="2370728"/>
              <a:ext cx="4194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.</a:t>
              </a:r>
            </a:p>
            <a:p>
              <a:r>
                <a:rPr lang="en-US" b="1" dirty="0"/>
                <a:t>.</a:t>
              </a:r>
            </a:p>
            <a:p>
              <a:r>
                <a:rPr lang="en-US" b="1" dirty="0"/>
                <a:t>.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2CABB10-62AA-A84D-8863-0971F75CA893}"/>
                </a:ext>
              </a:extLst>
            </p:cNvPr>
            <p:cNvSpPr/>
            <p:nvPr/>
          </p:nvSpPr>
          <p:spPr>
            <a:xfrm>
              <a:off x="6245602" y="3424508"/>
              <a:ext cx="472582" cy="466292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0F59C62-A751-8746-9805-A8A28024F096}"/>
                </a:ext>
              </a:extLst>
            </p:cNvPr>
            <p:cNvSpPr/>
            <p:nvPr/>
          </p:nvSpPr>
          <p:spPr>
            <a:xfrm>
              <a:off x="7179113" y="2356884"/>
              <a:ext cx="472582" cy="466292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F41FB9B-4816-9544-B783-F750906546B5}"/>
                    </a:ext>
                  </a:extLst>
                </p:cNvPr>
                <p:cNvSpPr txBox="1"/>
                <p:nvPr/>
              </p:nvSpPr>
              <p:spPr>
                <a:xfrm>
                  <a:off x="5449993" y="1337138"/>
                  <a:ext cx="349648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F41FB9B-4816-9544-B783-F75090654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993" y="1337138"/>
                  <a:ext cx="349648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14286" r="-7143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6AD6615-80AE-1240-A72B-61A4A84A38B5}"/>
                    </a:ext>
                  </a:extLst>
                </p:cNvPr>
                <p:cNvSpPr txBox="1"/>
                <p:nvPr/>
              </p:nvSpPr>
              <p:spPr>
                <a:xfrm>
                  <a:off x="5449993" y="1908951"/>
                  <a:ext cx="349648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6AD6615-80AE-1240-A72B-61A4A84A3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993" y="1908951"/>
                  <a:ext cx="349648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4286" r="-7143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E4EECEA-59B6-464F-9E28-CD9B88ADC174}"/>
                    </a:ext>
                  </a:extLst>
                </p:cNvPr>
                <p:cNvSpPr txBox="1"/>
                <p:nvPr/>
              </p:nvSpPr>
              <p:spPr>
                <a:xfrm>
                  <a:off x="5449993" y="3534543"/>
                  <a:ext cx="349648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E4EECEA-59B6-464F-9E28-CD9B88ADC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993" y="3534543"/>
                  <a:ext cx="349648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17857" r="-1428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76CA127-C559-224A-B25D-813C21EF00B1}"/>
                    </a:ext>
                  </a:extLst>
                </p:cNvPr>
                <p:cNvSpPr txBox="1"/>
                <p:nvPr/>
              </p:nvSpPr>
              <p:spPr>
                <a:xfrm>
                  <a:off x="6307069" y="1337137"/>
                  <a:ext cx="349648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76CA127-C559-224A-B25D-813C21EF0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069" y="1337137"/>
                  <a:ext cx="349648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7857" r="-3571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465F037-AF17-E84D-B0D9-A768C06CEDFA}"/>
                    </a:ext>
                  </a:extLst>
                </p:cNvPr>
                <p:cNvSpPr txBox="1"/>
                <p:nvPr/>
              </p:nvSpPr>
              <p:spPr>
                <a:xfrm>
                  <a:off x="6307069" y="1907259"/>
                  <a:ext cx="349648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465F037-AF17-E84D-B0D9-A768C06CED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069" y="1907259"/>
                  <a:ext cx="349648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17857" r="-3571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A08290-A66B-7148-AE42-677BC21EA52E}"/>
                    </a:ext>
                  </a:extLst>
                </p:cNvPr>
                <p:cNvSpPr txBox="1"/>
                <p:nvPr/>
              </p:nvSpPr>
              <p:spPr>
                <a:xfrm>
                  <a:off x="6307069" y="3534542"/>
                  <a:ext cx="349648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A08290-A66B-7148-AE42-677BC21EA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069" y="3534542"/>
                  <a:ext cx="349648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21429" r="-1428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A284E28-84BF-AE45-B14D-862EAB69742D}"/>
                    </a:ext>
                  </a:extLst>
                </p:cNvPr>
                <p:cNvSpPr txBox="1"/>
                <p:nvPr/>
              </p:nvSpPr>
              <p:spPr>
                <a:xfrm>
                  <a:off x="7240580" y="2464675"/>
                  <a:ext cx="349648" cy="2507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A284E28-84BF-AE45-B14D-862EAB697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580" y="2464675"/>
                  <a:ext cx="349648" cy="250710"/>
                </a:xfrm>
                <a:prstGeom prst="rect">
                  <a:avLst/>
                </a:prstGeom>
                <a:blipFill>
                  <a:blip r:embed="rId11"/>
                  <a:stretch>
                    <a:fillRect t="-20000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824118-45C4-9541-BEA2-65753E579C2A}"/>
                </a:ext>
              </a:extLst>
            </p:cNvPr>
            <p:cNvCxnSpPr>
              <a:stCxn id="14" idx="6"/>
              <a:endCxn id="20" idx="2"/>
            </p:cNvCxnSpPr>
            <p:nvPr/>
          </p:nvCxnSpPr>
          <p:spPr>
            <a:xfrm flipV="1">
              <a:off x="5004032" y="1460249"/>
              <a:ext cx="384494" cy="46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AC6BAF5-11E8-5A40-985F-A79A08163E1D}"/>
                </a:ext>
              </a:extLst>
            </p:cNvPr>
            <p:cNvCxnSpPr>
              <a:stCxn id="14" idx="6"/>
              <a:endCxn id="21" idx="2"/>
            </p:cNvCxnSpPr>
            <p:nvPr/>
          </p:nvCxnSpPr>
          <p:spPr>
            <a:xfrm>
              <a:off x="5004032" y="1928072"/>
              <a:ext cx="384494" cy="1159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456BBDA-A13E-6B4D-A1D9-BCD7C287FBFB}"/>
                </a:ext>
              </a:extLst>
            </p:cNvPr>
            <p:cNvCxnSpPr>
              <a:cxnSpLocks/>
              <a:stCxn id="14" idx="6"/>
              <a:endCxn id="23" idx="2"/>
            </p:cNvCxnSpPr>
            <p:nvPr/>
          </p:nvCxnSpPr>
          <p:spPr>
            <a:xfrm>
              <a:off x="5004032" y="1928072"/>
              <a:ext cx="384494" cy="1729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953B557-A79F-E548-BD9C-33704891A9C8}"/>
                </a:ext>
              </a:extLst>
            </p:cNvPr>
            <p:cNvCxnSpPr>
              <a:cxnSpLocks/>
              <a:stCxn id="15" idx="6"/>
              <a:endCxn id="20" idx="2"/>
            </p:cNvCxnSpPr>
            <p:nvPr/>
          </p:nvCxnSpPr>
          <p:spPr>
            <a:xfrm flipV="1">
              <a:off x="5004032" y="1460249"/>
              <a:ext cx="384494" cy="10197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FD41AE9-D0AF-324B-A766-1C7A1A0FE2EF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 flipV="1">
              <a:off x="5004032" y="1460249"/>
              <a:ext cx="384494" cy="18719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FA95872-B8EE-DA41-9284-A61FD57F2217}"/>
                </a:ext>
              </a:extLst>
            </p:cNvPr>
            <p:cNvCxnSpPr>
              <a:cxnSpLocks/>
              <a:stCxn id="15" idx="6"/>
              <a:endCxn id="21" idx="2"/>
            </p:cNvCxnSpPr>
            <p:nvPr/>
          </p:nvCxnSpPr>
          <p:spPr>
            <a:xfrm flipV="1">
              <a:off x="5004032" y="2044045"/>
              <a:ext cx="384494" cy="435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52FF788-D9B8-A849-9607-5135D8791169}"/>
                </a:ext>
              </a:extLst>
            </p:cNvPr>
            <p:cNvCxnSpPr>
              <a:cxnSpLocks/>
              <a:stCxn id="15" idx="6"/>
              <a:endCxn id="23" idx="2"/>
            </p:cNvCxnSpPr>
            <p:nvPr/>
          </p:nvCxnSpPr>
          <p:spPr>
            <a:xfrm>
              <a:off x="5004032" y="2479994"/>
              <a:ext cx="384494" cy="11776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E71DDB5-953A-0141-8E21-2B78C864BB99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 flipV="1">
              <a:off x="5004032" y="2044045"/>
              <a:ext cx="384494" cy="1288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5BCF47F-6146-934E-9B1D-34A801B0DD6D}"/>
                </a:ext>
              </a:extLst>
            </p:cNvPr>
            <p:cNvCxnSpPr>
              <a:cxnSpLocks/>
              <a:stCxn id="11" idx="6"/>
              <a:endCxn id="23" idx="2"/>
            </p:cNvCxnSpPr>
            <p:nvPr/>
          </p:nvCxnSpPr>
          <p:spPr>
            <a:xfrm>
              <a:off x="5004032" y="3332175"/>
              <a:ext cx="384494" cy="325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35D188E-F9F8-8142-8482-4067C5D18622}"/>
                </a:ext>
              </a:extLst>
            </p:cNvPr>
            <p:cNvCxnSpPr>
              <a:cxnSpLocks/>
              <a:stCxn id="20" idx="6"/>
              <a:endCxn id="24" idx="2"/>
            </p:cNvCxnSpPr>
            <p:nvPr/>
          </p:nvCxnSpPr>
          <p:spPr>
            <a:xfrm>
              <a:off x="5861108" y="1460249"/>
              <a:ext cx="3844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42245C6-C6F9-1F42-B079-48781A3A1F4C}"/>
                </a:ext>
              </a:extLst>
            </p:cNvPr>
            <p:cNvCxnSpPr>
              <a:cxnSpLocks/>
              <a:stCxn id="20" idx="6"/>
              <a:endCxn id="25" idx="2"/>
            </p:cNvCxnSpPr>
            <p:nvPr/>
          </p:nvCxnSpPr>
          <p:spPr>
            <a:xfrm>
              <a:off x="5861108" y="1460249"/>
              <a:ext cx="384494" cy="583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13ACC1E-D197-FB4E-A8D3-72AB31584357}"/>
                </a:ext>
              </a:extLst>
            </p:cNvPr>
            <p:cNvCxnSpPr>
              <a:cxnSpLocks/>
              <a:stCxn id="20" idx="6"/>
              <a:endCxn id="27" idx="2"/>
            </p:cNvCxnSpPr>
            <p:nvPr/>
          </p:nvCxnSpPr>
          <p:spPr>
            <a:xfrm>
              <a:off x="5861108" y="1460249"/>
              <a:ext cx="384494" cy="2197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496092A-66DB-C94A-AA8A-DF9AC68C47EB}"/>
                </a:ext>
              </a:extLst>
            </p:cNvPr>
            <p:cNvCxnSpPr>
              <a:cxnSpLocks/>
              <a:stCxn id="21" idx="6"/>
              <a:endCxn id="24" idx="2"/>
            </p:cNvCxnSpPr>
            <p:nvPr/>
          </p:nvCxnSpPr>
          <p:spPr>
            <a:xfrm flipV="1">
              <a:off x="5861108" y="1460249"/>
              <a:ext cx="384494" cy="583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3B8C369-E699-5C42-A2B4-8F556C99A0E6}"/>
                </a:ext>
              </a:extLst>
            </p:cNvPr>
            <p:cNvCxnSpPr>
              <a:cxnSpLocks/>
              <a:stCxn id="21" idx="6"/>
              <a:endCxn id="25" idx="2"/>
            </p:cNvCxnSpPr>
            <p:nvPr/>
          </p:nvCxnSpPr>
          <p:spPr>
            <a:xfrm>
              <a:off x="5861108" y="2044045"/>
              <a:ext cx="3844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244C9BE-423A-6A4F-AEC7-A0ACF129633B}"/>
                </a:ext>
              </a:extLst>
            </p:cNvPr>
            <p:cNvCxnSpPr>
              <a:cxnSpLocks/>
              <a:stCxn id="21" idx="6"/>
              <a:endCxn id="27" idx="2"/>
            </p:cNvCxnSpPr>
            <p:nvPr/>
          </p:nvCxnSpPr>
          <p:spPr>
            <a:xfrm>
              <a:off x="5861108" y="2044045"/>
              <a:ext cx="384494" cy="1613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F40F836-A5D4-D440-8C6E-9D20F07455A0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 flipV="1">
              <a:off x="5861108" y="1460249"/>
              <a:ext cx="384494" cy="2197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0E3C9CD-69FB-EC43-9622-B503F7DC6207}"/>
                </a:ext>
              </a:extLst>
            </p:cNvPr>
            <p:cNvCxnSpPr>
              <a:cxnSpLocks/>
              <a:stCxn id="23" idx="6"/>
              <a:endCxn id="25" idx="2"/>
            </p:cNvCxnSpPr>
            <p:nvPr/>
          </p:nvCxnSpPr>
          <p:spPr>
            <a:xfrm flipV="1">
              <a:off x="5861108" y="2044045"/>
              <a:ext cx="384494" cy="1613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411C0B0-931C-1540-A2C2-A16BEB0A8F9B}"/>
                </a:ext>
              </a:extLst>
            </p:cNvPr>
            <p:cNvCxnSpPr>
              <a:cxnSpLocks/>
              <a:stCxn id="23" idx="6"/>
              <a:endCxn id="27" idx="2"/>
            </p:cNvCxnSpPr>
            <p:nvPr/>
          </p:nvCxnSpPr>
          <p:spPr>
            <a:xfrm>
              <a:off x="5861108" y="3657654"/>
              <a:ext cx="3844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1F0B611-DF57-F647-A57B-B64F0733667C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>
            <a:xfrm>
              <a:off x="6718184" y="1460249"/>
              <a:ext cx="460929" cy="11297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1357E1A-5034-434C-BBBA-A612A055BD24}"/>
                </a:ext>
              </a:extLst>
            </p:cNvPr>
            <p:cNvCxnSpPr>
              <a:cxnSpLocks/>
              <a:stCxn id="25" idx="6"/>
              <a:endCxn id="28" idx="2"/>
            </p:cNvCxnSpPr>
            <p:nvPr/>
          </p:nvCxnSpPr>
          <p:spPr>
            <a:xfrm>
              <a:off x="6718184" y="2044045"/>
              <a:ext cx="460929" cy="5459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36D5FD1-C823-2A40-9C8C-9ACD9AE4C803}"/>
                </a:ext>
              </a:extLst>
            </p:cNvPr>
            <p:cNvCxnSpPr>
              <a:cxnSpLocks/>
              <a:stCxn id="27" idx="6"/>
              <a:endCxn id="28" idx="2"/>
            </p:cNvCxnSpPr>
            <p:nvPr/>
          </p:nvCxnSpPr>
          <p:spPr>
            <a:xfrm flipV="1">
              <a:off x="6718184" y="2590030"/>
              <a:ext cx="460929" cy="1067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55DFDEF-DF9D-5043-9926-DBF19C8EF83D}"/>
                </a:ext>
              </a:extLst>
            </p:cNvPr>
            <p:cNvSpPr txBox="1"/>
            <p:nvPr/>
          </p:nvSpPr>
          <p:spPr>
            <a:xfrm>
              <a:off x="5230534" y="511878"/>
              <a:ext cx="788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Hidden</a:t>
              </a:r>
            </a:p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BADAE5D-649B-3349-80F8-61CB3D0F4844}"/>
                </a:ext>
              </a:extLst>
            </p:cNvPr>
            <p:cNvSpPr txBox="1"/>
            <p:nvPr/>
          </p:nvSpPr>
          <p:spPr>
            <a:xfrm>
              <a:off x="6087610" y="511877"/>
              <a:ext cx="788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Hidden</a:t>
              </a:r>
            </a:p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0934455-62C4-5845-AF78-DE02CB26DDF5}"/>
                </a:ext>
              </a:extLst>
            </p:cNvPr>
            <p:cNvSpPr txBox="1"/>
            <p:nvPr/>
          </p:nvSpPr>
          <p:spPr>
            <a:xfrm>
              <a:off x="4351036" y="1240331"/>
              <a:ext cx="788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Inputs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7D9340B-8488-DB40-ADFB-0B8A436D2438}"/>
                </a:ext>
              </a:extLst>
            </p:cNvPr>
            <p:cNvSpPr txBox="1"/>
            <p:nvPr/>
          </p:nvSpPr>
          <p:spPr>
            <a:xfrm>
              <a:off x="7013843" y="1891339"/>
              <a:ext cx="788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Output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07E9803-1504-1B4B-9FD5-6E967EC422F9}"/>
              </a:ext>
            </a:extLst>
          </p:cNvPr>
          <p:cNvGrpSpPr/>
          <p:nvPr/>
        </p:nvGrpSpPr>
        <p:grpSpPr>
          <a:xfrm>
            <a:off x="61518" y="1960719"/>
            <a:ext cx="4788286" cy="2448488"/>
            <a:chOff x="1227588" y="968021"/>
            <a:chExt cx="4788286" cy="2448488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00EDF25-D47D-8A49-B20B-917556AFA0EB}"/>
                </a:ext>
              </a:extLst>
            </p:cNvPr>
            <p:cNvSpPr/>
            <p:nvPr/>
          </p:nvSpPr>
          <p:spPr>
            <a:xfrm>
              <a:off x="1227588" y="1841785"/>
              <a:ext cx="1184297" cy="809071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Single or multi hazards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D09C323-5651-7F46-9F25-A233F063B8E1}"/>
                </a:ext>
              </a:extLst>
            </p:cNvPr>
            <p:cNvSpPr/>
            <p:nvPr/>
          </p:nvSpPr>
          <p:spPr>
            <a:xfrm>
              <a:off x="2796379" y="1841785"/>
              <a:ext cx="1184297" cy="809071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System damage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D81E1D8-F23F-6B4C-AB0F-3CE71D1D16CE}"/>
                </a:ext>
              </a:extLst>
            </p:cNvPr>
            <p:cNvGrpSpPr/>
            <p:nvPr/>
          </p:nvGrpSpPr>
          <p:grpSpPr>
            <a:xfrm>
              <a:off x="4331586" y="968021"/>
              <a:ext cx="567655" cy="2448488"/>
              <a:chOff x="4331586" y="968021"/>
              <a:chExt cx="567655" cy="2448488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D65124-FC3D-5E48-BF94-0930AFD9E5C1}"/>
                  </a:ext>
                </a:extLst>
              </p:cNvPr>
              <p:cNvSpPr txBox="1"/>
              <p:nvPr/>
            </p:nvSpPr>
            <p:spPr>
              <a:xfrm>
                <a:off x="4479792" y="1817596"/>
                <a:ext cx="4194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.</a:t>
                </a:r>
              </a:p>
              <a:p>
                <a:r>
                  <a:rPr lang="en-US" b="1" dirty="0"/>
                  <a:t>.</a:t>
                </a: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CFF13924-7E1D-214B-9EAA-0534A5294545}"/>
                  </a:ext>
                </a:extLst>
              </p:cNvPr>
              <p:cNvGrpSpPr/>
              <p:nvPr/>
            </p:nvGrpSpPr>
            <p:grpSpPr>
              <a:xfrm>
                <a:off x="4343470" y="968021"/>
                <a:ext cx="486562" cy="435949"/>
                <a:chOff x="4343470" y="968021"/>
                <a:chExt cx="486562" cy="435949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D1CED708-7DF8-1E4F-AF52-9548F13788F1}"/>
                    </a:ext>
                  </a:extLst>
                </p:cNvPr>
                <p:cNvSpPr/>
                <p:nvPr/>
              </p:nvSpPr>
              <p:spPr>
                <a:xfrm>
                  <a:off x="4343470" y="968021"/>
                  <a:ext cx="486562" cy="435949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08E0780F-C8C2-9D4C-B489-635A620952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60849" y="1041341"/>
                      <a:ext cx="26661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08E0780F-C8C2-9D4C-B489-635A620952A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0849" y="1041341"/>
                      <a:ext cx="266611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9048" r="-4762" b="-190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3EE65F7D-B6EA-B141-8B13-5441430B98A9}"/>
                  </a:ext>
                </a:extLst>
              </p:cNvPr>
              <p:cNvGrpSpPr/>
              <p:nvPr/>
            </p:nvGrpSpPr>
            <p:grpSpPr>
              <a:xfrm>
                <a:off x="4346214" y="1569756"/>
                <a:ext cx="486562" cy="435949"/>
                <a:chOff x="4346214" y="1569756"/>
                <a:chExt cx="486562" cy="435949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E38B800C-890E-434E-8888-6EE0F4633A7A}"/>
                    </a:ext>
                  </a:extLst>
                </p:cNvPr>
                <p:cNvSpPr/>
                <p:nvPr/>
              </p:nvSpPr>
              <p:spPr>
                <a:xfrm>
                  <a:off x="4346214" y="1569756"/>
                  <a:ext cx="486562" cy="435949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9729130D-835F-A44F-BA85-A1B091B7E9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71335" y="1630275"/>
                      <a:ext cx="27193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9729130D-835F-A44F-BA85-A1B091B7E9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1335" y="1630275"/>
                      <a:ext cx="27193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9048" r="-9524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532088D-9BF6-B048-9835-0BF056F24769}"/>
                  </a:ext>
                </a:extLst>
              </p:cNvPr>
              <p:cNvGrpSpPr/>
              <p:nvPr/>
            </p:nvGrpSpPr>
            <p:grpSpPr>
              <a:xfrm>
                <a:off x="4331586" y="2378825"/>
                <a:ext cx="524311" cy="435949"/>
                <a:chOff x="4331586" y="2378825"/>
                <a:chExt cx="524311" cy="435949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0C5C4AB2-41B7-3A4B-8269-3AC891D38905}"/>
                    </a:ext>
                  </a:extLst>
                </p:cNvPr>
                <p:cNvSpPr/>
                <p:nvPr/>
              </p:nvSpPr>
              <p:spPr>
                <a:xfrm>
                  <a:off x="4343470" y="2378825"/>
                  <a:ext cx="486562" cy="435949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4BCDAE17-EBF6-354D-9ECE-B6EE399218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31586" y="2435695"/>
                      <a:ext cx="52431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4BCDAE17-EBF6-354D-9ECE-B6EE399218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1586" y="2435695"/>
                      <a:ext cx="524311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9756" r="-2439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95A0652-6712-A841-98F2-B15B25AD1034}"/>
                  </a:ext>
                </a:extLst>
              </p:cNvPr>
              <p:cNvGrpSpPr/>
              <p:nvPr/>
            </p:nvGrpSpPr>
            <p:grpSpPr>
              <a:xfrm>
                <a:off x="4343470" y="2980560"/>
                <a:ext cx="486562" cy="435949"/>
                <a:chOff x="4343470" y="2980560"/>
                <a:chExt cx="486562" cy="435949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C3C14B04-D183-2A49-9D3F-3896C6F57A36}"/>
                    </a:ext>
                  </a:extLst>
                </p:cNvPr>
                <p:cNvSpPr/>
                <p:nvPr/>
              </p:nvSpPr>
              <p:spPr>
                <a:xfrm>
                  <a:off x="4343470" y="2980560"/>
                  <a:ext cx="486562" cy="435949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C5EC2D0D-0A60-9B4F-8608-1BFE11CD60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54950" y="3038380"/>
                      <a:ext cx="30469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C5EC2D0D-0A60-9B4F-8608-1BFE11CD60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4950" y="3038380"/>
                      <a:ext cx="304699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1739" r="-4348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55A8015-82A4-5F4B-A300-4D9732B37BEC}"/>
                </a:ext>
              </a:extLst>
            </p:cNvPr>
            <p:cNvGrpSpPr/>
            <p:nvPr/>
          </p:nvGrpSpPr>
          <p:grpSpPr>
            <a:xfrm>
              <a:off x="5501149" y="1343635"/>
              <a:ext cx="486562" cy="435949"/>
              <a:chOff x="5501149" y="1343635"/>
              <a:chExt cx="486562" cy="435949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A7206C7-582F-3E42-9B97-BACB6766F53B}"/>
                  </a:ext>
                </a:extLst>
              </p:cNvPr>
              <p:cNvSpPr/>
              <p:nvPr/>
            </p:nvSpPr>
            <p:spPr>
              <a:xfrm>
                <a:off x="5501149" y="1343635"/>
                <a:ext cx="486562" cy="435949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1F3DD5E4-1BC2-C344-8A88-A1BE5B1F9D3A}"/>
                      </a:ext>
                    </a:extLst>
                  </p:cNvPr>
                  <p:cNvSpPr txBox="1"/>
                  <p:nvPr/>
                </p:nvSpPr>
                <p:spPr>
                  <a:xfrm>
                    <a:off x="5530286" y="1422995"/>
                    <a:ext cx="3961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1F3DD5E4-1BC2-C344-8A88-A1BE5B1F9D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0286" y="1422995"/>
                    <a:ext cx="396134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2903" r="-3226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C7370663-714F-C84A-9D64-CE28396E0065}"/>
                </a:ext>
              </a:extLst>
            </p:cNvPr>
            <p:cNvGrpSpPr/>
            <p:nvPr/>
          </p:nvGrpSpPr>
          <p:grpSpPr>
            <a:xfrm>
              <a:off x="5500479" y="1914640"/>
              <a:ext cx="486562" cy="435949"/>
              <a:chOff x="5500479" y="1914640"/>
              <a:chExt cx="486562" cy="43594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C559CC3-DADD-1E41-A857-F7FD7FC2E234}"/>
                  </a:ext>
                </a:extLst>
              </p:cNvPr>
              <p:cNvSpPr/>
              <p:nvPr/>
            </p:nvSpPr>
            <p:spPr>
              <a:xfrm>
                <a:off x="5500479" y="1914640"/>
                <a:ext cx="486562" cy="435949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58418EC4-8B41-F24D-9FFA-266A8B972700}"/>
                      </a:ext>
                    </a:extLst>
                  </p:cNvPr>
                  <p:cNvSpPr txBox="1"/>
                  <p:nvPr/>
                </p:nvSpPr>
                <p:spPr>
                  <a:xfrm>
                    <a:off x="5550170" y="1962985"/>
                    <a:ext cx="4014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58418EC4-8B41-F24D-9FFA-266A8B972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0170" y="1962985"/>
                    <a:ext cx="401457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2903" r="-6452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4C51AA6-6DE6-9847-A863-49D1CF9502EA}"/>
                </a:ext>
              </a:extLst>
            </p:cNvPr>
            <p:cNvGrpSpPr/>
            <p:nvPr/>
          </p:nvGrpSpPr>
          <p:grpSpPr>
            <a:xfrm>
              <a:off x="5485922" y="2748586"/>
              <a:ext cx="529952" cy="435949"/>
              <a:chOff x="5485922" y="2748586"/>
              <a:chExt cx="529952" cy="435949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D384145-6675-224A-8557-C8836ED8DD24}"/>
                  </a:ext>
                </a:extLst>
              </p:cNvPr>
              <p:cNvSpPr/>
              <p:nvPr/>
            </p:nvSpPr>
            <p:spPr>
              <a:xfrm>
                <a:off x="5500479" y="2748586"/>
                <a:ext cx="486562" cy="435949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C40EF53F-AC18-B241-9340-459D621E7AEB}"/>
                      </a:ext>
                    </a:extLst>
                  </p:cNvPr>
                  <p:cNvSpPr txBox="1"/>
                  <p:nvPr/>
                </p:nvSpPr>
                <p:spPr>
                  <a:xfrm>
                    <a:off x="5485922" y="2858838"/>
                    <a:ext cx="52995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C40EF53F-AC18-B241-9340-459D621E7A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5922" y="2858838"/>
                    <a:ext cx="529952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9524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9C19EEF-923F-BA41-914F-8F052301AF62}"/>
                </a:ext>
              </a:extLst>
            </p:cNvPr>
            <p:cNvCxnSpPr>
              <a:stCxn id="107" idx="3"/>
              <a:endCxn id="109" idx="1"/>
            </p:cNvCxnSpPr>
            <p:nvPr/>
          </p:nvCxnSpPr>
          <p:spPr>
            <a:xfrm>
              <a:off x="2411885" y="2246321"/>
              <a:ext cx="38449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CD93159D-8E5C-2B40-AEF3-CF015D70371B}"/>
                </a:ext>
              </a:extLst>
            </p:cNvPr>
            <p:cNvCxnSpPr>
              <a:cxnSpLocks/>
              <a:stCxn id="109" idx="3"/>
              <a:endCxn id="111" idx="1"/>
            </p:cNvCxnSpPr>
            <p:nvPr/>
          </p:nvCxnSpPr>
          <p:spPr>
            <a:xfrm flipV="1">
              <a:off x="3980676" y="1185996"/>
              <a:ext cx="362794" cy="106032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81051B9-2D6B-3D42-A5D9-826972A33A84}"/>
                </a:ext>
              </a:extLst>
            </p:cNvPr>
            <p:cNvCxnSpPr>
              <a:cxnSpLocks/>
              <a:stCxn id="109" idx="3"/>
              <a:endCxn id="115" idx="1"/>
            </p:cNvCxnSpPr>
            <p:nvPr/>
          </p:nvCxnSpPr>
          <p:spPr>
            <a:xfrm flipV="1">
              <a:off x="3980676" y="1787731"/>
              <a:ext cx="365538" cy="45859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25EA6D6-BD06-E04C-AB38-10692D78F04D}"/>
                </a:ext>
              </a:extLst>
            </p:cNvPr>
            <p:cNvCxnSpPr>
              <a:cxnSpLocks/>
              <a:stCxn id="109" idx="3"/>
              <a:endCxn id="116" idx="1"/>
            </p:cNvCxnSpPr>
            <p:nvPr/>
          </p:nvCxnSpPr>
          <p:spPr>
            <a:xfrm>
              <a:off x="3980676" y="2246321"/>
              <a:ext cx="362794" cy="35047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1EC990E-C4E7-2E43-8951-22BE7308ACD5}"/>
                </a:ext>
              </a:extLst>
            </p:cNvPr>
            <p:cNvCxnSpPr>
              <a:cxnSpLocks/>
              <a:stCxn id="109" idx="3"/>
              <a:endCxn id="117" idx="1"/>
            </p:cNvCxnSpPr>
            <p:nvPr/>
          </p:nvCxnSpPr>
          <p:spPr>
            <a:xfrm>
              <a:off x="3980676" y="2246321"/>
              <a:ext cx="362794" cy="95221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AA618397-62B7-8649-A0FD-010EA85BAB6B}"/>
                </a:ext>
              </a:extLst>
            </p:cNvPr>
            <p:cNvCxnSpPr>
              <a:cxnSpLocks/>
              <a:stCxn id="111" idx="3"/>
              <a:endCxn id="123" idx="1"/>
            </p:cNvCxnSpPr>
            <p:nvPr/>
          </p:nvCxnSpPr>
          <p:spPr>
            <a:xfrm>
              <a:off x="4830032" y="1185996"/>
              <a:ext cx="671117" cy="37561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829BD89A-C6F4-6C40-8BD4-4D65A80C51FB}"/>
                </a:ext>
              </a:extLst>
            </p:cNvPr>
            <p:cNvCxnSpPr>
              <a:cxnSpLocks/>
              <a:stCxn id="115" idx="3"/>
              <a:endCxn id="123" idx="1"/>
            </p:cNvCxnSpPr>
            <p:nvPr/>
          </p:nvCxnSpPr>
          <p:spPr>
            <a:xfrm flipV="1">
              <a:off x="4832776" y="1561610"/>
              <a:ext cx="668373" cy="22612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AD9A06DE-007D-E946-99E4-E604118D2DE5}"/>
                </a:ext>
              </a:extLst>
            </p:cNvPr>
            <p:cNvCxnSpPr>
              <a:cxnSpLocks/>
              <a:stCxn id="115" idx="3"/>
              <a:endCxn id="124" idx="1"/>
            </p:cNvCxnSpPr>
            <p:nvPr/>
          </p:nvCxnSpPr>
          <p:spPr>
            <a:xfrm>
              <a:off x="4832776" y="1787731"/>
              <a:ext cx="667703" cy="34488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C96ADBE-CA97-D046-A4D8-F102FDC2D3E2}"/>
                </a:ext>
              </a:extLst>
            </p:cNvPr>
            <p:cNvCxnSpPr>
              <a:cxnSpLocks/>
              <a:stCxn id="116" idx="3"/>
              <a:endCxn id="128" idx="1"/>
            </p:cNvCxnSpPr>
            <p:nvPr/>
          </p:nvCxnSpPr>
          <p:spPr>
            <a:xfrm>
              <a:off x="4830032" y="2596800"/>
              <a:ext cx="655890" cy="36976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B277265B-4174-434E-A4EC-7B46B8C1E3EB}"/>
                </a:ext>
              </a:extLst>
            </p:cNvPr>
            <p:cNvCxnSpPr>
              <a:cxnSpLocks/>
              <a:stCxn id="117" idx="3"/>
              <a:endCxn id="128" idx="1"/>
            </p:cNvCxnSpPr>
            <p:nvPr/>
          </p:nvCxnSpPr>
          <p:spPr>
            <a:xfrm flipV="1">
              <a:off x="4830032" y="2966560"/>
              <a:ext cx="655890" cy="23197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B262C15F-FAFB-7F4D-B0C6-7E356E8F9127}"/>
                </a:ext>
              </a:extLst>
            </p:cNvPr>
            <p:cNvCxnSpPr>
              <a:cxnSpLocks/>
              <a:stCxn id="118" idx="3"/>
              <a:endCxn id="124" idx="1"/>
            </p:cNvCxnSpPr>
            <p:nvPr/>
          </p:nvCxnSpPr>
          <p:spPr>
            <a:xfrm flipV="1">
              <a:off x="4899241" y="2132615"/>
              <a:ext cx="601238" cy="8147"/>
            </a:xfrm>
            <a:prstGeom prst="straightConnector1">
              <a:avLst/>
            </a:prstGeom>
            <a:ln>
              <a:solidFill>
                <a:schemeClr val="tx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F587F617-15E9-D443-A30D-79C1D8C5B971}"/>
              </a:ext>
            </a:extLst>
          </p:cNvPr>
          <p:cNvSpPr txBox="1"/>
          <p:nvPr/>
        </p:nvSpPr>
        <p:spPr>
          <a:xfrm>
            <a:off x="2816260" y="1276822"/>
            <a:ext cx="1184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Recovery states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1A403AC-BDEA-B94A-A95B-EF7FF27A3E8E}"/>
              </a:ext>
            </a:extLst>
          </p:cNvPr>
          <p:cNvSpPr txBox="1"/>
          <p:nvPr/>
        </p:nvSpPr>
        <p:spPr>
          <a:xfrm>
            <a:off x="3669502" y="1275153"/>
            <a:ext cx="1881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Transition time distributions</a:t>
            </a:r>
          </a:p>
        </p:txBody>
      </p: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A504ADE1-F150-EC49-8956-5711844FBD23}"/>
              </a:ext>
            </a:extLst>
          </p:cNvPr>
          <p:cNvSpPr/>
          <p:nvPr/>
        </p:nvSpPr>
        <p:spPr>
          <a:xfrm>
            <a:off x="6907" y="1289778"/>
            <a:ext cx="5433356" cy="3233098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FACED08-A037-1749-BA4B-747A12A9668E}"/>
              </a:ext>
            </a:extLst>
          </p:cNvPr>
          <p:cNvCxnSpPr>
            <a:stCxn id="123" idx="3"/>
            <a:endCxn id="14" idx="2"/>
          </p:cNvCxnSpPr>
          <p:nvPr/>
        </p:nvCxnSpPr>
        <p:spPr>
          <a:xfrm>
            <a:off x="4821641" y="2554308"/>
            <a:ext cx="976604" cy="5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EB0763C-F9A3-FF4B-A092-5A6FF61ACAA8}"/>
              </a:ext>
            </a:extLst>
          </p:cNvPr>
          <p:cNvCxnSpPr>
            <a:cxnSpLocks/>
            <a:stCxn id="124" idx="3"/>
            <a:endCxn id="15" idx="2"/>
          </p:cNvCxnSpPr>
          <p:nvPr/>
        </p:nvCxnSpPr>
        <p:spPr>
          <a:xfrm flipV="1">
            <a:off x="4820971" y="3112070"/>
            <a:ext cx="977274" cy="1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DC27C2B-9851-DB43-A50A-EB9E7626C75C}"/>
              </a:ext>
            </a:extLst>
          </p:cNvPr>
          <p:cNvCxnSpPr>
            <a:cxnSpLocks/>
            <a:stCxn id="128" idx="3"/>
            <a:endCxn id="11" idx="2"/>
          </p:cNvCxnSpPr>
          <p:nvPr/>
        </p:nvCxnSpPr>
        <p:spPr>
          <a:xfrm>
            <a:off x="4849804" y="3959258"/>
            <a:ext cx="948441" cy="4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DD8C347-E2F8-1E43-997A-EADF432256DD}"/>
              </a:ext>
            </a:extLst>
          </p:cNvPr>
          <p:cNvSpPr/>
          <p:nvPr/>
        </p:nvSpPr>
        <p:spPr>
          <a:xfrm>
            <a:off x="9564231" y="2910681"/>
            <a:ext cx="997460" cy="62285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Recovery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</a:rPr>
              <a:t>curve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1A1DC36-2218-CE41-BEEA-BD14AB1DC1BA}"/>
              </a:ext>
            </a:extLst>
          </p:cNvPr>
          <p:cNvSpPr/>
          <p:nvPr/>
        </p:nvSpPr>
        <p:spPr>
          <a:xfrm>
            <a:off x="10749875" y="2910681"/>
            <a:ext cx="1140121" cy="62285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Resilience metrics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6685ABD-7689-AB43-AF71-13AD28297B83}"/>
              </a:ext>
            </a:extLst>
          </p:cNvPr>
          <p:cNvCxnSpPr>
            <a:cxnSpLocks/>
            <a:endCxn id="193" idx="1"/>
          </p:cNvCxnSpPr>
          <p:nvPr/>
        </p:nvCxnSpPr>
        <p:spPr>
          <a:xfrm>
            <a:off x="8918490" y="3214849"/>
            <a:ext cx="645741" cy="725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BF2AB13-8876-A741-9AD6-DFBC09DA1FE3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10561691" y="3214849"/>
            <a:ext cx="188184" cy="725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02D5BE3E-4EC3-9D4F-A405-B860542E8438}"/>
              </a:ext>
            </a:extLst>
          </p:cNvPr>
          <p:cNvSpPr/>
          <p:nvPr/>
        </p:nvSpPr>
        <p:spPr>
          <a:xfrm>
            <a:off x="9317952" y="2702426"/>
            <a:ext cx="2745417" cy="1012700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8295796-0B3D-454F-B103-97B8CF2852ED}"/>
              </a:ext>
            </a:extLst>
          </p:cNvPr>
          <p:cNvSpPr txBox="1"/>
          <p:nvPr/>
        </p:nvSpPr>
        <p:spPr>
          <a:xfrm>
            <a:off x="4770124" y="2264486"/>
            <a:ext cx="1602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Transformation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12AE7C2-FB41-1A4A-9A5C-A566ABB188E2}"/>
              </a:ext>
            </a:extLst>
          </p:cNvPr>
          <p:cNvSpPr txBox="1"/>
          <p:nvPr/>
        </p:nvSpPr>
        <p:spPr>
          <a:xfrm>
            <a:off x="4764232" y="2844402"/>
            <a:ext cx="1602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Transformation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F58D7CF-BE11-664E-B046-5035388C16A7}"/>
              </a:ext>
            </a:extLst>
          </p:cNvPr>
          <p:cNvSpPr txBox="1"/>
          <p:nvPr/>
        </p:nvSpPr>
        <p:spPr>
          <a:xfrm>
            <a:off x="4764238" y="3684360"/>
            <a:ext cx="1602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Transformation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7477DDD-6EA5-FF46-AC66-1A6792BE59B2}"/>
              </a:ext>
            </a:extLst>
          </p:cNvPr>
          <p:cNvSpPr txBox="1"/>
          <p:nvPr/>
        </p:nvSpPr>
        <p:spPr>
          <a:xfrm>
            <a:off x="8376429" y="3245933"/>
            <a:ext cx="160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Inverse </a:t>
            </a:r>
          </a:p>
          <a:p>
            <a:pPr algn="ctr"/>
            <a:r>
              <a:rPr lang="en-US" sz="1200" dirty="0"/>
              <a:t>transformation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523491A-6C32-4047-B824-EDF046249107}"/>
              </a:ext>
            </a:extLst>
          </p:cNvPr>
          <p:cNvSpPr txBox="1"/>
          <p:nvPr/>
        </p:nvSpPr>
        <p:spPr>
          <a:xfrm>
            <a:off x="1736521" y="302004"/>
            <a:ext cx="199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Pre-processing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B900A4B-3042-E243-8E83-C97D058E696F}"/>
              </a:ext>
            </a:extLst>
          </p:cNvPr>
          <p:cNvSpPr txBox="1"/>
          <p:nvPr/>
        </p:nvSpPr>
        <p:spPr>
          <a:xfrm>
            <a:off x="5906261" y="324980"/>
            <a:ext cx="2552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Deep Neural Network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B8E4523-157A-1949-BA0E-2A7B6633F922}"/>
              </a:ext>
            </a:extLst>
          </p:cNvPr>
          <p:cNvSpPr txBox="1"/>
          <p:nvPr/>
        </p:nvSpPr>
        <p:spPr>
          <a:xfrm>
            <a:off x="9692335" y="299208"/>
            <a:ext cx="199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Post-processing</a:t>
            </a:r>
          </a:p>
        </p:txBody>
      </p:sp>
      <p:pic>
        <p:nvPicPr>
          <p:cNvPr id="211" name="Picture 210" descr="A close up of a sign&#10;&#10;Description automatically generated">
            <a:extLst>
              <a:ext uri="{FF2B5EF4-FFF2-40B4-BE49-F238E27FC236}">
                <a16:creationId xmlns:a16="http://schemas.microsoft.com/office/drawing/2014/main" id="{2AD866F3-8DF8-F541-937F-DC72B5D1E1D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40263" y="5375057"/>
            <a:ext cx="3900891" cy="1378427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B0AFCF93-6245-0542-80D5-FCAA037D3A74}"/>
              </a:ext>
            </a:extLst>
          </p:cNvPr>
          <p:cNvSpPr txBox="1"/>
          <p:nvPr/>
        </p:nvSpPr>
        <p:spPr>
          <a:xfrm>
            <a:off x="6046616" y="5098493"/>
            <a:ext cx="2547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Markov-Renewal Equation</a:t>
            </a:r>
          </a:p>
        </p:txBody>
      </p:sp>
      <p:sp>
        <p:nvSpPr>
          <p:cNvPr id="213" name="Down Arrow 212">
            <a:extLst>
              <a:ext uri="{FF2B5EF4-FFF2-40B4-BE49-F238E27FC236}">
                <a16:creationId xmlns:a16="http://schemas.microsoft.com/office/drawing/2014/main" id="{B0838419-B0BC-9F47-A4E1-D7FF75B8922D}"/>
              </a:ext>
            </a:extLst>
          </p:cNvPr>
          <p:cNvSpPr/>
          <p:nvPr/>
        </p:nvSpPr>
        <p:spPr>
          <a:xfrm>
            <a:off x="7105898" y="4702921"/>
            <a:ext cx="359991" cy="367102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9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60</Words>
  <Application>Microsoft Macintosh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Somayajulu Dhulipala</dc:creator>
  <cp:lastModifiedBy>Somayajulu Dhulipala</cp:lastModifiedBy>
  <cp:revision>133</cp:revision>
  <dcterms:created xsi:type="dcterms:W3CDTF">2020-09-01T11:49:59Z</dcterms:created>
  <dcterms:modified xsi:type="dcterms:W3CDTF">2020-09-06T20:33:31Z</dcterms:modified>
</cp:coreProperties>
</file>