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719"/>
  </p:normalViewPr>
  <p:slideViewPr>
    <p:cSldViewPr snapToGrid="0" snapToObjects="1">
      <p:cViewPr varScale="1">
        <p:scale>
          <a:sx n="152" d="100"/>
          <a:sy n="152" d="100"/>
        </p:scale>
        <p:origin x="34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F87EC-71CA-B64A-BF5E-56A2966E1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6FAF0E-5285-F748-B383-07DB8DBB0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16634-62FC-7749-B8BD-0F80F4260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1EF3-E81A-7649-AF11-F1D994D023EC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B24C5-F857-D842-A48B-07C4ABDB9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CF8EF-DF7C-024B-ADD6-68ADFCBE5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46736-4EE7-6D4A-8F07-EE874BB8D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3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9C042-7641-904B-844D-C7D5BA72D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9392C5-B85F-8443-9CD7-17F0C9209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A2AFD-4FEB-E743-A37A-FA0010036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1EF3-E81A-7649-AF11-F1D994D023EC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2435C-60D6-4E4F-8F9D-AAB4D0911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86167-462D-CD4E-9FD5-35DA2C8B1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46736-4EE7-6D4A-8F07-EE874BB8D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21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0095CF-B4EE-614A-9717-751046FA0E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4EAC00-34F4-3C48-A5E7-BDD4A6A26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122A8-5CC9-C446-8A58-F2B9B4D4E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1EF3-E81A-7649-AF11-F1D994D023EC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C115B-C5EF-A642-BF50-97DD5EBAB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5A2CF-48D3-FA4E-8D57-8F018381D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46736-4EE7-6D4A-8F07-EE874BB8D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2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0DF14-0228-8242-A0AD-5FD5D0E91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0A115-CEFC-034F-A062-145222B83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B39E7-B5BB-B24C-9DB1-D42B2AE16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1EF3-E81A-7649-AF11-F1D994D023EC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089A2-0BCF-244D-A354-931E6DCD4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16AA3-0B46-C740-86B8-CB7F0A295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46736-4EE7-6D4A-8F07-EE874BB8D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22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750A3-4556-1A45-9220-49ECCB881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3ED1B-AFAE-F94E-B2B7-ABC693C62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BB5C8-0B69-C04D-9774-2E967FDF8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1EF3-E81A-7649-AF11-F1D994D023EC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9DE5C-D1B7-6E49-BAB8-EF5862CBE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6BE59-BBEE-0E4F-9295-87CEB3E37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46736-4EE7-6D4A-8F07-EE874BB8D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83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9B6E3-2E2C-FB49-9485-BDDA01999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82C20-8535-794C-BC69-73D11855F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13AE6-C7B4-E940-B20D-816334243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69C7D4-ED8A-4349-B5B6-0FC3C656C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1EF3-E81A-7649-AF11-F1D994D023EC}" type="datetimeFigureOut">
              <a:rPr lang="en-US" smtClean="0"/>
              <a:t>9/1/20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9E8C9-03DD-9846-A74D-A558ADAD9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E5A81-BA14-554C-B0D3-563E00182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46736-4EE7-6D4A-8F07-EE874BB8D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57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C7032-7B96-A548-AC25-D536EEAC3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A3311-1F9D-0040-8074-786D642C3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5B657-D0F9-9C47-A607-8E1DC7326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02D22E-8BCA-4F4B-A8F0-99E74E9EE2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7467D1-1640-7048-BC38-E2DCE631AE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FFD338-8F11-8B43-B70C-5834E6324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1EF3-E81A-7649-AF11-F1D994D023EC}" type="datetimeFigureOut">
              <a:rPr lang="en-US" smtClean="0"/>
              <a:t>9/1/20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92D873-95C6-9A48-AF78-47B0892BA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3E34F2-39BD-274D-9D9A-7594BD541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46736-4EE7-6D4A-8F07-EE874BB8D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6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D0902-84A0-2044-9A27-7CF320DD9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5E9AB0-7F35-E643-A54B-808276CB0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1EF3-E81A-7649-AF11-F1D994D023EC}" type="datetimeFigureOut">
              <a:rPr lang="en-US" smtClean="0"/>
              <a:t>9/1/20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E5965F-E13B-5341-84D3-2A5AFAE35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A43E9A-67F4-FF47-B83A-B395389B8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46736-4EE7-6D4A-8F07-EE874BB8D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84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8429E8-A841-B949-8598-8A1527535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1EF3-E81A-7649-AF11-F1D994D023EC}" type="datetimeFigureOut">
              <a:rPr lang="en-US" smtClean="0"/>
              <a:t>9/1/20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DCEE5A-0AEF-D94B-8B2D-EDE05636F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3C172-3955-7C45-A493-E6582DC88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46736-4EE7-6D4A-8F07-EE874BB8D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45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D7A12-CDFE-AF48-8411-4397B1A4B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A35C9-F3C5-394B-B8BD-E89807091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3A4B5-61DB-4F4F-9046-14D9CA96C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36A5E-D091-994C-91F3-81EA7DE19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1EF3-E81A-7649-AF11-F1D994D023EC}" type="datetimeFigureOut">
              <a:rPr lang="en-US" smtClean="0"/>
              <a:t>9/1/20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EA5A3-DB5F-4140-8980-55CC20D8F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71473-B429-234E-B982-114080C07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46736-4EE7-6D4A-8F07-EE874BB8D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25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5CCD1-63C1-9C41-9781-8C7FECE78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779E82-E8FD-4D49-AF6F-8376A3DC56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13F02-5E80-254B-8729-815960494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1EE6E-21AF-0B49-8622-0191A67DC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1EF3-E81A-7649-AF11-F1D994D023EC}" type="datetimeFigureOut">
              <a:rPr lang="en-US" smtClean="0"/>
              <a:t>9/1/20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5DE4B-A635-8844-BBFD-92FE2020D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813375-B1E6-E247-9481-35A299FA7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46736-4EE7-6D4A-8F07-EE874BB8D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25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477C50-E9F9-824C-8454-6C6E653B9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4E6E3-BC59-FB40-A4AA-3968C6FB0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252E8-3261-624E-8021-556261A0AF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E1EF3-E81A-7649-AF11-F1D994D023EC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27CA7-5D4E-E64C-A225-4C71AE327B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E884C-BE08-7847-92B0-9512489A2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46736-4EE7-6D4A-8F07-EE874BB8D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34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44A2F71-3A9E-6B40-A71E-EA166A42ABFC}"/>
              </a:ext>
            </a:extLst>
          </p:cNvPr>
          <p:cNvSpPr txBox="1"/>
          <p:nvPr/>
        </p:nvSpPr>
        <p:spPr>
          <a:xfrm>
            <a:off x="880844" y="394283"/>
            <a:ext cx="10226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Framework for modeling recovery and assessing resilience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C39B4F-E584-754D-BE51-07E39532E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521" y="1532563"/>
            <a:ext cx="10288957" cy="379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951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44A2F71-3A9E-6B40-A71E-EA166A42ABFC}"/>
              </a:ext>
            </a:extLst>
          </p:cNvPr>
          <p:cNvSpPr txBox="1"/>
          <p:nvPr/>
        </p:nvSpPr>
        <p:spPr>
          <a:xfrm>
            <a:off x="880844" y="394283"/>
            <a:ext cx="10226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State-dependent process for characterizing recovery</a:t>
            </a:r>
          </a:p>
        </p:txBody>
      </p:sp>
      <p:pic>
        <p:nvPicPr>
          <p:cNvPr id="20" name="Picture 19" descr="A close up of a map&#10;&#10;Description automatically generated">
            <a:extLst>
              <a:ext uri="{FF2B5EF4-FFF2-40B4-BE49-F238E27FC236}">
                <a16:creationId xmlns:a16="http://schemas.microsoft.com/office/drawing/2014/main" id="{23C5739E-EFF4-7B4C-87CA-0ED4D70893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403" t="50377" b="13784"/>
          <a:stretch/>
        </p:blipFill>
        <p:spPr>
          <a:xfrm>
            <a:off x="693491" y="2168162"/>
            <a:ext cx="4707622" cy="1649221"/>
          </a:xfrm>
          <a:prstGeom prst="rect">
            <a:avLst/>
          </a:prstGeom>
        </p:spPr>
      </p:pic>
      <p:pic>
        <p:nvPicPr>
          <p:cNvPr id="21" name="Picture 20" descr="A close up of a map&#10;&#10;Description automatically generated">
            <a:extLst>
              <a:ext uri="{FF2B5EF4-FFF2-40B4-BE49-F238E27FC236}">
                <a16:creationId xmlns:a16="http://schemas.microsoft.com/office/drawing/2014/main" id="{40156951-16BF-9D42-B498-8370ABF6E7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272" b="8775"/>
          <a:stretch/>
        </p:blipFill>
        <p:spPr>
          <a:xfrm>
            <a:off x="6283353" y="1540165"/>
            <a:ext cx="5215156" cy="4197904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2A2B65-202A-FC43-994B-80F7F0F0ACC1}"/>
              </a:ext>
            </a:extLst>
          </p:cNvPr>
          <p:cNvCxnSpPr/>
          <p:nvPr/>
        </p:nvCxnSpPr>
        <p:spPr>
          <a:xfrm>
            <a:off x="5993934" y="1540165"/>
            <a:ext cx="0" cy="46760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A close up of a sign&#10;&#10;Description automatically generated">
            <a:extLst>
              <a:ext uri="{FF2B5EF4-FFF2-40B4-BE49-F238E27FC236}">
                <a16:creationId xmlns:a16="http://schemas.microsoft.com/office/drawing/2014/main" id="{342C63C6-C689-D944-A372-7454DDA24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944" y="4397535"/>
            <a:ext cx="4540715" cy="160451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8A1C34C-AB16-F547-9537-7DD4AAA36269}"/>
              </a:ext>
            </a:extLst>
          </p:cNvPr>
          <p:cNvSpPr txBox="1"/>
          <p:nvPr/>
        </p:nvSpPr>
        <p:spPr>
          <a:xfrm>
            <a:off x="1616979" y="6031576"/>
            <a:ext cx="2860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Markov-renewal equation</a:t>
            </a:r>
          </a:p>
        </p:txBody>
      </p:sp>
    </p:spTree>
    <p:extLst>
      <p:ext uri="{BB962C8B-B14F-4D97-AF65-F5344CB8AC3E}">
        <p14:creationId xmlns:p14="http://schemas.microsoft.com/office/powerpoint/2010/main" val="3279062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44A2F71-3A9E-6B40-A71E-EA166A42ABFC}"/>
              </a:ext>
            </a:extLst>
          </p:cNvPr>
          <p:cNvSpPr txBox="1"/>
          <p:nvPr/>
        </p:nvSpPr>
        <p:spPr>
          <a:xfrm>
            <a:off x="880844" y="394283"/>
            <a:ext cx="10226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Recovery under single and </a:t>
            </a:r>
            <a:r>
              <a:rPr lang="en-US" sz="2400" dirty="0" err="1"/>
              <a:t>multihazards</a:t>
            </a:r>
            <a:r>
              <a:rPr lang="en-US" sz="2400" dirty="0"/>
              <a:t> and resilience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9FB8D1CE-7D29-2340-9C61-B253766D4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844" y="1183119"/>
            <a:ext cx="3378433" cy="3108436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B405E0AC-170D-8E4F-873F-CC8B57637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348" y="1120649"/>
            <a:ext cx="3501274" cy="3219392"/>
          </a:xfrm>
          <a:prstGeom prst="rect">
            <a:avLst/>
          </a:prstGeom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E5CAED0E-69DF-C647-A22B-F6498D9BFB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6842" y="3624316"/>
            <a:ext cx="4140083" cy="316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338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44A2F71-3A9E-6B40-A71E-EA166A42ABFC}"/>
              </a:ext>
            </a:extLst>
          </p:cNvPr>
          <p:cNvSpPr txBox="1"/>
          <p:nvPr/>
        </p:nvSpPr>
        <p:spPr>
          <a:xfrm>
            <a:off x="880844" y="394283"/>
            <a:ext cx="10226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Deep learning to model the Markov-renewal equation for recovery and resilience assessment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EDA4450B-D64D-0B42-99E6-FA7A721CD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" y="1339748"/>
            <a:ext cx="2863878" cy="1011986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1C6669-17B9-1D4B-B461-EAED07FBE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02" y="2466203"/>
            <a:ext cx="5589806" cy="3764274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3288FD21-6F6F-2E4A-8E6F-C5F8792C0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466203"/>
            <a:ext cx="5717168" cy="376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456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33</Words>
  <Application>Microsoft Macintosh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Somayajulu Dhulipala</dc:creator>
  <cp:lastModifiedBy>Somayajulu Dhulipala</cp:lastModifiedBy>
  <cp:revision>24</cp:revision>
  <dcterms:created xsi:type="dcterms:W3CDTF">2020-09-01T11:49:59Z</dcterms:created>
  <dcterms:modified xsi:type="dcterms:W3CDTF">2020-09-01T12:40:26Z</dcterms:modified>
</cp:coreProperties>
</file>