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6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556C-5468-1B45-9B20-E879153EDB10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EE9E-A38B-014B-AAD6-40DB8D3548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556C-5468-1B45-9B20-E879153EDB10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EE9E-A38B-014B-AAD6-40DB8D3548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556C-5468-1B45-9B20-E879153EDB10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EE9E-A38B-014B-AAD6-40DB8D3548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556C-5468-1B45-9B20-E879153EDB10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EE9E-A38B-014B-AAD6-40DB8D3548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556C-5468-1B45-9B20-E879153EDB10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EE9E-A38B-014B-AAD6-40DB8D3548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556C-5468-1B45-9B20-E879153EDB10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EE9E-A38B-014B-AAD6-40DB8D3548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556C-5468-1B45-9B20-E879153EDB10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EE9E-A38B-014B-AAD6-40DB8D3548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556C-5468-1B45-9B20-E879153EDB10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EE9E-A38B-014B-AAD6-40DB8D3548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556C-5468-1B45-9B20-E879153EDB10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EE9E-A38B-014B-AAD6-40DB8D3548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556C-5468-1B45-9B20-E879153EDB10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EE9E-A38B-014B-AAD6-40DB8D3548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556C-5468-1B45-9B20-E879153EDB10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EE9E-A38B-014B-AAD6-40DB8D3548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4556C-5468-1B45-9B20-E879153EDB10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DEE9E-A38B-014B-AAD6-40DB8D35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5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Client Logger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(for Web and Hybrid (web-based) Mobile Applications)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0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wanted to achieve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any errors that arise in the application, it should be able to log the error information.</a:t>
            </a:r>
          </a:p>
          <a:p>
            <a:r>
              <a:rPr lang="en-US" dirty="0" smtClean="0"/>
              <a:t>This information logs will be collated and stored on the server since we do not want the size of client logs to grow.</a:t>
            </a:r>
          </a:p>
          <a:p>
            <a:r>
              <a:rPr lang="en-US" dirty="0" smtClean="0"/>
              <a:t>We should be able to keep track of all the log errors that all the users are getting so we can focus on any specific scenarios.</a:t>
            </a:r>
          </a:p>
          <a:p>
            <a:r>
              <a:rPr lang="en-US" dirty="0" smtClean="0"/>
              <a:t>The errors should be categorized in specific app related folders on the server.</a:t>
            </a:r>
          </a:p>
          <a:p>
            <a:r>
              <a:rPr lang="en-US" dirty="0" smtClean="0"/>
              <a:t>The logs will be logged as an excel file so we can perform various operations on these logs easily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7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515778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There is a configuration file which will contain logging specific parameters..</a:t>
            </a:r>
          </a:p>
          <a:p>
            <a:pPr lvl="1"/>
            <a:r>
              <a:rPr lang="en-US" dirty="0" smtClean="0"/>
              <a:t>This file will contain all the parameters that can be tweaked based on app requirements.</a:t>
            </a:r>
          </a:p>
          <a:p>
            <a:pPr lvl="2"/>
            <a:r>
              <a:rPr lang="en-US" dirty="0" smtClean="0"/>
              <a:t>The Level of Logging required.</a:t>
            </a:r>
          </a:p>
          <a:p>
            <a:pPr lvl="2"/>
            <a:r>
              <a:rPr lang="en-US" dirty="0" smtClean="0"/>
              <a:t>Time interval at which you want to constantly these logs to the server.</a:t>
            </a:r>
          </a:p>
          <a:p>
            <a:pPr lvl="2"/>
            <a:r>
              <a:rPr lang="en-US" dirty="0" smtClean="0"/>
              <a:t>Parameters to log for each exception/error</a:t>
            </a:r>
          </a:p>
          <a:p>
            <a:pPr lvl="2"/>
            <a:r>
              <a:rPr lang="en-US" dirty="0" err="1" smtClean="0"/>
              <a:t>etc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We have written a web-worker that will run a parallel thread on the client App since we do not want it to affect the main app thread. </a:t>
            </a:r>
          </a:p>
          <a:p>
            <a:endParaRPr lang="en-US" dirty="0" smtClean="0"/>
          </a:p>
          <a:p>
            <a:r>
              <a:rPr lang="en-US" dirty="0" smtClean="0"/>
              <a:t>This parallel thread will contain a regular logging framework that will send the logs to the server after a certain time interval.</a:t>
            </a:r>
          </a:p>
          <a:p>
            <a:endParaRPr lang="en-US" dirty="0" smtClean="0"/>
          </a:p>
          <a:p>
            <a:r>
              <a:rPr lang="en-US" dirty="0" smtClean="0"/>
              <a:t>On the server side we are constantly listening for these logging requests and this error data is categorized in the App Name specific folders. </a:t>
            </a:r>
          </a:p>
          <a:p>
            <a:pPr lvl="1"/>
            <a:r>
              <a:rPr lang="en-US" dirty="0" smtClean="0"/>
              <a:t>If the folders are not present we create it.</a:t>
            </a:r>
          </a:p>
          <a:p>
            <a:pPr lvl="1"/>
            <a:r>
              <a:rPr lang="en-US" dirty="0" smtClean="0"/>
              <a:t>If logging file does not exist, we create it ese we append the error data to the existing file.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logs will be logged as an excel file so we can perform various filter/search/drill operations on these logs easily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751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you incorporate this in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 the configuration file for logging with properties based on your needs specifying the time interval, level of logging, values to log etc.</a:t>
            </a:r>
          </a:p>
          <a:p>
            <a:r>
              <a:rPr lang="en-US" dirty="0" smtClean="0"/>
              <a:t>Generally all the application will have a streamlined communications framework. Just replace our 2 files in the same folder.</a:t>
            </a:r>
          </a:p>
          <a:p>
            <a:r>
              <a:rPr lang="en-US" dirty="0"/>
              <a:t>require </a:t>
            </a:r>
            <a:r>
              <a:rPr lang="en-US" dirty="0" err="1"/>
              <a:t>wrapper.js</a:t>
            </a:r>
            <a:r>
              <a:rPr lang="en-US" dirty="0"/>
              <a:t> to the file which is making server </a:t>
            </a:r>
            <a:r>
              <a:rPr lang="en-US" dirty="0" smtClean="0"/>
              <a:t>calls.</a:t>
            </a:r>
          </a:p>
          <a:p>
            <a:r>
              <a:rPr lang="en-US" dirty="0"/>
              <a:t>In the Failure/Catch methods </a:t>
            </a:r>
            <a:r>
              <a:rPr lang="en-US" dirty="0" smtClean="0"/>
              <a:t>on client, create </a:t>
            </a:r>
            <a:r>
              <a:rPr lang="en-US" dirty="0"/>
              <a:t>a </a:t>
            </a:r>
            <a:r>
              <a:rPr lang="en-US" dirty="0" err="1"/>
              <a:t>json</a:t>
            </a:r>
            <a:r>
              <a:rPr lang="en-US" dirty="0"/>
              <a:t> with the </a:t>
            </a:r>
            <a:r>
              <a:rPr lang="en-US" dirty="0" smtClean="0"/>
              <a:t>values you want to log (specified in properties file) and </a:t>
            </a:r>
            <a:r>
              <a:rPr lang="en-US" dirty="0"/>
              <a:t>pass it as parameter to the </a:t>
            </a:r>
            <a:r>
              <a:rPr lang="en-US" dirty="0" err="1"/>
              <a:t>pushData</a:t>
            </a:r>
            <a:r>
              <a:rPr lang="en-US" dirty="0"/>
              <a:t> method of wrapper class on catch of any error.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896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7077" y="2356338"/>
            <a:ext cx="1840523" cy="281353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33139" y="2356337"/>
            <a:ext cx="1840523" cy="281353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25576" y="1872197"/>
            <a:ext cx="90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4084" y="5250184"/>
            <a:ext cx="2166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Web Application/</a:t>
            </a:r>
          </a:p>
          <a:p>
            <a:r>
              <a:rPr lang="en-US" sz="1400" dirty="0" smtClean="0"/>
              <a:t>Hybrid Mobile Applications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252738" y="1795654"/>
            <a:ext cx="17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Logging Server</a:t>
            </a:r>
            <a:endParaRPr lang="en-US" dirty="0"/>
          </a:p>
        </p:txBody>
      </p:sp>
      <p:sp>
        <p:nvSpPr>
          <p:cNvPr id="9" name="Curved Left Arrow 8"/>
          <p:cNvSpPr/>
          <p:nvPr/>
        </p:nvSpPr>
        <p:spPr>
          <a:xfrm>
            <a:off x="2958301" y="2602527"/>
            <a:ext cx="617237" cy="1371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 rot="10800000">
            <a:off x="2002871" y="2575758"/>
            <a:ext cx="617237" cy="1371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7307" y="2879557"/>
            <a:ext cx="1053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Constantly logs error info till the timer expires</a:t>
            </a:r>
            <a:endParaRPr lang="en-US" sz="1100" dirty="0"/>
          </a:p>
        </p:txBody>
      </p:sp>
      <p:sp>
        <p:nvSpPr>
          <p:cNvPr id="13" name="Right Arrow 12"/>
          <p:cNvSpPr/>
          <p:nvPr/>
        </p:nvSpPr>
        <p:spPr>
          <a:xfrm>
            <a:off x="3786554" y="2754923"/>
            <a:ext cx="3341077" cy="316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3833446" y="4437184"/>
            <a:ext cx="3341077" cy="316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09293" y="2356337"/>
            <a:ext cx="2817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Sends error log info to server after regular intervals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095439" y="3983685"/>
            <a:ext cx="2817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Sends status if server was able </a:t>
            </a:r>
            <a:r>
              <a:rPr lang="en-US" sz="1400" smtClean="0"/>
              <a:t>to successfully </a:t>
            </a:r>
            <a:r>
              <a:rPr lang="en-US" sz="1400" dirty="0" smtClean="0"/>
              <a:t>log the information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2301432" y="4138729"/>
            <a:ext cx="1251571" cy="9067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If server response was success then clears the client logs and continues the above step</a:t>
            </a:r>
            <a:endParaRPr lang="en-US" sz="1000" dirty="0"/>
          </a:p>
        </p:txBody>
      </p:sp>
      <p:sp>
        <p:nvSpPr>
          <p:cNvPr id="19" name="Bent-Up Arrow 18"/>
          <p:cNvSpPr/>
          <p:nvPr/>
        </p:nvSpPr>
        <p:spPr>
          <a:xfrm flipH="1">
            <a:off x="1930702" y="3851815"/>
            <a:ext cx="334486" cy="80634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82608" y="2653719"/>
            <a:ext cx="1588897" cy="646331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Check the parameters </a:t>
            </a:r>
          </a:p>
          <a:p>
            <a:r>
              <a:rPr lang="en-US" sz="1200" dirty="0" smtClean="0"/>
              <a:t>to classify logs </a:t>
            </a:r>
          </a:p>
          <a:p>
            <a:r>
              <a:rPr lang="en-US" sz="1200" dirty="0" smtClean="0"/>
              <a:t>based on App name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391088" y="4052084"/>
            <a:ext cx="1467162" cy="523220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/>
              <a:t>Creates/Appends Logs </a:t>
            </a:r>
            <a:endParaRPr lang="en-US" sz="1400" dirty="0"/>
          </a:p>
        </p:txBody>
      </p:sp>
      <p:sp>
        <p:nvSpPr>
          <p:cNvPr id="22" name="Down Arrow 21"/>
          <p:cNvSpPr/>
          <p:nvPr/>
        </p:nvSpPr>
        <p:spPr>
          <a:xfrm>
            <a:off x="7958138" y="3443288"/>
            <a:ext cx="385762" cy="5040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8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475</Words>
  <Application>Microsoft Macintosh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Client Logger</vt:lpstr>
      <vt:lpstr>What we wanted to achieve</vt:lpstr>
      <vt:lpstr>Implementation</vt:lpstr>
      <vt:lpstr>How can you incorporate this in your project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Logger</dc:title>
  <dc:creator>Sumeet Bhalla</dc:creator>
  <cp:lastModifiedBy>Sumeet Bhalla</cp:lastModifiedBy>
  <cp:revision>10</cp:revision>
  <dcterms:created xsi:type="dcterms:W3CDTF">2016-11-16T12:10:27Z</dcterms:created>
  <dcterms:modified xsi:type="dcterms:W3CDTF">2016-11-16T12:59:16Z</dcterms:modified>
</cp:coreProperties>
</file>