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3" d="100"/>
          <a:sy n="83" d="100"/>
        </p:scale>
        <p:origin x="6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A65B2-4FDE-41FF-B606-5AFC51F18A1F}" type="doc">
      <dgm:prSet loTypeId="urn:microsoft.com/office/officeart/2005/8/layout/process1" loCatId="process" qsTypeId="urn:microsoft.com/office/officeart/2005/8/quickstyle/simple1" qsCatId="simple" csTypeId="urn:microsoft.com/office/officeart/2005/8/colors/accent1_2" csCatId="accent1" phldr="1"/>
      <dgm:spPr/>
    </dgm:pt>
    <dgm:pt modelId="{7C852C6E-874B-4A69-B00F-28F3771CD50A}">
      <dgm:prSet phldrT="[Text]"/>
      <dgm:spPr/>
      <dgm:t>
        <a:bodyPr/>
        <a:lstStyle/>
        <a:p>
          <a:r>
            <a:rPr lang="en-IN" dirty="0"/>
            <a:t>Build Topology</a:t>
          </a:r>
        </a:p>
      </dgm:t>
    </dgm:pt>
    <dgm:pt modelId="{0C0A4E98-3529-4B05-BFF2-ABDC537C2841}" type="parTrans" cxnId="{B70095C6-58FC-4EDB-9E4F-3B588330EDB6}">
      <dgm:prSet/>
      <dgm:spPr/>
      <dgm:t>
        <a:bodyPr/>
        <a:lstStyle/>
        <a:p>
          <a:endParaRPr lang="en-IN"/>
        </a:p>
      </dgm:t>
    </dgm:pt>
    <dgm:pt modelId="{ED261FD4-E0E1-4ABA-A8F8-8CB21CE82DA2}" type="sibTrans" cxnId="{B70095C6-58FC-4EDB-9E4F-3B588330EDB6}">
      <dgm:prSet/>
      <dgm:spPr/>
      <dgm:t>
        <a:bodyPr/>
        <a:lstStyle/>
        <a:p>
          <a:endParaRPr lang="en-IN"/>
        </a:p>
      </dgm:t>
    </dgm:pt>
    <dgm:pt modelId="{08B56A28-51B6-4B79-93A5-A986AE87A1EC}">
      <dgm:prSet phldrT="[Text]"/>
      <dgm:spPr/>
      <dgm:t>
        <a:bodyPr/>
        <a:lstStyle/>
        <a:p>
          <a:r>
            <a:rPr lang="en-IN" dirty="0"/>
            <a:t>Simulate Traffic Flows</a:t>
          </a:r>
        </a:p>
      </dgm:t>
    </dgm:pt>
    <dgm:pt modelId="{F3160991-08C3-4B07-BD87-C16C7C6C4D7F}" type="parTrans" cxnId="{FBE27754-6246-4560-B36D-AE8D32171431}">
      <dgm:prSet/>
      <dgm:spPr/>
      <dgm:t>
        <a:bodyPr/>
        <a:lstStyle/>
        <a:p>
          <a:endParaRPr lang="en-IN"/>
        </a:p>
      </dgm:t>
    </dgm:pt>
    <dgm:pt modelId="{8D1BD704-D7B5-43DF-94C9-520F4ADBEC50}" type="sibTrans" cxnId="{FBE27754-6246-4560-B36D-AE8D32171431}">
      <dgm:prSet/>
      <dgm:spPr/>
      <dgm:t>
        <a:bodyPr/>
        <a:lstStyle/>
        <a:p>
          <a:endParaRPr lang="en-IN"/>
        </a:p>
      </dgm:t>
    </dgm:pt>
    <dgm:pt modelId="{83747D18-AD2E-4DC7-852B-9FC1352730B1}">
      <dgm:prSet phldrT="[Text]"/>
      <dgm:spPr/>
      <dgm:t>
        <a:bodyPr/>
        <a:lstStyle/>
        <a:p>
          <a:r>
            <a:rPr lang="en-IN" dirty="0"/>
            <a:t>Collect Training Data</a:t>
          </a:r>
        </a:p>
      </dgm:t>
    </dgm:pt>
    <dgm:pt modelId="{37DF508A-3434-41DA-A79B-E5564B6C4F82}" type="parTrans" cxnId="{6B62B369-FE75-4D86-9F58-73128514D442}">
      <dgm:prSet/>
      <dgm:spPr/>
      <dgm:t>
        <a:bodyPr/>
        <a:lstStyle/>
        <a:p>
          <a:endParaRPr lang="en-IN"/>
        </a:p>
      </dgm:t>
    </dgm:pt>
    <dgm:pt modelId="{7EEA24D4-B226-458E-AE69-6CEE12D48889}" type="sibTrans" cxnId="{6B62B369-FE75-4D86-9F58-73128514D442}">
      <dgm:prSet/>
      <dgm:spPr/>
      <dgm:t>
        <a:bodyPr/>
        <a:lstStyle/>
        <a:p>
          <a:endParaRPr lang="en-IN"/>
        </a:p>
      </dgm:t>
    </dgm:pt>
    <dgm:pt modelId="{CB6A239A-7AA2-45FB-8315-226BDAA66A55}">
      <dgm:prSet phldrT="[Text]"/>
      <dgm:spPr/>
      <dgm:t>
        <a:bodyPr/>
        <a:lstStyle/>
        <a:p>
          <a:r>
            <a:rPr lang="en-IN" dirty="0"/>
            <a:t>Train Models</a:t>
          </a:r>
        </a:p>
      </dgm:t>
    </dgm:pt>
    <dgm:pt modelId="{D8B91085-6F12-4EC1-9572-B0A10EDDB524}" type="parTrans" cxnId="{AAA56464-FF8D-472B-836F-E74FD6505C9C}">
      <dgm:prSet/>
      <dgm:spPr/>
      <dgm:t>
        <a:bodyPr/>
        <a:lstStyle/>
        <a:p>
          <a:endParaRPr lang="en-IN"/>
        </a:p>
      </dgm:t>
    </dgm:pt>
    <dgm:pt modelId="{C798E3A1-7AF2-4A0C-8429-A09C92CA376D}" type="sibTrans" cxnId="{AAA56464-FF8D-472B-836F-E74FD6505C9C}">
      <dgm:prSet/>
      <dgm:spPr/>
      <dgm:t>
        <a:bodyPr/>
        <a:lstStyle/>
        <a:p>
          <a:endParaRPr lang="en-IN"/>
        </a:p>
      </dgm:t>
    </dgm:pt>
    <dgm:pt modelId="{F0BE5652-B807-4CE6-BCB9-41E13C9E7C9D}">
      <dgm:prSet phldrT="[Text]"/>
      <dgm:spPr/>
      <dgm:t>
        <a:bodyPr/>
        <a:lstStyle/>
        <a:p>
          <a:r>
            <a:rPr lang="en-IN" dirty="0"/>
            <a:t>Use Models Real Time</a:t>
          </a:r>
        </a:p>
      </dgm:t>
    </dgm:pt>
    <dgm:pt modelId="{54D0276A-D4E2-4F6C-B740-BECAFB7BA572}" type="parTrans" cxnId="{0C7D6D58-CD73-4A58-8FD3-3A3AF97B3F95}">
      <dgm:prSet/>
      <dgm:spPr/>
      <dgm:t>
        <a:bodyPr/>
        <a:lstStyle/>
        <a:p>
          <a:endParaRPr lang="en-IN"/>
        </a:p>
      </dgm:t>
    </dgm:pt>
    <dgm:pt modelId="{668C0FD2-8283-4023-8D81-BA3761B00777}" type="sibTrans" cxnId="{0C7D6D58-CD73-4A58-8FD3-3A3AF97B3F95}">
      <dgm:prSet/>
      <dgm:spPr/>
      <dgm:t>
        <a:bodyPr/>
        <a:lstStyle/>
        <a:p>
          <a:endParaRPr lang="en-IN"/>
        </a:p>
      </dgm:t>
    </dgm:pt>
    <dgm:pt modelId="{DACA7FBD-B300-4370-BAF3-47EC329DBBE0}" type="pres">
      <dgm:prSet presAssocID="{199A65B2-4FDE-41FF-B606-5AFC51F18A1F}" presName="Name0" presStyleCnt="0">
        <dgm:presLayoutVars>
          <dgm:dir/>
          <dgm:resizeHandles val="exact"/>
        </dgm:presLayoutVars>
      </dgm:prSet>
      <dgm:spPr/>
    </dgm:pt>
    <dgm:pt modelId="{4DDD3945-E00C-4F88-A227-3399B0756CB3}" type="pres">
      <dgm:prSet presAssocID="{7C852C6E-874B-4A69-B00F-28F3771CD50A}" presName="node" presStyleLbl="node1" presStyleIdx="0" presStyleCnt="5">
        <dgm:presLayoutVars>
          <dgm:bulletEnabled val="1"/>
        </dgm:presLayoutVars>
      </dgm:prSet>
      <dgm:spPr/>
    </dgm:pt>
    <dgm:pt modelId="{A1FE8711-9943-4589-8B88-F59F326E8CFD}" type="pres">
      <dgm:prSet presAssocID="{ED261FD4-E0E1-4ABA-A8F8-8CB21CE82DA2}" presName="sibTrans" presStyleLbl="sibTrans2D1" presStyleIdx="0" presStyleCnt="4"/>
      <dgm:spPr/>
    </dgm:pt>
    <dgm:pt modelId="{130DADEB-7D91-4DB1-B333-34C6C8B81A5E}" type="pres">
      <dgm:prSet presAssocID="{ED261FD4-E0E1-4ABA-A8F8-8CB21CE82DA2}" presName="connectorText" presStyleLbl="sibTrans2D1" presStyleIdx="0" presStyleCnt="4"/>
      <dgm:spPr/>
    </dgm:pt>
    <dgm:pt modelId="{FA4EB936-E0E9-4B4C-B045-A549532C6EDC}" type="pres">
      <dgm:prSet presAssocID="{08B56A28-51B6-4B79-93A5-A986AE87A1EC}" presName="node" presStyleLbl="node1" presStyleIdx="1" presStyleCnt="5">
        <dgm:presLayoutVars>
          <dgm:bulletEnabled val="1"/>
        </dgm:presLayoutVars>
      </dgm:prSet>
      <dgm:spPr/>
    </dgm:pt>
    <dgm:pt modelId="{CD33B54B-F711-4422-AA1D-DCBCE04CA1C2}" type="pres">
      <dgm:prSet presAssocID="{8D1BD704-D7B5-43DF-94C9-520F4ADBEC50}" presName="sibTrans" presStyleLbl="sibTrans2D1" presStyleIdx="1" presStyleCnt="4"/>
      <dgm:spPr/>
    </dgm:pt>
    <dgm:pt modelId="{EB9D18D0-08D4-47F4-9BEE-D5E141738BE8}" type="pres">
      <dgm:prSet presAssocID="{8D1BD704-D7B5-43DF-94C9-520F4ADBEC50}" presName="connectorText" presStyleLbl="sibTrans2D1" presStyleIdx="1" presStyleCnt="4"/>
      <dgm:spPr/>
    </dgm:pt>
    <dgm:pt modelId="{27091785-A4F4-4E19-BA8F-2952A84E5B03}" type="pres">
      <dgm:prSet presAssocID="{83747D18-AD2E-4DC7-852B-9FC1352730B1}" presName="node" presStyleLbl="node1" presStyleIdx="2" presStyleCnt="5">
        <dgm:presLayoutVars>
          <dgm:bulletEnabled val="1"/>
        </dgm:presLayoutVars>
      </dgm:prSet>
      <dgm:spPr/>
    </dgm:pt>
    <dgm:pt modelId="{12814071-ADB6-426F-9FD6-EFA86C59EA47}" type="pres">
      <dgm:prSet presAssocID="{7EEA24D4-B226-458E-AE69-6CEE12D48889}" presName="sibTrans" presStyleLbl="sibTrans2D1" presStyleIdx="2" presStyleCnt="4"/>
      <dgm:spPr/>
    </dgm:pt>
    <dgm:pt modelId="{D432A8E1-CD36-4040-A7D1-77C67EDB5F79}" type="pres">
      <dgm:prSet presAssocID="{7EEA24D4-B226-458E-AE69-6CEE12D48889}" presName="connectorText" presStyleLbl="sibTrans2D1" presStyleIdx="2" presStyleCnt="4"/>
      <dgm:spPr/>
    </dgm:pt>
    <dgm:pt modelId="{CBE5A1DF-1478-4892-84AA-E3B5991DCDD3}" type="pres">
      <dgm:prSet presAssocID="{CB6A239A-7AA2-45FB-8315-226BDAA66A55}" presName="node" presStyleLbl="node1" presStyleIdx="3" presStyleCnt="5">
        <dgm:presLayoutVars>
          <dgm:bulletEnabled val="1"/>
        </dgm:presLayoutVars>
      </dgm:prSet>
      <dgm:spPr/>
    </dgm:pt>
    <dgm:pt modelId="{D9091CCC-E513-45B4-B595-DD8DAFA8E5B2}" type="pres">
      <dgm:prSet presAssocID="{C798E3A1-7AF2-4A0C-8429-A09C92CA376D}" presName="sibTrans" presStyleLbl="sibTrans2D1" presStyleIdx="3" presStyleCnt="4"/>
      <dgm:spPr/>
    </dgm:pt>
    <dgm:pt modelId="{97280D82-CE8A-46E1-ACCA-D1F0910B60C3}" type="pres">
      <dgm:prSet presAssocID="{C798E3A1-7AF2-4A0C-8429-A09C92CA376D}" presName="connectorText" presStyleLbl="sibTrans2D1" presStyleIdx="3" presStyleCnt="4"/>
      <dgm:spPr/>
    </dgm:pt>
    <dgm:pt modelId="{1D6506A5-23AD-413F-AA8A-B5C7CDA42329}" type="pres">
      <dgm:prSet presAssocID="{F0BE5652-B807-4CE6-BCB9-41E13C9E7C9D}" presName="node" presStyleLbl="node1" presStyleIdx="4" presStyleCnt="5">
        <dgm:presLayoutVars>
          <dgm:bulletEnabled val="1"/>
        </dgm:presLayoutVars>
      </dgm:prSet>
      <dgm:spPr/>
    </dgm:pt>
  </dgm:ptLst>
  <dgm:cxnLst>
    <dgm:cxn modelId="{33B48A12-C16B-4970-B8EE-8B7CFC6AC620}" type="presOf" srcId="{ED261FD4-E0E1-4ABA-A8F8-8CB21CE82DA2}" destId="{A1FE8711-9943-4589-8B88-F59F326E8CFD}" srcOrd="0" destOrd="0" presId="urn:microsoft.com/office/officeart/2005/8/layout/process1"/>
    <dgm:cxn modelId="{ED363C26-B2C8-4E94-914A-312E02E7D9AA}" type="presOf" srcId="{7EEA24D4-B226-458E-AE69-6CEE12D48889}" destId="{D432A8E1-CD36-4040-A7D1-77C67EDB5F79}" srcOrd="1" destOrd="0" presId="urn:microsoft.com/office/officeart/2005/8/layout/process1"/>
    <dgm:cxn modelId="{55650864-C93A-4E8B-941E-EBEB8A4C5845}" type="presOf" srcId="{ED261FD4-E0E1-4ABA-A8F8-8CB21CE82DA2}" destId="{130DADEB-7D91-4DB1-B333-34C6C8B81A5E}" srcOrd="1" destOrd="0" presId="urn:microsoft.com/office/officeart/2005/8/layout/process1"/>
    <dgm:cxn modelId="{AAA56464-FF8D-472B-836F-E74FD6505C9C}" srcId="{199A65B2-4FDE-41FF-B606-5AFC51F18A1F}" destId="{CB6A239A-7AA2-45FB-8315-226BDAA66A55}" srcOrd="3" destOrd="0" parTransId="{D8B91085-6F12-4EC1-9572-B0A10EDDB524}" sibTransId="{C798E3A1-7AF2-4A0C-8429-A09C92CA376D}"/>
    <dgm:cxn modelId="{AB19C946-E09A-48A4-9AF5-2410C08E8A8B}" type="presOf" srcId="{199A65B2-4FDE-41FF-B606-5AFC51F18A1F}" destId="{DACA7FBD-B300-4370-BAF3-47EC329DBBE0}" srcOrd="0" destOrd="0" presId="urn:microsoft.com/office/officeart/2005/8/layout/process1"/>
    <dgm:cxn modelId="{6B62B369-FE75-4D86-9F58-73128514D442}" srcId="{199A65B2-4FDE-41FF-B606-5AFC51F18A1F}" destId="{83747D18-AD2E-4DC7-852B-9FC1352730B1}" srcOrd="2" destOrd="0" parTransId="{37DF508A-3434-41DA-A79B-E5564B6C4F82}" sibTransId="{7EEA24D4-B226-458E-AE69-6CEE12D48889}"/>
    <dgm:cxn modelId="{E18BA26D-A9D8-427A-982D-B5C6F53BBAA8}" type="presOf" srcId="{8D1BD704-D7B5-43DF-94C9-520F4ADBEC50}" destId="{EB9D18D0-08D4-47F4-9BEE-D5E141738BE8}" srcOrd="1" destOrd="0" presId="urn:microsoft.com/office/officeart/2005/8/layout/process1"/>
    <dgm:cxn modelId="{FBE27754-6246-4560-B36D-AE8D32171431}" srcId="{199A65B2-4FDE-41FF-B606-5AFC51F18A1F}" destId="{08B56A28-51B6-4B79-93A5-A986AE87A1EC}" srcOrd="1" destOrd="0" parTransId="{F3160991-08C3-4B07-BD87-C16C7C6C4D7F}" sibTransId="{8D1BD704-D7B5-43DF-94C9-520F4ADBEC50}"/>
    <dgm:cxn modelId="{0C7D6D58-CD73-4A58-8FD3-3A3AF97B3F95}" srcId="{199A65B2-4FDE-41FF-B606-5AFC51F18A1F}" destId="{F0BE5652-B807-4CE6-BCB9-41E13C9E7C9D}" srcOrd="4" destOrd="0" parTransId="{54D0276A-D4E2-4F6C-B740-BECAFB7BA572}" sibTransId="{668C0FD2-8283-4023-8D81-BA3761B00777}"/>
    <dgm:cxn modelId="{E9A33C7D-0457-4A30-8C3F-CED22026578F}" type="presOf" srcId="{08B56A28-51B6-4B79-93A5-A986AE87A1EC}" destId="{FA4EB936-E0E9-4B4C-B045-A549532C6EDC}" srcOrd="0" destOrd="0" presId="urn:microsoft.com/office/officeart/2005/8/layout/process1"/>
    <dgm:cxn modelId="{9C18C67E-AA01-4F62-A821-3A64D3A13826}" type="presOf" srcId="{8D1BD704-D7B5-43DF-94C9-520F4ADBEC50}" destId="{CD33B54B-F711-4422-AA1D-DCBCE04CA1C2}" srcOrd="0" destOrd="0" presId="urn:microsoft.com/office/officeart/2005/8/layout/process1"/>
    <dgm:cxn modelId="{B8262FA8-7205-4324-981C-7A3707355A2F}" type="presOf" srcId="{CB6A239A-7AA2-45FB-8315-226BDAA66A55}" destId="{CBE5A1DF-1478-4892-84AA-E3B5991DCDD3}" srcOrd="0" destOrd="0" presId="urn:microsoft.com/office/officeart/2005/8/layout/process1"/>
    <dgm:cxn modelId="{795D82AA-E22F-405C-9CCF-B819A70F9959}" type="presOf" srcId="{F0BE5652-B807-4CE6-BCB9-41E13C9E7C9D}" destId="{1D6506A5-23AD-413F-AA8A-B5C7CDA42329}" srcOrd="0" destOrd="0" presId="urn:microsoft.com/office/officeart/2005/8/layout/process1"/>
    <dgm:cxn modelId="{9BA33AC1-EBDA-4764-9460-B1078A83BA1B}" type="presOf" srcId="{7C852C6E-874B-4A69-B00F-28F3771CD50A}" destId="{4DDD3945-E00C-4F88-A227-3399B0756CB3}" srcOrd="0" destOrd="0" presId="urn:microsoft.com/office/officeart/2005/8/layout/process1"/>
    <dgm:cxn modelId="{B70095C6-58FC-4EDB-9E4F-3B588330EDB6}" srcId="{199A65B2-4FDE-41FF-B606-5AFC51F18A1F}" destId="{7C852C6E-874B-4A69-B00F-28F3771CD50A}" srcOrd="0" destOrd="0" parTransId="{0C0A4E98-3529-4B05-BFF2-ABDC537C2841}" sibTransId="{ED261FD4-E0E1-4ABA-A8F8-8CB21CE82DA2}"/>
    <dgm:cxn modelId="{99F08AD4-E6C7-461A-AD74-CBC1C41BA6DF}" type="presOf" srcId="{C798E3A1-7AF2-4A0C-8429-A09C92CA376D}" destId="{97280D82-CE8A-46E1-ACCA-D1F0910B60C3}" srcOrd="1" destOrd="0" presId="urn:microsoft.com/office/officeart/2005/8/layout/process1"/>
    <dgm:cxn modelId="{A6C531DD-187F-4CAA-AC71-F247AB032AA4}" type="presOf" srcId="{83747D18-AD2E-4DC7-852B-9FC1352730B1}" destId="{27091785-A4F4-4E19-BA8F-2952A84E5B03}" srcOrd="0" destOrd="0" presId="urn:microsoft.com/office/officeart/2005/8/layout/process1"/>
    <dgm:cxn modelId="{427AAAFA-8EA2-4A1D-8152-4B7E7A522104}" type="presOf" srcId="{7EEA24D4-B226-458E-AE69-6CEE12D48889}" destId="{12814071-ADB6-426F-9FD6-EFA86C59EA47}" srcOrd="0" destOrd="0" presId="urn:microsoft.com/office/officeart/2005/8/layout/process1"/>
    <dgm:cxn modelId="{CAC3EAFB-37FA-46AE-8B6C-7EB4BFEAEC2C}" type="presOf" srcId="{C798E3A1-7AF2-4A0C-8429-A09C92CA376D}" destId="{D9091CCC-E513-45B4-B595-DD8DAFA8E5B2}" srcOrd="0" destOrd="0" presId="urn:microsoft.com/office/officeart/2005/8/layout/process1"/>
    <dgm:cxn modelId="{BB93271A-CF95-4090-BE12-D87AF8277B23}" type="presParOf" srcId="{DACA7FBD-B300-4370-BAF3-47EC329DBBE0}" destId="{4DDD3945-E00C-4F88-A227-3399B0756CB3}" srcOrd="0" destOrd="0" presId="urn:microsoft.com/office/officeart/2005/8/layout/process1"/>
    <dgm:cxn modelId="{D93649AC-58A3-44D6-855D-3207D42048FA}" type="presParOf" srcId="{DACA7FBD-B300-4370-BAF3-47EC329DBBE0}" destId="{A1FE8711-9943-4589-8B88-F59F326E8CFD}" srcOrd="1" destOrd="0" presId="urn:microsoft.com/office/officeart/2005/8/layout/process1"/>
    <dgm:cxn modelId="{71787A35-B1A4-4FBD-B331-4DF2FA7E6F02}" type="presParOf" srcId="{A1FE8711-9943-4589-8B88-F59F326E8CFD}" destId="{130DADEB-7D91-4DB1-B333-34C6C8B81A5E}" srcOrd="0" destOrd="0" presId="urn:microsoft.com/office/officeart/2005/8/layout/process1"/>
    <dgm:cxn modelId="{0A25912E-0A8F-424D-A4B8-8A23C0C683B1}" type="presParOf" srcId="{DACA7FBD-B300-4370-BAF3-47EC329DBBE0}" destId="{FA4EB936-E0E9-4B4C-B045-A549532C6EDC}" srcOrd="2" destOrd="0" presId="urn:microsoft.com/office/officeart/2005/8/layout/process1"/>
    <dgm:cxn modelId="{F863B032-C321-4568-B5FF-C02454F13372}" type="presParOf" srcId="{DACA7FBD-B300-4370-BAF3-47EC329DBBE0}" destId="{CD33B54B-F711-4422-AA1D-DCBCE04CA1C2}" srcOrd="3" destOrd="0" presId="urn:microsoft.com/office/officeart/2005/8/layout/process1"/>
    <dgm:cxn modelId="{3BA43D0D-8A05-41F5-B7B9-1E6E4EED024E}" type="presParOf" srcId="{CD33B54B-F711-4422-AA1D-DCBCE04CA1C2}" destId="{EB9D18D0-08D4-47F4-9BEE-D5E141738BE8}" srcOrd="0" destOrd="0" presId="urn:microsoft.com/office/officeart/2005/8/layout/process1"/>
    <dgm:cxn modelId="{FFA5AA91-0470-4683-BB4C-8CE3CE4925D7}" type="presParOf" srcId="{DACA7FBD-B300-4370-BAF3-47EC329DBBE0}" destId="{27091785-A4F4-4E19-BA8F-2952A84E5B03}" srcOrd="4" destOrd="0" presId="urn:microsoft.com/office/officeart/2005/8/layout/process1"/>
    <dgm:cxn modelId="{91AC5A3F-455A-47B9-AC0E-56D19C724310}" type="presParOf" srcId="{DACA7FBD-B300-4370-BAF3-47EC329DBBE0}" destId="{12814071-ADB6-426F-9FD6-EFA86C59EA47}" srcOrd="5" destOrd="0" presId="urn:microsoft.com/office/officeart/2005/8/layout/process1"/>
    <dgm:cxn modelId="{CE1F5844-6FE5-4A3D-A6FA-D0785ACB73A1}" type="presParOf" srcId="{12814071-ADB6-426F-9FD6-EFA86C59EA47}" destId="{D432A8E1-CD36-4040-A7D1-77C67EDB5F79}" srcOrd="0" destOrd="0" presId="urn:microsoft.com/office/officeart/2005/8/layout/process1"/>
    <dgm:cxn modelId="{928AF03B-7F21-4732-ABBF-7893B0343679}" type="presParOf" srcId="{DACA7FBD-B300-4370-BAF3-47EC329DBBE0}" destId="{CBE5A1DF-1478-4892-84AA-E3B5991DCDD3}" srcOrd="6" destOrd="0" presId="urn:microsoft.com/office/officeart/2005/8/layout/process1"/>
    <dgm:cxn modelId="{EF405ADD-07B3-43E0-8396-AF3463A0F29F}" type="presParOf" srcId="{DACA7FBD-B300-4370-BAF3-47EC329DBBE0}" destId="{D9091CCC-E513-45B4-B595-DD8DAFA8E5B2}" srcOrd="7" destOrd="0" presId="urn:microsoft.com/office/officeart/2005/8/layout/process1"/>
    <dgm:cxn modelId="{CD3865F1-EDDD-4162-B8BF-09C06454B18C}" type="presParOf" srcId="{D9091CCC-E513-45B4-B595-DD8DAFA8E5B2}" destId="{97280D82-CE8A-46E1-ACCA-D1F0910B60C3}" srcOrd="0" destOrd="0" presId="urn:microsoft.com/office/officeart/2005/8/layout/process1"/>
    <dgm:cxn modelId="{8119F913-32B3-4D5D-ABE9-8F53A4EFDF95}" type="presParOf" srcId="{DACA7FBD-B300-4370-BAF3-47EC329DBBE0}" destId="{1D6506A5-23AD-413F-AA8A-B5C7CDA4232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D3945-E00C-4F88-A227-3399B0756CB3}">
      <dsp:nvSpPr>
        <dsp:cNvPr id="0" name=""/>
        <dsp:cNvSpPr/>
      </dsp:nvSpPr>
      <dsp:spPr>
        <a:xfrm>
          <a:off x="4872" y="166147"/>
          <a:ext cx="1510486" cy="90629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Build Topology</a:t>
          </a:r>
        </a:p>
      </dsp:txBody>
      <dsp:txXfrm>
        <a:off x="31416" y="192691"/>
        <a:ext cx="1457398" cy="853204"/>
      </dsp:txXfrm>
    </dsp:sp>
    <dsp:sp modelId="{A1FE8711-9943-4589-8B88-F59F326E8CFD}">
      <dsp:nvSpPr>
        <dsp:cNvPr id="0" name=""/>
        <dsp:cNvSpPr/>
      </dsp:nvSpPr>
      <dsp:spPr>
        <a:xfrm>
          <a:off x="1666408" y="431993"/>
          <a:ext cx="320223" cy="374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1666408" y="506913"/>
        <a:ext cx="224156" cy="224760"/>
      </dsp:txXfrm>
    </dsp:sp>
    <dsp:sp modelId="{FA4EB936-E0E9-4B4C-B045-A549532C6EDC}">
      <dsp:nvSpPr>
        <dsp:cNvPr id="0" name=""/>
        <dsp:cNvSpPr/>
      </dsp:nvSpPr>
      <dsp:spPr>
        <a:xfrm>
          <a:off x="2119554" y="166147"/>
          <a:ext cx="1510486" cy="90629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Simulate Traffic Flows</a:t>
          </a:r>
        </a:p>
      </dsp:txBody>
      <dsp:txXfrm>
        <a:off x="2146098" y="192691"/>
        <a:ext cx="1457398" cy="853204"/>
      </dsp:txXfrm>
    </dsp:sp>
    <dsp:sp modelId="{CD33B54B-F711-4422-AA1D-DCBCE04CA1C2}">
      <dsp:nvSpPr>
        <dsp:cNvPr id="0" name=""/>
        <dsp:cNvSpPr/>
      </dsp:nvSpPr>
      <dsp:spPr>
        <a:xfrm>
          <a:off x="3781089" y="431993"/>
          <a:ext cx="320223" cy="374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781089" y="506913"/>
        <a:ext cx="224156" cy="224760"/>
      </dsp:txXfrm>
    </dsp:sp>
    <dsp:sp modelId="{27091785-A4F4-4E19-BA8F-2952A84E5B03}">
      <dsp:nvSpPr>
        <dsp:cNvPr id="0" name=""/>
        <dsp:cNvSpPr/>
      </dsp:nvSpPr>
      <dsp:spPr>
        <a:xfrm>
          <a:off x="4234236" y="166147"/>
          <a:ext cx="1510486" cy="90629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Collect Training Data</a:t>
          </a:r>
        </a:p>
      </dsp:txBody>
      <dsp:txXfrm>
        <a:off x="4260780" y="192691"/>
        <a:ext cx="1457398" cy="853204"/>
      </dsp:txXfrm>
    </dsp:sp>
    <dsp:sp modelId="{12814071-ADB6-426F-9FD6-EFA86C59EA47}">
      <dsp:nvSpPr>
        <dsp:cNvPr id="0" name=""/>
        <dsp:cNvSpPr/>
      </dsp:nvSpPr>
      <dsp:spPr>
        <a:xfrm>
          <a:off x="5895771" y="431993"/>
          <a:ext cx="320223" cy="374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5895771" y="506913"/>
        <a:ext cx="224156" cy="224760"/>
      </dsp:txXfrm>
    </dsp:sp>
    <dsp:sp modelId="{CBE5A1DF-1478-4892-84AA-E3B5991DCDD3}">
      <dsp:nvSpPr>
        <dsp:cNvPr id="0" name=""/>
        <dsp:cNvSpPr/>
      </dsp:nvSpPr>
      <dsp:spPr>
        <a:xfrm>
          <a:off x="6348917" y="166147"/>
          <a:ext cx="1510486" cy="90629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Train Models</a:t>
          </a:r>
        </a:p>
      </dsp:txBody>
      <dsp:txXfrm>
        <a:off x="6375461" y="192691"/>
        <a:ext cx="1457398" cy="853204"/>
      </dsp:txXfrm>
    </dsp:sp>
    <dsp:sp modelId="{D9091CCC-E513-45B4-B595-DD8DAFA8E5B2}">
      <dsp:nvSpPr>
        <dsp:cNvPr id="0" name=""/>
        <dsp:cNvSpPr/>
      </dsp:nvSpPr>
      <dsp:spPr>
        <a:xfrm>
          <a:off x="8010453" y="431993"/>
          <a:ext cx="320223" cy="374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8010453" y="506913"/>
        <a:ext cx="224156" cy="224760"/>
      </dsp:txXfrm>
    </dsp:sp>
    <dsp:sp modelId="{1D6506A5-23AD-413F-AA8A-B5C7CDA42329}">
      <dsp:nvSpPr>
        <dsp:cNvPr id="0" name=""/>
        <dsp:cNvSpPr/>
      </dsp:nvSpPr>
      <dsp:spPr>
        <a:xfrm>
          <a:off x="8463599" y="166147"/>
          <a:ext cx="1510486" cy="90629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Use Models Real Time</a:t>
          </a:r>
        </a:p>
      </dsp:txBody>
      <dsp:txXfrm>
        <a:off x="8490143" y="192691"/>
        <a:ext cx="1457398" cy="8532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229E8A-0078-4ACF-9DE4-321BE2C643E5}"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93490-3E71-4CFE-9A1E-174B56F035D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56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29E8A-0078-4ACF-9DE4-321BE2C643E5}"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93490-3E71-4CFE-9A1E-174B56F035D0}" type="slidenum">
              <a:rPr lang="en-IN" smtClean="0"/>
              <a:t>‹#›</a:t>
            </a:fld>
            <a:endParaRPr lang="en-IN"/>
          </a:p>
        </p:txBody>
      </p:sp>
    </p:spTree>
    <p:extLst>
      <p:ext uri="{BB962C8B-B14F-4D97-AF65-F5344CB8AC3E}">
        <p14:creationId xmlns:p14="http://schemas.microsoft.com/office/powerpoint/2010/main" val="400556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29E8A-0078-4ACF-9DE4-321BE2C643E5}"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93490-3E71-4CFE-9A1E-174B56F035D0}" type="slidenum">
              <a:rPr lang="en-IN" smtClean="0"/>
              <a:t>‹#›</a:t>
            </a:fld>
            <a:endParaRPr lang="en-IN"/>
          </a:p>
        </p:txBody>
      </p:sp>
    </p:spTree>
    <p:extLst>
      <p:ext uri="{BB962C8B-B14F-4D97-AF65-F5344CB8AC3E}">
        <p14:creationId xmlns:p14="http://schemas.microsoft.com/office/powerpoint/2010/main" val="266730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29E8A-0078-4ACF-9DE4-321BE2C643E5}"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93490-3E71-4CFE-9A1E-174B56F035D0}" type="slidenum">
              <a:rPr lang="en-IN" smtClean="0"/>
              <a:t>‹#›</a:t>
            </a:fld>
            <a:endParaRPr lang="en-IN"/>
          </a:p>
        </p:txBody>
      </p:sp>
    </p:spTree>
    <p:extLst>
      <p:ext uri="{BB962C8B-B14F-4D97-AF65-F5344CB8AC3E}">
        <p14:creationId xmlns:p14="http://schemas.microsoft.com/office/powerpoint/2010/main" val="301077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29E8A-0078-4ACF-9DE4-321BE2C643E5}"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93490-3E71-4CFE-9A1E-174B56F035D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29E8A-0078-4ACF-9DE4-321BE2C643E5}"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93490-3E71-4CFE-9A1E-174B56F035D0}" type="slidenum">
              <a:rPr lang="en-IN" smtClean="0"/>
              <a:t>‹#›</a:t>
            </a:fld>
            <a:endParaRPr lang="en-IN"/>
          </a:p>
        </p:txBody>
      </p:sp>
    </p:spTree>
    <p:extLst>
      <p:ext uri="{BB962C8B-B14F-4D97-AF65-F5344CB8AC3E}">
        <p14:creationId xmlns:p14="http://schemas.microsoft.com/office/powerpoint/2010/main" val="224134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229E8A-0078-4ACF-9DE4-321BE2C643E5}" type="datetimeFigureOut">
              <a:rPr lang="en-IN" smtClean="0"/>
              <a:t>03-08-2022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93490-3E71-4CFE-9A1E-174B56F035D0}" type="slidenum">
              <a:rPr lang="en-IN" smtClean="0"/>
              <a:t>‹#›</a:t>
            </a:fld>
            <a:endParaRPr lang="en-IN"/>
          </a:p>
        </p:txBody>
      </p:sp>
    </p:spTree>
    <p:extLst>
      <p:ext uri="{BB962C8B-B14F-4D97-AF65-F5344CB8AC3E}">
        <p14:creationId xmlns:p14="http://schemas.microsoft.com/office/powerpoint/2010/main" val="64434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229E8A-0078-4ACF-9DE4-321BE2C643E5}" type="datetimeFigureOut">
              <a:rPr lang="en-IN" smtClean="0"/>
              <a:t>03-08-2022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93490-3E71-4CFE-9A1E-174B56F035D0}" type="slidenum">
              <a:rPr lang="en-IN" smtClean="0"/>
              <a:t>‹#›</a:t>
            </a:fld>
            <a:endParaRPr lang="en-IN"/>
          </a:p>
        </p:txBody>
      </p:sp>
    </p:spTree>
    <p:extLst>
      <p:ext uri="{BB962C8B-B14F-4D97-AF65-F5344CB8AC3E}">
        <p14:creationId xmlns:p14="http://schemas.microsoft.com/office/powerpoint/2010/main" val="63092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229E8A-0078-4ACF-9DE4-321BE2C643E5}" type="datetimeFigureOut">
              <a:rPr lang="en-IN" smtClean="0"/>
              <a:t>03-08-2022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1B93490-3E71-4CFE-9A1E-174B56F035D0}" type="slidenum">
              <a:rPr lang="en-IN" smtClean="0"/>
              <a:t>‹#›</a:t>
            </a:fld>
            <a:endParaRPr lang="en-IN"/>
          </a:p>
        </p:txBody>
      </p:sp>
    </p:spTree>
    <p:extLst>
      <p:ext uri="{BB962C8B-B14F-4D97-AF65-F5344CB8AC3E}">
        <p14:creationId xmlns:p14="http://schemas.microsoft.com/office/powerpoint/2010/main" val="414640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229E8A-0078-4ACF-9DE4-321BE2C643E5}" type="datetimeFigureOut">
              <a:rPr lang="en-IN" smtClean="0"/>
              <a:t>03-08-2022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B93490-3E71-4CFE-9A1E-174B56F035D0}" type="slidenum">
              <a:rPr lang="en-IN" smtClean="0"/>
              <a:t>‹#›</a:t>
            </a:fld>
            <a:endParaRPr lang="en-IN"/>
          </a:p>
        </p:txBody>
      </p:sp>
    </p:spTree>
    <p:extLst>
      <p:ext uri="{BB962C8B-B14F-4D97-AF65-F5344CB8AC3E}">
        <p14:creationId xmlns:p14="http://schemas.microsoft.com/office/powerpoint/2010/main" val="150934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229E8A-0078-4ACF-9DE4-321BE2C643E5}"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93490-3E71-4CFE-9A1E-174B56F035D0}" type="slidenum">
              <a:rPr lang="en-IN" smtClean="0"/>
              <a:t>‹#›</a:t>
            </a:fld>
            <a:endParaRPr lang="en-IN"/>
          </a:p>
        </p:txBody>
      </p:sp>
    </p:spTree>
    <p:extLst>
      <p:ext uri="{BB962C8B-B14F-4D97-AF65-F5344CB8AC3E}">
        <p14:creationId xmlns:p14="http://schemas.microsoft.com/office/powerpoint/2010/main" val="174142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229E8A-0078-4ACF-9DE4-321BE2C643E5}" type="datetimeFigureOut">
              <a:rPr lang="en-IN" smtClean="0"/>
              <a:t>03-08-2022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B93490-3E71-4CFE-9A1E-174B56F035D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73737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omusonthos@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C30E-4A13-C69C-BFAC-2293B327A651}"/>
              </a:ext>
            </a:extLst>
          </p:cNvPr>
          <p:cNvSpPr>
            <a:spLocks noGrp="1"/>
          </p:cNvSpPr>
          <p:nvPr>
            <p:ph type="ctrTitle"/>
          </p:nvPr>
        </p:nvSpPr>
        <p:spPr>
          <a:xfrm>
            <a:off x="1209964" y="1625600"/>
            <a:ext cx="8984624" cy="2398846"/>
          </a:xfrm>
        </p:spPr>
        <p:txBody>
          <a:bodyPr>
            <a:normAutofit fontScale="90000"/>
          </a:bodyPr>
          <a:lstStyle/>
          <a:p>
            <a:pPr algn="l">
              <a:spcBef>
                <a:spcPts val="0"/>
              </a:spcBef>
            </a:pPr>
            <a:r>
              <a:rPr lang="en-IN" sz="4900" dirty="0">
                <a:latin typeface="+mn-lt"/>
              </a:rPr>
              <a:t>Machine Learning in Traffic Classification of SDN Based Networks</a:t>
            </a:r>
            <a:br>
              <a:rPr lang="en-IN" sz="1800" b="1" dirty="0"/>
            </a:br>
            <a:r>
              <a:rPr lang="en-IN" sz="1800" b="1" dirty="0"/>
              <a:t> </a:t>
            </a:r>
            <a:r>
              <a:rPr lang="en-IN" sz="2200" b="1" dirty="0" err="1">
                <a:latin typeface="+mn-lt"/>
              </a:rPr>
              <a:t>Imarticus</a:t>
            </a:r>
            <a:r>
              <a:rPr lang="en-IN" sz="2200" b="1" dirty="0">
                <a:latin typeface="+mn-lt"/>
              </a:rPr>
              <a:t> Learning</a:t>
            </a:r>
            <a:r>
              <a:rPr lang="en-IN" sz="4800" b="1" dirty="0">
                <a:latin typeface="+mn-lt"/>
              </a:rPr>
              <a:t> </a:t>
            </a:r>
            <a:r>
              <a:rPr lang="en-IN" sz="2000" b="1" dirty="0">
                <a:latin typeface="+mn-lt"/>
              </a:rPr>
              <a:t>- </a:t>
            </a:r>
            <a:r>
              <a:rPr lang="en-IN" sz="2200" b="1" dirty="0">
                <a:latin typeface="+mn-lt"/>
              </a:rPr>
              <a:t>Capstone Project Review</a:t>
            </a:r>
            <a:br>
              <a:rPr lang="en-IN" sz="4800" b="1" dirty="0"/>
            </a:br>
            <a:endParaRPr lang="en-IN" sz="4800" b="1" dirty="0"/>
          </a:p>
        </p:txBody>
      </p:sp>
      <p:sp>
        <p:nvSpPr>
          <p:cNvPr id="3" name="Subtitle 2">
            <a:extLst>
              <a:ext uri="{FF2B5EF4-FFF2-40B4-BE49-F238E27FC236}">
                <a16:creationId xmlns:a16="http://schemas.microsoft.com/office/drawing/2014/main" id="{9B2A8FD0-909A-D892-93E9-C8C5F6D5F55D}"/>
              </a:ext>
            </a:extLst>
          </p:cNvPr>
          <p:cNvSpPr>
            <a:spLocks noGrp="1"/>
          </p:cNvSpPr>
          <p:nvPr>
            <p:ph type="subTitle" idx="1"/>
          </p:nvPr>
        </p:nvSpPr>
        <p:spPr>
          <a:xfrm>
            <a:off x="7211242" y="4861817"/>
            <a:ext cx="4423243" cy="867014"/>
          </a:xfrm>
        </p:spPr>
        <p:txBody>
          <a:bodyPr>
            <a:normAutofit lnSpcReduction="10000"/>
          </a:bodyPr>
          <a:lstStyle/>
          <a:p>
            <a:pPr algn="l">
              <a:spcBef>
                <a:spcPts val="500"/>
              </a:spcBef>
            </a:pPr>
            <a:r>
              <a:rPr lang="en-IN" sz="1600" i="1" dirty="0"/>
              <a:t>Somasundaram S (811719104095)</a:t>
            </a:r>
          </a:p>
          <a:p>
            <a:pPr algn="l">
              <a:spcBef>
                <a:spcPts val="500"/>
              </a:spcBef>
            </a:pPr>
            <a:r>
              <a:rPr lang="en-IN" sz="1600" i="1" dirty="0">
                <a:hlinkClick r:id="rId2"/>
              </a:rPr>
              <a:t>somusonthos@gmail.com</a:t>
            </a:r>
            <a:endParaRPr lang="en-IN" sz="1600" i="1" dirty="0"/>
          </a:p>
          <a:p>
            <a:pPr algn="l">
              <a:spcBef>
                <a:spcPts val="500"/>
              </a:spcBef>
            </a:pPr>
            <a:r>
              <a:rPr lang="en-IN" sz="1600" i="1" dirty="0"/>
              <a:t>August 4th, 2022</a:t>
            </a:r>
          </a:p>
        </p:txBody>
      </p:sp>
    </p:spTree>
    <p:extLst>
      <p:ext uri="{BB962C8B-B14F-4D97-AF65-F5344CB8AC3E}">
        <p14:creationId xmlns:p14="http://schemas.microsoft.com/office/powerpoint/2010/main" val="55758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6B75-BC2F-1D70-ED3F-70D74E009F07}"/>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B2DBF526-232A-DEC2-E7F3-14281FF9C302}"/>
              </a:ext>
            </a:extLst>
          </p:cNvPr>
          <p:cNvSpPr>
            <a:spLocks noGrp="1"/>
          </p:cNvSpPr>
          <p:nvPr>
            <p:ph idx="1"/>
          </p:nvPr>
        </p:nvSpPr>
        <p:spPr/>
        <p:txBody>
          <a:bodyPr>
            <a:normAutofit/>
          </a:bodyPr>
          <a:lstStyle/>
          <a:p>
            <a:r>
              <a:rPr lang="en-IN" sz="2400" dirty="0"/>
              <a:t>The classification of traffic flows in today’s IP networks has became an important research area with the adoption of Machine Learning (ML) techniques and Software Defined Networking (SDN) principles. Traditional methodologies including identifying traffic based on port number and payload inspection are not effective due to the dynamic and encrypted nature of current traffic. This project will attempt to utilize Supervised and Unsupervised ML algorithms to classify flows based on packet and Byte information</a:t>
            </a:r>
          </a:p>
        </p:txBody>
      </p:sp>
    </p:spTree>
    <p:extLst>
      <p:ext uri="{BB962C8B-B14F-4D97-AF65-F5344CB8AC3E}">
        <p14:creationId xmlns:p14="http://schemas.microsoft.com/office/powerpoint/2010/main" val="302782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6695-5AB4-2633-EB48-A12B54B62DEB}"/>
              </a:ext>
            </a:extLst>
          </p:cNvPr>
          <p:cNvSpPr>
            <a:spLocks noGrp="1"/>
          </p:cNvSpPr>
          <p:nvPr>
            <p:ph type="title"/>
          </p:nvPr>
        </p:nvSpPr>
        <p:spPr>
          <a:xfrm>
            <a:off x="1104669" y="1025238"/>
            <a:ext cx="9982661" cy="645480"/>
          </a:xfrm>
        </p:spPr>
        <p:txBody>
          <a:bodyPr>
            <a:normAutofit fontScale="90000"/>
          </a:bodyPr>
          <a:lstStyle/>
          <a:p>
            <a:r>
              <a:rPr lang="en-IN" dirty="0"/>
              <a:t>Network Topology</a:t>
            </a:r>
          </a:p>
        </p:txBody>
      </p:sp>
      <p:pic>
        <p:nvPicPr>
          <p:cNvPr id="5" name="Content Placeholder 4">
            <a:extLst>
              <a:ext uri="{FF2B5EF4-FFF2-40B4-BE49-F238E27FC236}">
                <a16:creationId xmlns:a16="http://schemas.microsoft.com/office/drawing/2014/main" id="{96B795DC-792C-7734-B49F-2C33FB067B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7603" y="1967346"/>
            <a:ext cx="5416793" cy="4283044"/>
          </a:xfrm>
        </p:spPr>
      </p:pic>
    </p:spTree>
    <p:extLst>
      <p:ext uri="{BB962C8B-B14F-4D97-AF65-F5344CB8AC3E}">
        <p14:creationId xmlns:p14="http://schemas.microsoft.com/office/powerpoint/2010/main" val="199482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FAA8-3585-F7F1-8266-02B51B043858}"/>
              </a:ext>
            </a:extLst>
          </p:cNvPr>
          <p:cNvSpPr>
            <a:spLocks noGrp="1"/>
          </p:cNvSpPr>
          <p:nvPr>
            <p:ph type="title"/>
          </p:nvPr>
        </p:nvSpPr>
        <p:spPr>
          <a:xfrm>
            <a:off x="1102629" y="500829"/>
            <a:ext cx="9986741" cy="1090815"/>
          </a:xfrm>
        </p:spPr>
        <p:txBody>
          <a:bodyPr/>
          <a:lstStyle/>
          <a:p>
            <a:r>
              <a:rPr lang="en-IN" dirty="0"/>
              <a:t>Process</a:t>
            </a:r>
          </a:p>
        </p:txBody>
      </p:sp>
      <p:graphicFrame>
        <p:nvGraphicFramePr>
          <p:cNvPr id="4" name="Content Placeholder 3">
            <a:extLst>
              <a:ext uri="{FF2B5EF4-FFF2-40B4-BE49-F238E27FC236}">
                <a16:creationId xmlns:a16="http://schemas.microsoft.com/office/drawing/2014/main" id="{D6052FCC-5B16-81AB-E25B-D51AEFAEAABF}"/>
              </a:ext>
            </a:extLst>
          </p:cNvPr>
          <p:cNvGraphicFramePr>
            <a:graphicFrameLocks noGrp="1"/>
          </p:cNvGraphicFramePr>
          <p:nvPr>
            <p:ph idx="1"/>
            <p:extLst>
              <p:ext uri="{D42A27DB-BD31-4B8C-83A1-F6EECF244321}">
                <p14:modId xmlns:p14="http://schemas.microsoft.com/office/powerpoint/2010/main" val="1470798231"/>
              </p:ext>
            </p:extLst>
          </p:nvPr>
        </p:nvGraphicFramePr>
        <p:xfrm>
          <a:off x="1204385" y="1752408"/>
          <a:ext cx="9978959" cy="1238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AC65731-E81B-7072-D661-6CEBF9505159}"/>
              </a:ext>
            </a:extLst>
          </p:cNvPr>
          <p:cNvSpPr txBox="1"/>
          <p:nvPr/>
        </p:nvSpPr>
        <p:spPr>
          <a:xfrm>
            <a:off x="1168940" y="3151760"/>
            <a:ext cx="1778539" cy="2850205"/>
          </a:xfrm>
          <a:prstGeom prst="rect">
            <a:avLst/>
          </a:prstGeom>
          <a:noFill/>
        </p:spPr>
        <p:txBody>
          <a:bodyPr wrap="square" rtlCol="0">
            <a:spAutoFit/>
          </a:bodyPr>
          <a:lstStyle/>
          <a:p>
            <a:pPr marL="285750" indent="-285750">
              <a:buFont typeface="Arial" panose="020B0604020202020204" pitchFamily="34" charset="0"/>
              <a:buChar char="•"/>
            </a:pPr>
            <a:r>
              <a:rPr lang="en-IN" sz="1600" dirty="0"/>
              <a:t>Setup VirtualBox with Host, Switch Controller VM</a:t>
            </a:r>
          </a:p>
          <a:p>
            <a:pPr marL="285750" indent="-285750">
              <a:buFont typeface="Arial" panose="020B0604020202020204" pitchFamily="34" charset="0"/>
              <a:buChar char="•"/>
            </a:pPr>
            <a:r>
              <a:rPr lang="en-IN" sz="1600" dirty="0"/>
              <a:t>Create internal network as underlay network</a:t>
            </a:r>
          </a:p>
          <a:p>
            <a:pPr marL="285750" indent="-285750">
              <a:buFont typeface="Arial" panose="020B0604020202020204" pitchFamily="34" charset="0"/>
              <a:buChar char="•"/>
            </a:pPr>
            <a:r>
              <a:rPr lang="en-IN" sz="1600" dirty="0"/>
              <a:t>Configure overlay network </a:t>
            </a:r>
          </a:p>
        </p:txBody>
      </p:sp>
      <p:sp>
        <p:nvSpPr>
          <p:cNvPr id="7" name="TextBox 6">
            <a:extLst>
              <a:ext uri="{FF2B5EF4-FFF2-40B4-BE49-F238E27FC236}">
                <a16:creationId xmlns:a16="http://schemas.microsoft.com/office/drawing/2014/main" id="{D00CB056-28E8-3A10-8885-928219ABC9C0}"/>
              </a:ext>
            </a:extLst>
          </p:cNvPr>
          <p:cNvSpPr txBox="1"/>
          <p:nvPr/>
        </p:nvSpPr>
        <p:spPr>
          <a:xfrm>
            <a:off x="3268493" y="3132303"/>
            <a:ext cx="1778539"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a:t>Use simulation tools to send various traffic flows between hosts</a:t>
            </a:r>
          </a:p>
          <a:p>
            <a:pPr marL="285750" indent="-285750">
              <a:buFont typeface="Arial" panose="020B0604020202020204" pitchFamily="34" charset="0"/>
              <a:buChar char="•"/>
            </a:pPr>
            <a:r>
              <a:rPr lang="en-IN" sz="1600" dirty="0"/>
              <a:t>Modify controller scripts to output required data</a:t>
            </a:r>
          </a:p>
        </p:txBody>
      </p:sp>
      <p:sp>
        <p:nvSpPr>
          <p:cNvPr id="8" name="TextBox 7">
            <a:extLst>
              <a:ext uri="{FF2B5EF4-FFF2-40B4-BE49-F238E27FC236}">
                <a16:creationId xmlns:a16="http://schemas.microsoft.com/office/drawing/2014/main" id="{E37F96E9-FE78-4017-3CC5-27E03B1F360F}"/>
              </a:ext>
            </a:extLst>
          </p:cNvPr>
          <p:cNvSpPr txBox="1"/>
          <p:nvPr/>
        </p:nvSpPr>
        <p:spPr>
          <a:xfrm>
            <a:off x="5368046" y="3122575"/>
            <a:ext cx="1778539"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t>Write script to collect output of controller monitoring application</a:t>
            </a:r>
          </a:p>
        </p:txBody>
      </p:sp>
      <p:sp>
        <p:nvSpPr>
          <p:cNvPr id="9" name="TextBox 8">
            <a:extLst>
              <a:ext uri="{FF2B5EF4-FFF2-40B4-BE49-F238E27FC236}">
                <a16:creationId xmlns:a16="http://schemas.microsoft.com/office/drawing/2014/main" id="{8FF489B7-9C62-F5B5-9D5B-00C447548A3E}"/>
              </a:ext>
            </a:extLst>
          </p:cNvPr>
          <p:cNvSpPr txBox="1"/>
          <p:nvPr/>
        </p:nvSpPr>
        <p:spPr>
          <a:xfrm>
            <a:off x="7467599" y="3151760"/>
            <a:ext cx="1778539"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t>Using </a:t>
            </a:r>
            <a:r>
              <a:rPr lang="en-IN" sz="1600" dirty="0" err="1"/>
              <a:t>Jupyter</a:t>
            </a:r>
            <a:r>
              <a:rPr lang="en-IN" sz="1600" dirty="0"/>
              <a:t> Notebook, train and test supervised and unsupervised Machine Learning models</a:t>
            </a:r>
          </a:p>
        </p:txBody>
      </p:sp>
      <p:sp>
        <p:nvSpPr>
          <p:cNvPr id="10" name="TextBox 9">
            <a:extLst>
              <a:ext uri="{FF2B5EF4-FFF2-40B4-BE49-F238E27FC236}">
                <a16:creationId xmlns:a16="http://schemas.microsoft.com/office/drawing/2014/main" id="{580080CE-A036-5686-B300-018670228B23}"/>
              </a:ext>
            </a:extLst>
          </p:cNvPr>
          <p:cNvSpPr txBox="1"/>
          <p:nvPr/>
        </p:nvSpPr>
        <p:spPr>
          <a:xfrm>
            <a:off x="9567152" y="3151760"/>
            <a:ext cx="1684506"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t>Using models created in Notebook, classify traffic real time from data given </a:t>
            </a:r>
          </a:p>
        </p:txBody>
      </p:sp>
    </p:spTree>
    <p:extLst>
      <p:ext uri="{BB962C8B-B14F-4D97-AF65-F5344CB8AC3E}">
        <p14:creationId xmlns:p14="http://schemas.microsoft.com/office/powerpoint/2010/main" val="201493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D145-3876-0714-7D41-893DE9C95F5B}"/>
              </a:ext>
            </a:extLst>
          </p:cNvPr>
          <p:cNvSpPr>
            <a:spLocks noGrp="1"/>
          </p:cNvSpPr>
          <p:nvPr>
            <p:ph type="title"/>
          </p:nvPr>
        </p:nvSpPr>
        <p:spPr>
          <a:xfrm>
            <a:off x="838200" y="316487"/>
            <a:ext cx="10515600" cy="1325563"/>
          </a:xfrm>
        </p:spPr>
        <p:txBody>
          <a:bodyPr/>
          <a:lstStyle/>
          <a:p>
            <a:r>
              <a:rPr lang="en-IN" dirty="0"/>
              <a:t>Supervised vs. Unsupervised Learning</a:t>
            </a:r>
          </a:p>
        </p:txBody>
      </p:sp>
      <p:pic>
        <p:nvPicPr>
          <p:cNvPr id="5" name="Content Placeholder 4">
            <a:extLst>
              <a:ext uri="{FF2B5EF4-FFF2-40B4-BE49-F238E27FC236}">
                <a16:creationId xmlns:a16="http://schemas.microsoft.com/office/drawing/2014/main" id="{107A986D-B6EC-BE29-48BD-E195962B6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21648"/>
            <a:ext cx="5585202" cy="2943101"/>
          </a:xfrm>
        </p:spPr>
      </p:pic>
      <p:sp>
        <p:nvSpPr>
          <p:cNvPr id="6" name="TextBox 5">
            <a:extLst>
              <a:ext uri="{FF2B5EF4-FFF2-40B4-BE49-F238E27FC236}">
                <a16:creationId xmlns:a16="http://schemas.microsoft.com/office/drawing/2014/main" id="{8EF8A845-5327-68E5-846F-2184F9FCF7AD}"/>
              </a:ext>
            </a:extLst>
          </p:cNvPr>
          <p:cNvSpPr txBox="1"/>
          <p:nvPr/>
        </p:nvSpPr>
        <p:spPr>
          <a:xfrm>
            <a:off x="916021" y="1852316"/>
            <a:ext cx="2065183" cy="369332"/>
          </a:xfrm>
          <a:prstGeom prst="rect">
            <a:avLst/>
          </a:prstGeom>
          <a:noFill/>
        </p:spPr>
        <p:txBody>
          <a:bodyPr wrap="square" rtlCol="0">
            <a:spAutoFit/>
          </a:bodyPr>
          <a:lstStyle/>
          <a:p>
            <a:r>
              <a:rPr lang="en-IN" dirty="0"/>
              <a:t>Logistic Regression</a:t>
            </a:r>
          </a:p>
        </p:txBody>
      </p:sp>
      <p:sp>
        <p:nvSpPr>
          <p:cNvPr id="7" name="TextBox 6">
            <a:extLst>
              <a:ext uri="{FF2B5EF4-FFF2-40B4-BE49-F238E27FC236}">
                <a16:creationId xmlns:a16="http://schemas.microsoft.com/office/drawing/2014/main" id="{2DA1CED1-BAA0-9C7D-2145-C5248769CD8F}"/>
              </a:ext>
            </a:extLst>
          </p:cNvPr>
          <p:cNvSpPr txBox="1"/>
          <p:nvPr/>
        </p:nvSpPr>
        <p:spPr>
          <a:xfrm flipH="1">
            <a:off x="6368236" y="1852316"/>
            <a:ext cx="2065183" cy="369332"/>
          </a:xfrm>
          <a:prstGeom prst="rect">
            <a:avLst/>
          </a:prstGeom>
          <a:noFill/>
        </p:spPr>
        <p:txBody>
          <a:bodyPr wrap="square" rtlCol="0">
            <a:spAutoFit/>
          </a:bodyPr>
          <a:lstStyle/>
          <a:p>
            <a:r>
              <a:rPr lang="en-IN" dirty="0"/>
              <a:t>K-Means Clustering</a:t>
            </a:r>
          </a:p>
        </p:txBody>
      </p:sp>
      <p:pic>
        <p:nvPicPr>
          <p:cNvPr id="9" name="Picture 8">
            <a:extLst>
              <a:ext uri="{FF2B5EF4-FFF2-40B4-BE49-F238E27FC236}">
                <a16:creationId xmlns:a16="http://schemas.microsoft.com/office/drawing/2014/main" id="{B4552610-1064-60D8-451F-75202EA4C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06" y="2383276"/>
            <a:ext cx="5111572" cy="3056850"/>
          </a:xfrm>
          <a:prstGeom prst="rect">
            <a:avLst/>
          </a:prstGeom>
        </p:spPr>
      </p:pic>
    </p:spTree>
    <p:extLst>
      <p:ext uri="{BB962C8B-B14F-4D97-AF65-F5344CB8AC3E}">
        <p14:creationId xmlns:p14="http://schemas.microsoft.com/office/powerpoint/2010/main" val="41661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BD74-9716-8270-E7F4-27EFCF4E2D05}"/>
              </a:ext>
            </a:extLst>
          </p:cNvPr>
          <p:cNvSpPr>
            <a:spLocks noGrp="1"/>
          </p:cNvSpPr>
          <p:nvPr>
            <p:ph type="title"/>
          </p:nvPr>
        </p:nvSpPr>
        <p:spPr>
          <a:xfrm>
            <a:off x="1097280" y="367268"/>
            <a:ext cx="10058400" cy="1450757"/>
          </a:xfrm>
        </p:spPr>
        <p:txBody>
          <a:bodyPr/>
          <a:lstStyle/>
          <a:p>
            <a:r>
              <a:rPr lang="en-IN" dirty="0" err="1"/>
              <a:t>Conslusion</a:t>
            </a:r>
            <a:endParaRPr lang="en-IN" dirty="0"/>
          </a:p>
        </p:txBody>
      </p:sp>
      <p:sp>
        <p:nvSpPr>
          <p:cNvPr id="3" name="Content Placeholder 2">
            <a:extLst>
              <a:ext uri="{FF2B5EF4-FFF2-40B4-BE49-F238E27FC236}">
                <a16:creationId xmlns:a16="http://schemas.microsoft.com/office/drawing/2014/main" id="{C42D29EF-5504-DA14-7BE7-1406B8FDD465}"/>
              </a:ext>
            </a:extLst>
          </p:cNvPr>
          <p:cNvSpPr>
            <a:spLocks noGrp="1"/>
          </p:cNvSpPr>
          <p:nvPr>
            <p:ph idx="1"/>
          </p:nvPr>
        </p:nvSpPr>
        <p:spPr>
          <a:xfrm>
            <a:off x="1097280" y="1965807"/>
            <a:ext cx="10058400" cy="4023360"/>
          </a:xfrm>
        </p:spPr>
        <p:txBody>
          <a:bodyPr>
            <a:normAutofit/>
          </a:bodyPr>
          <a:lstStyle/>
          <a:p>
            <a:r>
              <a:rPr lang="en-US" b="0" i="0" dirty="0">
                <a:solidFill>
                  <a:srgbClr val="C9D1D9"/>
                </a:solidFill>
                <a:effectLst/>
                <a:latin typeface="-apple-system"/>
              </a:rPr>
              <a:t> </a:t>
            </a:r>
            <a:r>
              <a:rPr lang="en-US" dirty="0"/>
              <a:t>In this classification problem, with input features as a variety of parameters, and the target variable as a categorical variable, predicting the correct network traffic.</a:t>
            </a:r>
          </a:p>
          <a:p>
            <a:pPr marL="0" indent="0">
              <a:buNone/>
            </a:pPr>
            <a:endParaRPr lang="en-US" dirty="0"/>
          </a:p>
          <a:p>
            <a:r>
              <a:rPr lang="en-US" dirty="0"/>
              <a:t>The highest accuracy of the previous methods was 96% but the accuracy of the proposed method is 99.9%</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794747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839</TotalTime>
  <Words>260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Retrospect</vt:lpstr>
      <vt:lpstr>Machine Learning in Traffic Classification of SDN Based Networks  Imarticus Learning - Capstone Project Review </vt:lpstr>
      <vt:lpstr>Problem Definition</vt:lpstr>
      <vt:lpstr>Network Topology</vt:lpstr>
      <vt:lpstr>Process</vt:lpstr>
      <vt:lpstr>Supervised vs. Unsupervised Learning</vt:lpstr>
      <vt:lpstr>Conslusion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Traffic Classification of SDN Based Networks    Capstone Project Review</dc:title>
  <dc:creator>Ramu !</dc:creator>
  <cp:lastModifiedBy>Ramu !</cp:lastModifiedBy>
  <cp:revision>9</cp:revision>
  <dcterms:created xsi:type="dcterms:W3CDTF">2022-07-24T16:09:46Z</dcterms:created>
  <dcterms:modified xsi:type="dcterms:W3CDTF">2022-08-04T03:01:18Z</dcterms:modified>
</cp:coreProperties>
</file>