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4/26/2025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p>
          <a:p>
            <a:r>
              <a:rPr lang="en-US" dirty="0"/>
              <a:t>By Somnath Payra</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3" name="Picture 2">
            <a:extLst>
              <a:ext uri="{FF2B5EF4-FFF2-40B4-BE49-F238E27FC236}">
                <a16:creationId xmlns:a16="http://schemas.microsoft.com/office/drawing/2014/main" id="{595845F0-6EC1-4D2A-307D-12709709A27D}"/>
              </a:ext>
            </a:extLst>
          </p:cNvPr>
          <p:cNvPicPr>
            <a:picLocks noChangeAspect="1"/>
          </p:cNvPicPr>
          <p:nvPr/>
        </p:nvPicPr>
        <p:blipFill>
          <a:blip r:embed="rId2"/>
          <a:stretch>
            <a:fillRect/>
          </a:stretch>
        </p:blipFill>
        <p:spPr>
          <a:xfrm>
            <a:off x="4482623" y="1472872"/>
            <a:ext cx="7311271" cy="4618867"/>
          </a:xfrm>
          <a:prstGeom prst="rect">
            <a:avLst/>
          </a:prstGeom>
        </p:spPr>
      </p:pic>
      <p:cxnSp>
        <p:nvCxnSpPr>
          <p:cNvPr id="12" name="Straight Arrow Connector 11">
            <a:extLst>
              <a:ext uri="{FF2B5EF4-FFF2-40B4-BE49-F238E27FC236}">
                <a16:creationId xmlns:a16="http://schemas.microsoft.com/office/drawing/2014/main" id="{D56C3BD9-A65C-53E4-7B56-E2C229A3497E}"/>
              </a:ext>
            </a:extLst>
          </p:cNvPr>
          <p:cNvCxnSpPr>
            <a:cxnSpLocks/>
          </p:cNvCxnSpPr>
          <p:nvPr/>
        </p:nvCxnSpPr>
        <p:spPr>
          <a:xfrm>
            <a:off x="10314910" y="3655816"/>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Oval 14">
            <a:extLst>
              <a:ext uri="{FF2B5EF4-FFF2-40B4-BE49-F238E27FC236}">
                <a16:creationId xmlns:a16="http://schemas.microsoft.com/office/drawing/2014/main" id="{47A2DF25-53A6-285D-F622-C1E81C481FB3}"/>
              </a:ext>
            </a:extLst>
          </p:cNvPr>
          <p:cNvSpPr/>
          <p:nvPr/>
        </p:nvSpPr>
        <p:spPr>
          <a:xfrm>
            <a:off x="8071798" y="2026911"/>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6" name="Rectangle 15">
            <a:extLst>
              <a:ext uri="{FF2B5EF4-FFF2-40B4-BE49-F238E27FC236}">
                <a16:creationId xmlns:a16="http://schemas.microsoft.com/office/drawing/2014/main" id="{F4CFB5C2-415C-62CF-53A8-0C5425DDDF56}"/>
              </a:ext>
            </a:extLst>
          </p:cNvPr>
          <p:cNvSpPr/>
          <p:nvPr/>
        </p:nvSpPr>
        <p:spPr>
          <a:xfrm>
            <a:off x="7851791" y="5232340"/>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a:xfrm>
            <a:off x="838200" y="410405"/>
            <a:ext cx="10515600" cy="1325563"/>
          </a:xfrm>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5" name="Picture 4">
            <a:extLst>
              <a:ext uri="{FF2B5EF4-FFF2-40B4-BE49-F238E27FC236}">
                <a16:creationId xmlns:a16="http://schemas.microsoft.com/office/drawing/2014/main" id="{F984A49B-3DE1-BDBD-29A6-ED9183F23AD3}"/>
              </a:ext>
            </a:extLst>
          </p:cNvPr>
          <p:cNvPicPr>
            <a:picLocks noChangeAspect="1"/>
          </p:cNvPicPr>
          <p:nvPr/>
        </p:nvPicPr>
        <p:blipFill>
          <a:blip r:embed="rId2"/>
          <a:stretch>
            <a:fillRect/>
          </a:stretch>
        </p:blipFill>
        <p:spPr>
          <a:xfrm>
            <a:off x="6096000" y="1572080"/>
            <a:ext cx="5620534" cy="2393430"/>
          </a:xfrm>
          <a:prstGeom prst="rect">
            <a:avLst/>
          </a:prstGeom>
        </p:spPr>
      </p:pic>
      <p:cxnSp>
        <p:nvCxnSpPr>
          <p:cNvPr id="7" name="Straight Arrow Connector 6">
            <a:extLst>
              <a:ext uri="{FF2B5EF4-FFF2-40B4-BE49-F238E27FC236}">
                <a16:creationId xmlns:a16="http://schemas.microsoft.com/office/drawing/2014/main" id="{C7051D49-D9A6-43A9-DA0B-B688E0A69C26}"/>
              </a:ext>
            </a:extLst>
          </p:cNvPr>
          <p:cNvCxnSpPr>
            <a:cxnSpLocks/>
          </p:cNvCxnSpPr>
          <p:nvPr/>
        </p:nvCxnSpPr>
        <p:spPr>
          <a:xfrm>
            <a:off x="9794496" y="2062982"/>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a:extLst>
              <a:ext uri="{FF2B5EF4-FFF2-40B4-BE49-F238E27FC236}">
                <a16:creationId xmlns:a16="http://schemas.microsoft.com/office/drawing/2014/main" id="{ADCA015B-8143-51ED-101D-F8DA35976AD6}"/>
              </a:ext>
            </a:extLst>
          </p:cNvPr>
          <p:cNvPicPr>
            <a:picLocks noChangeAspect="1"/>
          </p:cNvPicPr>
          <p:nvPr/>
        </p:nvPicPr>
        <p:blipFill>
          <a:blip r:embed="rId3"/>
          <a:stretch>
            <a:fillRect/>
          </a:stretch>
        </p:blipFill>
        <p:spPr>
          <a:xfrm>
            <a:off x="6096000" y="4077477"/>
            <a:ext cx="5620534" cy="2509935"/>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a:extLst>
              <a:ext uri="{FF2B5EF4-FFF2-40B4-BE49-F238E27FC236}">
                <a16:creationId xmlns:a16="http://schemas.microsoft.com/office/drawing/2014/main" id="{4A2BCF3B-C9C4-E22E-56AD-D7AE2687ED5A}"/>
              </a:ext>
            </a:extLst>
          </p:cNvPr>
          <p:cNvPicPr>
            <a:picLocks noChangeAspect="1"/>
          </p:cNvPicPr>
          <p:nvPr/>
        </p:nvPicPr>
        <p:blipFill>
          <a:blip r:embed="rId2"/>
          <a:stretch>
            <a:fillRect/>
          </a:stretch>
        </p:blipFill>
        <p:spPr>
          <a:xfrm>
            <a:off x="8138631" y="1386660"/>
            <a:ext cx="2693434" cy="2519101"/>
          </a:xfrm>
          <a:prstGeom prst="rect">
            <a:avLst/>
          </a:prstGeom>
        </p:spPr>
      </p:pic>
      <p:pic>
        <p:nvPicPr>
          <p:cNvPr id="9" name="Picture 8">
            <a:extLst>
              <a:ext uri="{FF2B5EF4-FFF2-40B4-BE49-F238E27FC236}">
                <a16:creationId xmlns:a16="http://schemas.microsoft.com/office/drawing/2014/main" id="{28EAD73C-1AA7-3B32-0319-FE47266C5CFD}"/>
              </a:ext>
            </a:extLst>
          </p:cNvPr>
          <p:cNvPicPr>
            <a:picLocks noChangeAspect="1"/>
          </p:cNvPicPr>
          <p:nvPr/>
        </p:nvPicPr>
        <p:blipFill>
          <a:blip r:embed="rId3"/>
          <a:stretch>
            <a:fillRect/>
          </a:stretch>
        </p:blipFill>
        <p:spPr>
          <a:xfrm>
            <a:off x="7944514" y="4071521"/>
            <a:ext cx="3081668" cy="2105442"/>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790</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Somnath Payra</cp:lastModifiedBy>
  <cp:revision>2</cp:revision>
  <dcterms:created xsi:type="dcterms:W3CDTF">2024-09-03T15:16:05Z</dcterms:created>
  <dcterms:modified xsi:type="dcterms:W3CDTF">2025-04-26T07:34:35Z</dcterms:modified>
</cp:coreProperties>
</file>