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handoutMasterIdLst>
    <p:handoutMasterId r:id="rId18"/>
  </p:handoutMasterIdLst>
  <p:sldIdLst>
    <p:sldId id="261" r:id="rId2"/>
    <p:sldId id="290" r:id="rId3"/>
    <p:sldId id="298" r:id="rId4"/>
    <p:sldId id="291" r:id="rId5"/>
    <p:sldId id="279" r:id="rId6"/>
    <p:sldId id="282" r:id="rId7"/>
    <p:sldId id="293" r:id="rId8"/>
    <p:sldId id="283" r:id="rId9"/>
    <p:sldId id="294" r:id="rId10"/>
    <p:sldId id="284" r:id="rId11"/>
    <p:sldId id="295" r:id="rId12"/>
    <p:sldId id="296" r:id="rId13"/>
    <p:sldId id="285" r:id="rId14"/>
    <p:sldId id="288" r:id="rId15"/>
    <p:sldId id="29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94590" autoAdjust="0"/>
  </p:normalViewPr>
  <p:slideViewPr>
    <p:cSldViewPr>
      <p:cViewPr varScale="1">
        <p:scale>
          <a:sx n="80" d="100"/>
          <a:sy n="80" d="100"/>
        </p:scale>
        <p:origin x="1536"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72FC0-3A6E-4FDF-98C7-05D53ADA3185}" type="datetimeFigureOut">
              <a:rPr lang="en-US" smtClean="0"/>
              <a:pPr/>
              <a:t>4/11/2022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E15A7B-879F-45B5-9291-0F55AE53DB35}" type="slidenum">
              <a:rPr lang="en-US" smtClean="0"/>
              <a:pPr/>
              <a:t>‹#›</a:t>
            </a:fld>
            <a:endParaRPr lang="en-US"/>
          </a:p>
        </p:txBody>
      </p:sp>
    </p:spTree>
    <p:extLst>
      <p:ext uri="{BB962C8B-B14F-4D97-AF65-F5344CB8AC3E}">
        <p14:creationId xmlns:p14="http://schemas.microsoft.com/office/powerpoint/2010/main" val="2392314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F44B48-72A2-4A15-9A9B-0DA2BF7C6B02}" type="datetimeFigureOut">
              <a:rPr lang="en-US" smtClean="0"/>
              <a:pPr/>
              <a:t>4/11/2022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38FA3-189B-4AA8-9E46-1FED810FB611}" type="slidenum">
              <a:rPr lang="en-US" smtClean="0"/>
              <a:pPr/>
              <a:t>‹#›</a:t>
            </a:fld>
            <a:endParaRPr lang="en-US"/>
          </a:p>
        </p:txBody>
      </p:sp>
    </p:spTree>
    <p:extLst>
      <p:ext uri="{BB962C8B-B14F-4D97-AF65-F5344CB8AC3E}">
        <p14:creationId xmlns:p14="http://schemas.microsoft.com/office/powerpoint/2010/main" val="798616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26EC765-4EEE-40D6-8764-C358A9B0EA2D}" type="datetime3">
              <a:rPr lang="en-US" smtClean="0"/>
              <a:pPr/>
              <a:t>11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969781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A40CD3-6E5F-40AF-B983-BCBC5BE7EFA8}" type="datetime3">
              <a:rPr lang="en-US" smtClean="0"/>
              <a:pPr/>
              <a:t>11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050042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4D0355-2878-40EF-BB47-0AEFF38312E9}" type="datetime3">
              <a:rPr lang="en-US" smtClean="0"/>
              <a:pPr/>
              <a:t>11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06686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414E9F-A237-4082-B37B-D926ADB268EE}" type="datetime3">
              <a:rPr lang="en-US" smtClean="0"/>
              <a:pPr/>
              <a:t>11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383148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9643EF-B253-4651-964D-5C22C18A1755}" type="datetime3">
              <a:rPr lang="en-US" smtClean="0"/>
              <a:pPr/>
              <a:t>11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244091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9EAEA68-FEEF-400D-AE97-0743E2B01B36}" type="datetime3">
              <a:rPr lang="en-US" smtClean="0"/>
              <a:pPr/>
              <a:t>11 April 2022</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017900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04555E2-DE6E-4EB6-8DFA-DC17E6D6B29D}" type="datetime3">
              <a:rPr lang="en-US" smtClean="0"/>
              <a:pPr/>
              <a:t>11 April 2022</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240346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A9C9DA3-207B-4128-A780-0899C9C276AD}" type="datetime3">
              <a:rPr lang="en-US" smtClean="0"/>
              <a:pPr/>
              <a:t>11 April 2022</a:t>
            </a:fld>
            <a:endParaRPr lang="en-US"/>
          </a:p>
        </p:txBody>
      </p:sp>
      <p:sp>
        <p:nvSpPr>
          <p:cNvPr id="4" name="Footer Placeholder 3"/>
          <p:cNvSpPr>
            <a:spLocks noGrp="1"/>
          </p:cNvSpPr>
          <p:nvPr>
            <p:ph type="ftr" sz="quarter" idx="11"/>
          </p:nvPr>
        </p:nvSpPr>
        <p:spPr/>
        <p:txBody>
          <a:bodyPr/>
          <a:lstStyle/>
          <a:p>
            <a:r>
              <a:rPr lang="en-US"/>
              <a:t>Department of CSE</a:t>
            </a:r>
          </a:p>
        </p:txBody>
      </p:sp>
      <p:sp>
        <p:nvSpPr>
          <p:cNvPr id="5" name="Slide Number Placeholder 4"/>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88019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28E112-8377-45A9-BD19-18629BBD0547}" type="datetime3">
              <a:rPr lang="en-US" smtClean="0"/>
              <a:pPr/>
              <a:t>11 April 2022</a:t>
            </a:fld>
            <a:endParaRPr lang="en-US"/>
          </a:p>
        </p:txBody>
      </p:sp>
      <p:sp>
        <p:nvSpPr>
          <p:cNvPr id="3" name="Footer Placeholder 2"/>
          <p:cNvSpPr>
            <a:spLocks noGrp="1"/>
          </p:cNvSpPr>
          <p:nvPr>
            <p:ph type="ftr" sz="quarter" idx="11"/>
          </p:nvPr>
        </p:nvSpPr>
        <p:spPr/>
        <p:txBody>
          <a:bodyPr/>
          <a:lstStyle/>
          <a:p>
            <a:r>
              <a:rPr lang="en-US"/>
              <a:t>Department of CSE</a:t>
            </a:r>
          </a:p>
        </p:txBody>
      </p:sp>
      <p:sp>
        <p:nvSpPr>
          <p:cNvPr id="4" name="Slide Number Placeholder 3"/>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352883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9DA7BD-A364-4835-B5C3-69F4869872EB}" type="datetime3">
              <a:rPr lang="en-US" smtClean="0"/>
              <a:pPr/>
              <a:t>11 April 2022</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3928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E59191-5CCA-41B9-93A5-50C4E62DD0DE}" type="datetime3">
              <a:rPr lang="en-US" smtClean="0"/>
              <a:pPr/>
              <a:t>11 April 2022</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452269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940" y="228600"/>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2E2D50-3CC8-4828-A0F7-4352819C0BDB}" type="datetime3">
              <a:rPr lang="en-US" smtClean="0"/>
              <a:pPr/>
              <a:t>11 April 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CSE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076C-CE04-4A00-BFAA-A90EA8355859}" type="slidenum">
              <a:rPr lang="en-US" smtClean="0"/>
              <a:pPr/>
              <a:t>‹#›</a:t>
            </a:fld>
            <a:endParaRPr lang="en-US"/>
          </a:p>
        </p:txBody>
      </p:sp>
      <p:sp>
        <p:nvSpPr>
          <p:cNvPr id="8" name="Rectangle 7"/>
          <p:cNvSpPr/>
          <p:nvPr userDrawn="1"/>
        </p:nvSpPr>
        <p:spPr>
          <a:xfrm>
            <a:off x="298940" y="177143"/>
            <a:ext cx="86106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298940" y="12192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2315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geeksforgeeks.org/selenium-basics-components-features-uses-and-limitations/" TargetMode="External"/><Relationship Id="rId2" Type="http://schemas.openxmlformats.org/officeDocument/2006/relationships/hyperlink" Target="https://youtu.be/FVwSjBXb20o"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a:latin typeface="Arial" pitchFamily="34" charset="0"/>
                <a:cs typeface="Arial" pitchFamily="34" charset="0"/>
              </a:rPr>
              <a:t> </a:t>
            </a:r>
          </a:p>
        </p:txBody>
      </p:sp>
      <p:sp>
        <p:nvSpPr>
          <p:cNvPr id="4" name="Date Placeholder 3"/>
          <p:cNvSpPr>
            <a:spLocks noGrp="1"/>
          </p:cNvSpPr>
          <p:nvPr>
            <p:ph type="dt" sz="half" idx="10"/>
          </p:nvPr>
        </p:nvSpPr>
        <p:spPr/>
        <p:txBody>
          <a:bodyPr/>
          <a:lstStyle/>
          <a:p>
            <a:fld id="{00770AC0-521A-4761-B605-21BC84785148}" type="datetime3">
              <a:rPr lang="en-US" sz="1600" b="1" smtClean="0"/>
              <a:pPr/>
              <a:t>11 April 2022</a:t>
            </a:fld>
            <a:endParaRPr lang="en-US" sz="1600" b="1" dirty="0"/>
          </a:p>
        </p:txBody>
      </p:sp>
      <p:sp>
        <p:nvSpPr>
          <p:cNvPr id="5" name="Footer Placeholder 4"/>
          <p:cNvSpPr>
            <a:spLocks noGrp="1"/>
          </p:cNvSpPr>
          <p:nvPr>
            <p:ph type="ftr" sz="quarter" idx="11"/>
          </p:nvPr>
        </p:nvSpPr>
        <p:spPr/>
        <p:txBody>
          <a:bodyPr/>
          <a:lstStyle/>
          <a:p>
            <a:r>
              <a:rPr lang="en-US" sz="1600" b="1" dirty="0"/>
              <a:t>Department of CSE</a:t>
            </a:r>
          </a:p>
        </p:txBody>
      </p:sp>
      <p:sp>
        <p:nvSpPr>
          <p:cNvPr id="6" name="Slide Number Placeholder 5"/>
          <p:cNvSpPr>
            <a:spLocks noGrp="1"/>
          </p:cNvSpPr>
          <p:nvPr>
            <p:ph type="sldNum" sz="quarter" idx="12"/>
          </p:nvPr>
        </p:nvSpPr>
        <p:spPr/>
        <p:txBody>
          <a:bodyPr/>
          <a:lstStyle/>
          <a:p>
            <a:fld id="{C0EC1BDC-9B67-430D-970A-E36C75175141}" type="slidenum">
              <a:rPr lang="en-US" sz="1600" smtClean="0"/>
              <a:pPr/>
              <a:t>1</a:t>
            </a:fld>
            <a:endParaRPr lang="en-US" sz="1600" dirty="0"/>
          </a:p>
        </p:txBody>
      </p:sp>
      <p:sp>
        <p:nvSpPr>
          <p:cNvPr id="7" name="Rectangle 6"/>
          <p:cNvSpPr/>
          <p:nvPr/>
        </p:nvSpPr>
        <p:spPr>
          <a:xfrm>
            <a:off x="838200" y="2209800"/>
            <a:ext cx="7467599" cy="2431435"/>
          </a:xfrm>
          <a:prstGeom prst="rect">
            <a:avLst/>
          </a:prstGeom>
        </p:spPr>
        <p:txBody>
          <a:bodyPr wrap="square">
            <a:spAutoFit/>
          </a:bodyPr>
          <a:lstStyle/>
          <a:p>
            <a:pPr algn="ctr"/>
            <a:r>
              <a:rPr lang="en-IN" sz="3200" dirty="0">
                <a:effectLst/>
                <a:latin typeface="Baskerville Old Face" panose="02020602080505020303" pitchFamily="18" charset="0"/>
                <a:ea typeface="NSimSun" panose="02010609030101010101" pitchFamily="49" charset="-122"/>
                <a:cs typeface="Lucida Sans" panose="020B0602030504020204" pitchFamily="34" charset="0"/>
              </a:rPr>
              <a:t> “</a:t>
            </a:r>
            <a:r>
              <a:rPr lang="en-IN" sz="3200" b="1" dirty="0">
                <a:effectLst/>
                <a:latin typeface="Baskerville Old Face" panose="02020602080505020303" pitchFamily="18" charset="0"/>
                <a:ea typeface="NSimSun" panose="02010609030101010101" pitchFamily="49" charset="-122"/>
                <a:cs typeface="Lucida Sans" panose="020B0602030504020204" pitchFamily="34" charset="0"/>
              </a:rPr>
              <a:t> AUTOMATION OF ONLINE BUS RESERVATION</a:t>
            </a:r>
            <a:r>
              <a:rPr lang="en-IN" sz="3200" dirty="0">
                <a:effectLst/>
                <a:latin typeface="Baskerville Old Face" panose="02020602080505020303" pitchFamily="18" charset="0"/>
                <a:ea typeface="NSimSun" panose="02010609030101010101" pitchFamily="49" charset="-122"/>
                <a:cs typeface="Lucida Sans" panose="020B0602030504020204" pitchFamily="34" charset="0"/>
              </a:rPr>
              <a:t>”</a:t>
            </a:r>
            <a:endParaRPr lang="en-IN" sz="3200" b="1" kern="0" dirty="0">
              <a:solidFill>
                <a:srgbClr val="000000"/>
              </a:solidFill>
              <a:effectLst/>
              <a:latin typeface="Baskerville Old Face" panose="02020602080505020303" pitchFamily="18" charset="0"/>
              <a:ea typeface="Times New Roman" panose="02020603050405020304" pitchFamily="18" charset="0"/>
              <a:cs typeface="Times New Roman" panose="02020603050405020304" pitchFamily="18" charset="0"/>
            </a:endParaRPr>
          </a:p>
          <a:p>
            <a:pPr algn="ctr"/>
            <a:endParaRPr lang="en-IN" sz="3200" b="1" kern="0" dirty="0">
              <a:solidFill>
                <a:srgbClr val="000000"/>
              </a:solidFill>
              <a:latin typeface="Cambria" panose="02040503050406030204" pitchFamily="18" charset="0"/>
              <a:cs typeface="Times New Roman" panose="02020603050405020304" pitchFamily="18" charset="0"/>
            </a:endParaRPr>
          </a:p>
          <a:p>
            <a:pPr algn="ctr"/>
            <a:endParaRPr lang="en-IN" sz="2800" b="1" kern="0" dirty="0">
              <a:solidFill>
                <a:srgbClr val="000000"/>
              </a:solidFill>
              <a:latin typeface="Cambria" panose="02040503050406030204" pitchFamily="18" charset="0"/>
              <a:cs typeface="Times New Roman" panose="02020603050405020304" pitchFamily="18" charset="0"/>
            </a:endParaRPr>
          </a:p>
          <a:p>
            <a:pPr algn="ctr"/>
            <a:endParaRPr lang="en-US" sz="2800" dirty="0"/>
          </a:p>
        </p:txBody>
      </p:sp>
      <p:sp>
        <p:nvSpPr>
          <p:cNvPr id="8" name="Rectangle 7"/>
          <p:cNvSpPr/>
          <p:nvPr/>
        </p:nvSpPr>
        <p:spPr>
          <a:xfrm>
            <a:off x="838200" y="3360435"/>
            <a:ext cx="6400800" cy="2069156"/>
          </a:xfrm>
          <a:prstGeom prst="rect">
            <a:avLst/>
          </a:prstGeom>
        </p:spPr>
        <p:txBody>
          <a:bodyPr wrap="square">
            <a:spAutoFit/>
          </a:bodyPr>
          <a:lstStyle/>
          <a:p>
            <a:endParaRPr lang="en-US" sz="2400" dirty="0">
              <a:latin typeface="Baskerville Old Face" panose="02020602080505020303" pitchFamily="18" charset="0"/>
              <a:cs typeface="Arial" pitchFamily="34" charset="0"/>
            </a:endParaRPr>
          </a:p>
          <a:p>
            <a:pPr>
              <a:lnSpc>
                <a:spcPct val="150000"/>
              </a:lnSpc>
            </a:pPr>
            <a:r>
              <a:rPr lang="en-US" sz="2400" dirty="0">
                <a:latin typeface="Baskerville Old Face" panose="02020602080505020303" pitchFamily="18" charset="0"/>
                <a:cs typeface="Arial" pitchFamily="34" charset="0"/>
              </a:rPr>
              <a:t>Project Supervisor: </a:t>
            </a:r>
            <a:r>
              <a:rPr lang="en-US" sz="1800" dirty="0">
                <a:effectLst/>
                <a:latin typeface="Arial" panose="020B0604020202020204" pitchFamily="34" charset="0"/>
                <a:ea typeface="Arial" panose="020B0604020202020204" pitchFamily="34" charset="0"/>
              </a:rPr>
              <a:t> </a:t>
            </a:r>
            <a:r>
              <a:rPr lang="en-IN" sz="2400" b="0" i="0" u="none" strike="noStrike" dirty="0">
                <a:solidFill>
                  <a:srgbClr val="000000"/>
                </a:solidFill>
                <a:effectLst/>
                <a:latin typeface="Baskerville Old Face" panose="02020602080505020303" pitchFamily="18" charset="0"/>
              </a:rPr>
              <a:t>Mrs. Ramya G Franklin, M.E.</a:t>
            </a:r>
          </a:p>
          <a:p>
            <a:pPr>
              <a:lnSpc>
                <a:spcPct val="150000"/>
              </a:lnSpc>
            </a:pPr>
            <a:r>
              <a:rPr lang="en-US" sz="2400" dirty="0">
                <a:latin typeface="Baskerville Old Face" panose="02020602080505020303" pitchFamily="18" charset="0"/>
                <a:cs typeface="Arial" pitchFamily="34" charset="0"/>
              </a:rPr>
              <a:t>Name of the Student: SOMU.K.B</a:t>
            </a:r>
          </a:p>
          <a:p>
            <a:pPr>
              <a:lnSpc>
                <a:spcPct val="150000"/>
              </a:lnSpc>
            </a:pPr>
            <a:r>
              <a:rPr lang="en-US" sz="2400" dirty="0">
                <a:latin typeface="Baskerville Old Face" panose="02020602080505020303" pitchFamily="18" charset="0"/>
                <a:cs typeface="Arial" pitchFamily="34" charset="0"/>
              </a:rPr>
              <a:t>Register Number: 3911</a:t>
            </a:r>
            <a:r>
              <a:rPr lang="en-GB" sz="2400" dirty="0">
                <a:latin typeface="Baskerville Old Face" panose="02020602080505020303" pitchFamily="18" charset="0"/>
                <a:cs typeface="Arial" pitchFamily="34" charset="0"/>
              </a:rPr>
              <a:t>0958</a:t>
            </a:r>
            <a:endParaRPr lang="en-US" sz="2400" dirty="0">
              <a:latin typeface="Baskerville Old Face" panose="02020602080505020303" pitchFamily="18" charset="0"/>
              <a:cs typeface="Arial" pitchFamily="34" charset="0"/>
            </a:endParaRPr>
          </a:p>
        </p:txBody>
      </p:sp>
      <p:pic>
        <p:nvPicPr>
          <p:cNvPr id="9" name="Picture 8" descr="new letter head July30_2020.png"/>
          <p:cNvPicPr/>
          <p:nvPr/>
        </p:nvPicPr>
        <p:blipFill>
          <a:blip r:embed="rId2" cstate="print"/>
          <a:stretch>
            <a:fillRect/>
          </a:stretch>
        </p:blipFill>
        <p:spPr>
          <a:xfrm>
            <a:off x="323848" y="304800"/>
            <a:ext cx="8496302" cy="177971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A4DED4-350B-4878-B3BD-885E45171D2E}" type="datetime3">
              <a:rPr lang="en-US" smtClean="0"/>
              <a:pPr/>
              <a:t>11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10</a:t>
            </a:fld>
            <a:endParaRPr lang="en-US"/>
          </a:p>
        </p:txBody>
      </p:sp>
      <p:sp>
        <p:nvSpPr>
          <p:cNvPr id="7" name="Title 1"/>
          <p:cNvSpPr>
            <a:spLocks noGrp="1"/>
          </p:cNvSpPr>
          <p:nvPr>
            <p:ph type="title"/>
          </p:nvPr>
        </p:nvSpPr>
        <p:spPr>
          <a:xfrm>
            <a:off x="381000" y="381000"/>
            <a:ext cx="8229600" cy="685800"/>
          </a:xfrm>
        </p:spPr>
        <p:txBody>
          <a:bodyPr>
            <a:normAutofit fontScale="90000"/>
          </a:bodyPr>
          <a:lstStyle/>
          <a:p>
            <a:pPr algn="l"/>
            <a:r>
              <a:rPr lang="en-US" dirty="0">
                <a:solidFill>
                  <a:srgbClr val="C00000"/>
                </a:solidFill>
                <a:latin typeface="Baskerville Old Face" panose="02020602080505020303" pitchFamily="18" charset="0"/>
                <a:cs typeface="Arial" pitchFamily="34" charset="0"/>
              </a:rPr>
              <a:t>Results and Output</a:t>
            </a:r>
          </a:p>
        </p:txBody>
      </p:sp>
      <p:pic>
        <p:nvPicPr>
          <p:cNvPr id="10" name="Content Placeholder 9">
            <a:extLst>
              <a:ext uri="{FF2B5EF4-FFF2-40B4-BE49-F238E27FC236}">
                <a16:creationId xmlns:a16="http://schemas.microsoft.com/office/drawing/2014/main" id="{14C162CE-3CAA-4190-9AF0-222F3EEAD15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4429" t="23571" r="2" b="7401"/>
          <a:stretch/>
        </p:blipFill>
        <p:spPr>
          <a:xfrm>
            <a:off x="357829" y="1524000"/>
            <a:ext cx="8428342" cy="4724400"/>
          </a:xfrm>
        </p:spPr>
      </p:pic>
    </p:spTree>
    <p:extLst>
      <p:ext uri="{BB962C8B-B14F-4D97-AF65-F5344CB8AC3E}">
        <p14:creationId xmlns:p14="http://schemas.microsoft.com/office/powerpoint/2010/main" val="225862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A4DED4-350B-4878-B3BD-885E45171D2E}" type="datetime3">
              <a:rPr lang="en-US" smtClean="0"/>
              <a:pPr/>
              <a:t>11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11</a:t>
            </a:fld>
            <a:endParaRPr lang="en-US"/>
          </a:p>
        </p:txBody>
      </p:sp>
      <p:sp>
        <p:nvSpPr>
          <p:cNvPr id="7" name="Title 1"/>
          <p:cNvSpPr>
            <a:spLocks noGrp="1"/>
          </p:cNvSpPr>
          <p:nvPr>
            <p:ph type="title"/>
          </p:nvPr>
        </p:nvSpPr>
        <p:spPr>
          <a:xfrm>
            <a:off x="381000" y="381000"/>
            <a:ext cx="8229600" cy="685800"/>
          </a:xfrm>
        </p:spPr>
        <p:txBody>
          <a:bodyPr>
            <a:normAutofit fontScale="90000"/>
          </a:bodyPr>
          <a:lstStyle/>
          <a:p>
            <a:pPr algn="l"/>
            <a:r>
              <a:rPr lang="en-US" dirty="0">
                <a:solidFill>
                  <a:srgbClr val="C00000"/>
                </a:solidFill>
                <a:latin typeface="Baskerville Old Face" panose="02020602080505020303" pitchFamily="18" charset="0"/>
                <a:cs typeface="Arial" pitchFamily="34" charset="0"/>
              </a:rPr>
              <a:t>Results and Output</a:t>
            </a:r>
          </a:p>
        </p:txBody>
      </p:sp>
      <p:pic>
        <p:nvPicPr>
          <p:cNvPr id="10" name="Content Placeholder 9">
            <a:extLst>
              <a:ext uri="{FF2B5EF4-FFF2-40B4-BE49-F238E27FC236}">
                <a16:creationId xmlns:a16="http://schemas.microsoft.com/office/drawing/2014/main" id="{A9CD7A8E-3F34-4E2D-BD53-05D5A816D17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6854" t="13469" r="8331" b="30971"/>
          <a:stretch/>
        </p:blipFill>
        <p:spPr>
          <a:xfrm>
            <a:off x="617585" y="1524000"/>
            <a:ext cx="8057683" cy="4832350"/>
          </a:xfrm>
        </p:spPr>
      </p:pic>
    </p:spTree>
    <p:extLst>
      <p:ext uri="{BB962C8B-B14F-4D97-AF65-F5344CB8AC3E}">
        <p14:creationId xmlns:p14="http://schemas.microsoft.com/office/powerpoint/2010/main" val="1260899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A4DED4-350B-4878-B3BD-885E45171D2E}" type="datetime3">
              <a:rPr lang="en-US" smtClean="0"/>
              <a:pPr/>
              <a:t>11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12</a:t>
            </a:fld>
            <a:endParaRPr lang="en-US"/>
          </a:p>
        </p:txBody>
      </p:sp>
      <p:sp>
        <p:nvSpPr>
          <p:cNvPr id="7" name="Title 1"/>
          <p:cNvSpPr>
            <a:spLocks noGrp="1"/>
          </p:cNvSpPr>
          <p:nvPr>
            <p:ph type="title"/>
          </p:nvPr>
        </p:nvSpPr>
        <p:spPr>
          <a:xfrm>
            <a:off x="381000" y="381000"/>
            <a:ext cx="8229600" cy="685800"/>
          </a:xfrm>
        </p:spPr>
        <p:txBody>
          <a:bodyPr>
            <a:normAutofit fontScale="90000"/>
          </a:bodyPr>
          <a:lstStyle/>
          <a:p>
            <a:pPr algn="l"/>
            <a:r>
              <a:rPr lang="en-US" dirty="0">
                <a:solidFill>
                  <a:srgbClr val="C00000"/>
                </a:solidFill>
                <a:latin typeface="Baskerville Old Face" panose="02020602080505020303" pitchFamily="18" charset="0"/>
                <a:cs typeface="Arial" pitchFamily="34" charset="0"/>
              </a:rPr>
              <a:t>Results and Output</a:t>
            </a:r>
          </a:p>
        </p:txBody>
      </p:sp>
      <p:pic>
        <p:nvPicPr>
          <p:cNvPr id="9" name="Content Placeholder 8">
            <a:extLst>
              <a:ext uri="{FF2B5EF4-FFF2-40B4-BE49-F238E27FC236}">
                <a16:creationId xmlns:a16="http://schemas.microsoft.com/office/drawing/2014/main" id="{5239BAE1-1DA8-4DC1-B395-B1F8489F498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9695" t="13469" r="21588" b="27605"/>
          <a:stretch/>
        </p:blipFill>
        <p:spPr>
          <a:xfrm>
            <a:off x="457200" y="1447800"/>
            <a:ext cx="8273141" cy="4670322"/>
          </a:xfrm>
        </p:spPr>
      </p:pic>
    </p:spTree>
    <p:extLst>
      <p:ext uri="{BB962C8B-B14F-4D97-AF65-F5344CB8AC3E}">
        <p14:creationId xmlns:p14="http://schemas.microsoft.com/office/powerpoint/2010/main" val="2370334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EA2093-AB03-4944-BBF7-9D1F3BE620B7}" type="datetime3">
              <a:rPr lang="en-US" smtClean="0"/>
              <a:pPr/>
              <a:t>11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13</a:t>
            </a:fld>
            <a:endParaRPr lang="en-US"/>
          </a:p>
        </p:txBody>
      </p:sp>
      <p:sp>
        <p:nvSpPr>
          <p:cNvPr id="7" name="Title 1"/>
          <p:cNvSpPr>
            <a:spLocks noGrp="1"/>
          </p:cNvSpPr>
          <p:nvPr>
            <p:ph type="title"/>
          </p:nvPr>
        </p:nvSpPr>
        <p:spPr>
          <a:xfrm>
            <a:off x="533400" y="381000"/>
            <a:ext cx="8229600" cy="685800"/>
          </a:xfrm>
        </p:spPr>
        <p:txBody>
          <a:bodyPr>
            <a:normAutofit fontScale="90000"/>
          </a:bodyPr>
          <a:lstStyle/>
          <a:p>
            <a:pPr algn="l"/>
            <a:br>
              <a:rPr lang="en-US" dirty="0">
                <a:latin typeface="Arial" pitchFamily="34" charset="0"/>
                <a:cs typeface="Arial" pitchFamily="34" charset="0"/>
              </a:rPr>
            </a:br>
            <a:r>
              <a:rPr lang="en-US" dirty="0">
                <a:solidFill>
                  <a:srgbClr val="C00000"/>
                </a:solidFill>
                <a:latin typeface="Baskerville Old Face" panose="02020602080505020303" pitchFamily="18" charset="0"/>
                <a:cs typeface="Arial" pitchFamily="34" charset="0"/>
              </a:rPr>
              <a:t>Conclusion</a:t>
            </a:r>
            <a:br>
              <a:rPr lang="en-US" dirty="0">
                <a:latin typeface="Arial" pitchFamily="34" charset="0"/>
                <a:cs typeface="Arial" pitchFamily="34" charset="0"/>
              </a:rPr>
            </a:br>
            <a:endParaRPr lang="en-US" dirty="0">
              <a:latin typeface="Arial" pitchFamily="34" charset="0"/>
              <a:cs typeface="Arial" pitchFamily="34" charset="0"/>
            </a:endParaRPr>
          </a:p>
        </p:txBody>
      </p:sp>
      <p:sp>
        <p:nvSpPr>
          <p:cNvPr id="8" name="Content Placeholder 2"/>
          <p:cNvSpPr>
            <a:spLocks noGrp="1"/>
          </p:cNvSpPr>
          <p:nvPr>
            <p:ph idx="1"/>
          </p:nvPr>
        </p:nvSpPr>
        <p:spPr>
          <a:xfrm>
            <a:off x="533400" y="1676400"/>
            <a:ext cx="8229600" cy="4525963"/>
          </a:xfrm>
        </p:spPr>
        <p:txBody>
          <a:bodyPr/>
          <a:lstStyle/>
          <a:p>
            <a:pPr marL="0" indent="0">
              <a:lnSpc>
                <a:spcPct val="150000"/>
              </a:lnSpc>
              <a:buNone/>
            </a:pPr>
            <a:r>
              <a:rPr lang="en-US" sz="2800" dirty="0">
                <a:latin typeface="Baskerville Old Face" panose="02020602080505020303" pitchFamily="18" charset="0"/>
                <a:cs typeface="Arial" pitchFamily="34" charset="0"/>
              </a:rPr>
              <a:t> </a:t>
            </a:r>
            <a:r>
              <a:rPr lang="en-IN" sz="2800" dirty="0">
                <a:latin typeface="Baskerville Old Face" panose="02020602080505020303" pitchFamily="18" charset="0"/>
                <a:cs typeface="Arial" pitchFamily="34" charset="0"/>
              </a:rPr>
              <a:t>We have completed the program and program executed successfully.</a:t>
            </a:r>
            <a:endParaRPr lang="en-US" sz="2800" dirty="0">
              <a:latin typeface="Baskerville Old Face" panose="02020602080505020303" pitchFamily="18" charset="0"/>
              <a:cs typeface="Arial" pitchFamily="34" charset="0"/>
            </a:endParaRPr>
          </a:p>
        </p:txBody>
      </p:sp>
    </p:spTree>
    <p:extLst>
      <p:ext uri="{BB962C8B-B14F-4D97-AF65-F5344CB8AC3E}">
        <p14:creationId xmlns:p14="http://schemas.microsoft.com/office/powerpoint/2010/main" val="542845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2AE96E4-D5C8-425D-96E7-CA40EBBFE28F}" type="datetime3">
              <a:rPr lang="en-US" smtClean="0"/>
              <a:pPr/>
              <a:t>11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14</a:t>
            </a:fld>
            <a:endParaRPr lang="en-US"/>
          </a:p>
        </p:txBody>
      </p:sp>
      <p:sp>
        <p:nvSpPr>
          <p:cNvPr id="7" name="Title 1"/>
          <p:cNvSpPr txBox="1">
            <a:spLocks/>
          </p:cNvSpPr>
          <p:nvPr/>
        </p:nvSpPr>
        <p:spPr>
          <a:xfrm>
            <a:off x="457200" y="304800"/>
            <a:ext cx="8229600" cy="762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4000" dirty="0">
              <a:solidFill>
                <a:srgbClr val="C00000"/>
              </a:solidFill>
              <a:latin typeface="Arial" pitchFamily="34" charset="0"/>
              <a:cs typeface="Arial" pitchFamily="34" charset="0"/>
            </a:endParaRPr>
          </a:p>
          <a:p>
            <a:pPr algn="l"/>
            <a:r>
              <a:rPr lang="en-US" sz="4000" dirty="0">
                <a:solidFill>
                  <a:srgbClr val="C00000"/>
                </a:solidFill>
                <a:latin typeface="Baskerville Old Face" panose="02020602080505020303" pitchFamily="18" charset="0"/>
                <a:cs typeface="Arial" pitchFamily="34" charset="0"/>
              </a:rPr>
              <a:t>References</a:t>
            </a:r>
            <a:br>
              <a:rPr lang="en-US" sz="4000" dirty="0">
                <a:latin typeface="Arial" pitchFamily="34" charset="0"/>
                <a:cs typeface="Arial" pitchFamily="34" charset="0"/>
              </a:rPr>
            </a:br>
            <a:endParaRPr lang="en-US" sz="4000" dirty="0">
              <a:latin typeface="Arial" pitchFamily="34" charset="0"/>
              <a:cs typeface="Arial" pitchFamily="34" charset="0"/>
            </a:endParaRPr>
          </a:p>
        </p:txBody>
      </p:sp>
      <p:graphicFrame>
        <p:nvGraphicFramePr>
          <p:cNvPr id="8" name="Content Placeholder 6"/>
          <p:cNvGraphicFramePr>
            <a:graphicFrameLocks noGrp="1"/>
          </p:cNvGraphicFramePr>
          <p:nvPr>
            <p:ph idx="1"/>
            <p:extLst>
              <p:ext uri="{D42A27DB-BD31-4B8C-83A1-F6EECF244321}">
                <p14:modId xmlns:p14="http://schemas.microsoft.com/office/powerpoint/2010/main" val="3389132886"/>
              </p:ext>
            </p:extLst>
          </p:nvPr>
        </p:nvGraphicFramePr>
        <p:xfrm>
          <a:off x="304800" y="1371600"/>
          <a:ext cx="8610601" cy="5212080"/>
        </p:xfrm>
        <a:graphic>
          <a:graphicData uri="http://schemas.openxmlformats.org/drawingml/2006/table">
            <a:tbl>
              <a:tblPr firstRow="1" bandRow="1">
                <a:tableStyleId>{5940675A-B579-460E-94D1-54222C63F5DA}</a:tableStyleId>
              </a:tblPr>
              <a:tblGrid>
                <a:gridCol w="8610601">
                  <a:extLst>
                    <a:ext uri="{9D8B030D-6E8A-4147-A177-3AD203B41FA5}">
                      <a16:colId xmlns:a16="http://schemas.microsoft.com/office/drawing/2014/main" val="20000"/>
                    </a:ext>
                  </a:extLst>
                </a:gridCol>
              </a:tblGrid>
              <a:tr h="4495800">
                <a:tc>
                  <a:txBody>
                    <a:bodyPr/>
                    <a:lstStyle/>
                    <a:p>
                      <a:pPr marL="285750" indent="-285750">
                        <a:buFont typeface="Wingdings" panose="05000000000000000000" pitchFamily="2" charset="2"/>
                        <a:buChar char="ü"/>
                      </a:pPr>
                      <a:endParaRPr lang="en-IN" sz="2800" b="0" i="0" u="none" kern="1200" dirty="0">
                        <a:solidFill>
                          <a:schemeClr val="tx1"/>
                        </a:solidFill>
                        <a:effectLst/>
                        <a:latin typeface="+mn-lt"/>
                        <a:ea typeface="+mn-ea"/>
                        <a:cs typeface="+mn-cs"/>
                      </a:endParaRPr>
                    </a:p>
                    <a:p>
                      <a:pPr marL="285750" indent="-285750">
                        <a:buFont typeface="Wingdings" panose="05000000000000000000" pitchFamily="2" charset="2"/>
                        <a:buChar char="ü"/>
                      </a:pPr>
                      <a:r>
                        <a:rPr lang="en-IN" sz="2800" b="1" i="0" u="sng" kern="1200" dirty="0">
                          <a:solidFill>
                            <a:schemeClr val="tx1"/>
                          </a:solidFill>
                          <a:effectLst>
                            <a:outerShdw blurRad="38100" dist="38100" dir="2700000" algn="tl">
                              <a:srgbClr val="000000">
                                <a:alpha val="43137"/>
                              </a:srgbClr>
                            </a:outerShdw>
                          </a:effectLst>
                          <a:latin typeface="+mn-lt"/>
                          <a:ea typeface="+mn-ea"/>
                          <a:cs typeface="+mn-cs"/>
                        </a:rPr>
                        <a:t>Selenium WebDriver in Eclipse IDE</a:t>
                      </a:r>
                    </a:p>
                    <a:p>
                      <a:pPr marL="0" indent="0">
                        <a:buFont typeface="Wingdings" panose="05000000000000000000" pitchFamily="2" charset="2"/>
                        <a:buNone/>
                      </a:pPr>
                      <a:r>
                        <a:rPr lang="en-IN" sz="2800" b="0" i="0" kern="1200" dirty="0">
                          <a:solidFill>
                            <a:schemeClr val="tx1"/>
                          </a:solidFill>
                          <a:effectLst/>
                          <a:latin typeface="+mn-lt"/>
                          <a:ea typeface="+mn-ea"/>
                          <a:cs typeface="+mn-cs"/>
                        </a:rPr>
                        <a:t>                                :-  </a:t>
                      </a:r>
                      <a:r>
                        <a:rPr lang="en-IN" sz="2800" b="0" i="1" kern="1200" dirty="0">
                          <a:solidFill>
                            <a:schemeClr val="tx1"/>
                          </a:solidFill>
                          <a:effectLst/>
                          <a:latin typeface="+mn-lt"/>
                          <a:ea typeface="+mn-ea"/>
                          <a:cs typeface="+mn-cs"/>
                          <a:hlinkClick r:id="rId2"/>
                        </a:rPr>
                        <a:t>https://youtu.be/FVwSjBXb20o</a:t>
                      </a:r>
                      <a:endParaRPr lang="en-IN" sz="2800" b="0" i="1" kern="1200" dirty="0">
                        <a:solidFill>
                          <a:schemeClr val="tx1"/>
                        </a:solidFill>
                        <a:effectLst/>
                        <a:latin typeface="+mn-lt"/>
                        <a:ea typeface="+mn-ea"/>
                        <a:cs typeface="+mn-cs"/>
                      </a:endParaRPr>
                    </a:p>
                    <a:p>
                      <a:pPr marL="0" indent="0">
                        <a:buFont typeface="Wingdings" panose="05000000000000000000" pitchFamily="2" charset="2"/>
                        <a:buNone/>
                      </a:pPr>
                      <a:endParaRPr lang="en-IN" sz="2800" b="0" i="1" kern="1200" dirty="0">
                        <a:solidFill>
                          <a:schemeClr val="tx1"/>
                        </a:solidFill>
                        <a:effectLst/>
                        <a:latin typeface="+mn-lt"/>
                        <a:ea typeface="+mn-ea"/>
                        <a:cs typeface="+mn-cs"/>
                      </a:endParaRPr>
                    </a:p>
                    <a:p>
                      <a:pPr marL="457200" indent="-457200">
                        <a:buFont typeface="Wingdings" panose="05000000000000000000" pitchFamily="2" charset="2"/>
                        <a:buChar char="ü"/>
                      </a:pPr>
                      <a:endParaRPr lang="en-IN" sz="2800" b="1" i="0" u="sng" kern="1200" dirty="0">
                        <a:solidFill>
                          <a:schemeClr val="tx1"/>
                        </a:solidFill>
                        <a:effectLst>
                          <a:outerShdw blurRad="38100" dist="38100" dir="2700000" algn="tl">
                            <a:srgbClr val="000000">
                              <a:alpha val="43137"/>
                            </a:srgbClr>
                          </a:outerShdw>
                        </a:effectLst>
                        <a:latin typeface="+mn-lt"/>
                        <a:ea typeface="+mn-ea"/>
                        <a:cs typeface="+mn-cs"/>
                      </a:endParaRPr>
                    </a:p>
                    <a:p>
                      <a:pPr marL="457200" indent="-457200">
                        <a:buFont typeface="Wingdings" panose="05000000000000000000" pitchFamily="2" charset="2"/>
                        <a:buChar char="ü"/>
                      </a:pPr>
                      <a:endParaRPr lang="en-IN" sz="2800" b="1" i="0" u="sng" kern="1200" dirty="0">
                        <a:solidFill>
                          <a:schemeClr val="tx1"/>
                        </a:solidFill>
                        <a:effectLst>
                          <a:outerShdw blurRad="38100" dist="38100" dir="2700000" algn="tl">
                            <a:srgbClr val="000000">
                              <a:alpha val="43137"/>
                            </a:srgbClr>
                          </a:outerShdw>
                        </a:effectLst>
                        <a:latin typeface="+mn-lt"/>
                        <a:ea typeface="+mn-ea"/>
                        <a:cs typeface="+mn-cs"/>
                      </a:endParaRPr>
                    </a:p>
                    <a:p>
                      <a:pPr marL="457200" indent="-457200">
                        <a:buFont typeface="Wingdings" panose="05000000000000000000" pitchFamily="2" charset="2"/>
                        <a:buChar char="ü"/>
                      </a:pPr>
                      <a:endParaRPr lang="en-IN" sz="2800" b="1" i="0" u="sng" kern="1200" dirty="0">
                        <a:solidFill>
                          <a:schemeClr val="tx1"/>
                        </a:solidFill>
                        <a:effectLst>
                          <a:outerShdw blurRad="38100" dist="38100" dir="2700000" algn="tl">
                            <a:srgbClr val="000000">
                              <a:alpha val="43137"/>
                            </a:srgbClr>
                          </a:outerShdw>
                        </a:effectLst>
                        <a:latin typeface="+mn-lt"/>
                        <a:ea typeface="+mn-ea"/>
                        <a:cs typeface="+mn-cs"/>
                      </a:endParaRPr>
                    </a:p>
                    <a:p>
                      <a:pPr marL="457200" indent="-457200">
                        <a:buFont typeface="Wingdings" panose="05000000000000000000" pitchFamily="2" charset="2"/>
                        <a:buChar char="ü"/>
                      </a:pPr>
                      <a:r>
                        <a:rPr lang="en-IN" sz="2800" b="1" i="0" u="sng" kern="1200" dirty="0">
                          <a:solidFill>
                            <a:schemeClr val="tx1"/>
                          </a:solidFill>
                          <a:effectLst>
                            <a:outerShdw blurRad="38100" dist="38100" dir="2700000" algn="tl">
                              <a:srgbClr val="000000">
                                <a:alpha val="43137"/>
                              </a:srgbClr>
                            </a:outerShdw>
                          </a:effectLst>
                          <a:latin typeface="+mn-lt"/>
                          <a:ea typeface="+mn-ea"/>
                          <a:cs typeface="+mn-cs"/>
                        </a:rPr>
                        <a:t>Selenium testing tools</a:t>
                      </a:r>
                    </a:p>
                    <a:p>
                      <a:pPr marL="0" indent="0" algn="ctr">
                        <a:buFont typeface="Wingdings" panose="05000000000000000000" pitchFamily="2" charset="2"/>
                        <a:buNone/>
                      </a:pPr>
                      <a:r>
                        <a:rPr lang="en-IN" sz="2800" b="0" i="0" u="none" kern="1200" dirty="0">
                          <a:solidFill>
                            <a:schemeClr val="tx1"/>
                          </a:solidFill>
                          <a:effectLst/>
                          <a:latin typeface="+mn-lt"/>
                          <a:ea typeface="+mn-ea"/>
                          <a:cs typeface="+mn-cs"/>
                        </a:rPr>
                        <a:t>                :- </a:t>
                      </a:r>
                      <a:r>
                        <a:rPr lang="en-IN" sz="2800" b="0" i="0" u="sng" kern="1200" dirty="0">
                          <a:solidFill>
                            <a:schemeClr val="tx1"/>
                          </a:solidFill>
                          <a:effectLst/>
                          <a:latin typeface="+mn-lt"/>
                          <a:ea typeface="+mn-ea"/>
                          <a:cs typeface="+mn-cs"/>
                          <a:hlinkClick r:id="rId3"/>
                        </a:rPr>
                        <a:t>https://www.geeksforgeeks.org/selenium-basics-components-features-uses-and-limitations/</a:t>
                      </a:r>
                      <a:endParaRPr lang="en-IN" sz="2800" b="0" i="0" u="sng" kern="1200" dirty="0">
                        <a:solidFill>
                          <a:schemeClr val="tx1"/>
                        </a:solidFill>
                        <a:effectLst/>
                        <a:latin typeface="+mn-lt"/>
                        <a:ea typeface="+mn-ea"/>
                        <a:cs typeface="+mn-cs"/>
                      </a:endParaRPr>
                    </a:p>
                    <a:p>
                      <a:pPr marL="0" indent="0" algn="l">
                        <a:buFont typeface="Wingdings" panose="05000000000000000000" pitchFamily="2" charset="2"/>
                        <a:buNone/>
                      </a:pPr>
                      <a:endParaRPr lang="en-IN" sz="2800" b="0" i="0" u="sng" kern="1200" dirty="0">
                        <a:solidFill>
                          <a:schemeClr val="tx1"/>
                        </a:solidFill>
                        <a:effectLst/>
                        <a:latin typeface="+mn-lt"/>
                        <a:ea typeface="+mn-ea"/>
                        <a:cs typeface="+mn-cs"/>
                      </a:endParaRPr>
                    </a:p>
                    <a:p>
                      <a:pPr marL="0" indent="0" algn="l">
                        <a:buFont typeface="Wingdings" panose="05000000000000000000" pitchFamily="2" charset="2"/>
                        <a:buNone/>
                      </a:pPr>
                      <a:endParaRPr lang="en-IN" sz="2800" b="0" i="0" u="sng" kern="1200" dirty="0">
                        <a:solidFill>
                          <a:schemeClr val="tx1"/>
                        </a:solidFill>
                        <a:effectLst/>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79194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53E9E-3C64-452B-B207-DC365464EE54}"/>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D3BA9821-D0A0-4CE0-9A66-0D8B66D0DA5B}"/>
              </a:ext>
            </a:extLst>
          </p:cNvPr>
          <p:cNvSpPr>
            <a:spLocks noGrp="1"/>
          </p:cNvSpPr>
          <p:nvPr>
            <p:ph idx="1"/>
          </p:nvPr>
        </p:nvSpPr>
        <p:spPr>
          <a:xfrm>
            <a:off x="1219200" y="3048000"/>
            <a:ext cx="7467600" cy="3200400"/>
          </a:xfrm>
        </p:spPr>
        <p:txBody>
          <a:bodyPr>
            <a:normAutofit/>
          </a:bodyPr>
          <a:lstStyle/>
          <a:p>
            <a:pPr marL="0" indent="0">
              <a:buNone/>
            </a:pPr>
            <a:r>
              <a:rPr lang="en-IN" sz="9600" dirty="0">
                <a:latin typeface="Bauhaus 93" panose="04030905020B02020C02" pitchFamily="82" charset="0"/>
              </a:rPr>
              <a:t>THANK YOU</a:t>
            </a:r>
          </a:p>
        </p:txBody>
      </p:sp>
      <p:sp>
        <p:nvSpPr>
          <p:cNvPr id="4" name="Date Placeholder 3">
            <a:extLst>
              <a:ext uri="{FF2B5EF4-FFF2-40B4-BE49-F238E27FC236}">
                <a16:creationId xmlns:a16="http://schemas.microsoft.com/office/drawing/2014/main" id="{4682AC8D-5BC1-49CE-B6ED-80F44CEC9940}"/>
              </a:ext>
            </a:extLst>
          </p:cNvPr>
          <p:cNvSpPr>
            <a:spLocks noGrp="1"/>
          </p:cNvSpPr>
          <p:nvPr>
            <p:ph type="dt" sz="half" idx="10"/>
          </p:nvPr>
        </p:nvSpPr>
        <p:spPr/>
        <p:txBody>
          <a:bodyPr/>
          <a:lstStyle/>
          <a:p>
            <a:fld id="{A2414E9F-A237-4082-B37B-D926ADB268EE}" type="datetime3">
              <a:rPr lang="en-US" smtClean="0"/>
              <a:pPr/>
              <a:t>11 April 2022</a:t>
            </a:fld>
            <a:endParaRPr lang="en-US"/>
          </a:p>
        </p:txBody>
      </p:sp>
      <p:sp>
        <p:nvSpPr>
          <p:cNvPr id="5" name="Footer Placeholder 4">
            <a:extLst>
              <a:ext uri="{FF2B5EF4-FFF2-40B4-BE49-F238E27FC236}">
                <a16:creationId xmlns:a16="http://schemas.microsoft.com/office/drawing/2014/main" id="{7AEF3C2A-BF89-44E9-A92C-4EFDA08E0622}"/>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1B5A830B-7EEF-410E-994F-E762D13BF6B5}"/>
              </a:ext>
            </a:extLst>
          </p:cNvPr>
          <p:cNvSpPr>
            <a:spLocks noGrp="1"/>
          </p:cNvSpPr>
          <p:nvPr>
            <p:ph type="sldNum" sz="quarter" idx="12"/>
          </p:nvPr>
        </p:nvSpPr>
        <p:spPr/>
        <p:txBody>
          <a:bodyPr/>
          <a:lstStyle/>
          <a:p>
            <a:fld id="{7B28076C-CE04-4A00-BFAA-A90EA8355859}" type="slidenum">
              <a:rPr lang="en-US" smtClean="0"/>
              <a:pPr/>
              <a:t>15</a:t>
            </a:fld>
            <a:endParaRPr lang="en-US"/>
          </a:p>
        </p:txBody>
      </p:sp>
      <p:pic>
        <p:nvPicPr>
          <p:cNvPr id="7" name="Picture 6" descr="new letter head July30_2020.png">
            <a:extLst>
              <a:ext uri="{FF2B5EF4-FFF2-40B4-BE49-F238E27FC236}">
                <a16:creationId xmlns:a16="http://schemas.microsoft.com/office/drawing/2014/main" id="{C8688791-870C-4FF5-AB40-D87D87C1DB88}"/>
              </a:ext>
            </a:extLst>
          </p:cNvPr>
          <p:cNvPicPr/>
          <p:nvPr/>
        </p:nvPicPr>
        <p:blipFill>
          <a:blip r:embed="rId2" cstate="print"/>
          <a:stretch>
            <a:fillRect/>
          </a:stretch>
        </p:blipFill>
        <p:spPr>
          <a:xfrm>
            <a:off x="323848" y="304801"/>
            <a:ext cx="8496302" cy="1447800"/>
          </a:xfrm>
          <a:prstGeom prst="rect">
            <a:avLst/>
          </a:prstGeom>
        </p:spPr>
      </p:pic>
    </p:spTree>
    <p:extLst>
      <p:ext uri="{BB962C8B-B14F-4D97-AF65-F5344CB8AC3E}">
        <p14:creationId xmlns:p14="http://schemas.microsoft.com/office/powerpoint/2010/main" val="2332768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a:solidFill>
                  <a:srgbClr val="C00000"/>
                </a:solidFill>
                <a:latin typeface="Baskerville Old Face" panose="02020602080505020303" pitchFamily="18" charset="0"/>
                <a:cs typeface="Arial" pitchFamily="34" charset="0"/>
              </a:rPr>
              <a:t>Presentation Outline</a:t>
            </a:r>
          </a:p>
        </p:txBody>
      </p:sp>
      <p:sp>
        <p:nvSpPr>
          <p:cNvPr id="3" name="Content Placeholder 2"/>
          <p:cNvSpPr>
            <a:spLocks noGrp="1"/>
          </p:cNvSpPr>
          <p:nvPr>
            <p:ph idx="1"/>
          </p:nvPr>
        </p:nvSpPr>
        <p:spPr>
          <a:xfrm>
            <a:off x="609600" y="1600200"/>
            <a:ext cx="8229600" cy="4525963"/>
          </a:xfrm>
        </p:spPr>
        <p:txBody>
          <a:bodyPr/>
          <a:lstStyle/>
          <a:p>
            <a:r>
              <a:rPr lang="en-US" sz="2400" dirty="0">
                <a:latin typeface="Baskerville Old Face" panose="02020602080505020303" pitchFamily="18" charset="0"/>
                <a:cs typeface="Arial" pitchFamily="34" charset="0"/>
              </a:rPr>
              <a:t>Course Certificate</a:t>
            </a:r>
          </a:p>
          <a:p>
            <a:r>
              <a:rPr lang="en-US" sz="2400" dirty="0">
                <a:latin typeface="Baskerville Old Face" panose="02020602080505020303" pitchFamily="18" charset="0"/>
                <a:cs typeface="Arial" pitchFamily="34" charset="0"/>
              </a:rPr>
              <a:t>Introduction</a:t>
            </a:r>
          </a:p>
          <a:p>
            <a:r>
              <a:rPr lang="en-US" sz="2400" dirty="0">
                <a:latin typeface="Baskerville Old Face" panose="02020602080505020303" pitchFamily="18" charset="0"/>
                <a:cs typeface="Arial" pitchFamily="34" charset="0"/>
              </a:rPr>
              <a:t>Objectives</a:t>
            </a:r>
          </a:p>
          <a:p>
            <a:r>
              <a:rPr lang="en-US" sz="2400" dirty="0">
                <a:latin typeface="Baskerville Old Face" panose="02020602080505020303" pitchFamily="18" charset="0"/>
                <a:cs typeface="Arial" pitchFamily="34" charset="0"/>
              </a:rPr>
              <a:t>Module Implementation</a:t>
            </a:r>
          </a:p>
          <a:p>
            <a:r>
              <a:rPr lang="en-US" sz="2400" dirty="0">
                <a:latin typeface="Baskerville Old Face" panose="02020602080505020303" pitchFamily="18" charset="0"/>
                <a:cs typeface="Arial" pitchFamily="34" charset="0"/>
              </a:rPr>
              <a:t>Methodology</a:t>
            </a:r>
          </a:p>
          <a:p>
            <a:r>
              <a:rPr lang="en-US" sz="2400" dirty="0">
                <a:latin typeface="Baskerville Old Face" panose="02020602080505020303" pitchFamily="18" charset="0"/>
                <a:cs typeface="Arial" pitchFamily="34" charset="0"/>
              </a:rPr>
              <a:t>Results and Discussions</a:t>
            </a:r>
          </a:p>
          <a:p>
            <a:r>
              <a:rPr lang="en-US" sz="2400" dirty="0">
                <a:latin typeface="Baskerville Old Face" panose="02020602080505020303" pitchFamily="18" charset="0"/>
                <a:cs typeface="Arial" pitchFamily="34" charset="0"/>
              </a:rPr>
              <a:t>Conclusion </a:t>
            </a:r>
          </a:p>
          <a:p>
            <a:r>
              <a:rPr lang="en-US" sz="2400" dirty="0">
                <a:latin typeface="Baskerville Old Face" panose="02020602080505020303" pitchFamily="18" charset="0"/>
                <a:cs typeface="Arial" pitchFamily="34" charset="0"/>
              </a:rPr>
              <a:t>References</a:t>
            </a:r>
          </a:p>
          <a:p>
            <a:endParaRPr lang="en-US" dirty="0"/>
          </a:p>
        </p:txBody>
      </p:sp>
      <p:sp>
        <p:nvSpPr>
          <p:cNvPr id="4" name="Date Placeholder 3"/>
          <p:cNvSpPr>
            <a:spLocks noGrp="1"/>
          </p:cNvSpPr>
          <p:nvPr>
            <p:ph type="dt" sz="half" idx="10"/>
          </p:nvPr>
        </p:nvSpPr>
        <p:spPr/>
        <p:txBody>
          <a:bodyPr/>
          <a:lstStyle/>
          <a:p>
            <a:fld id="{DBA50EAB-41BE-44C5-8B3C-E8577D7CCC37}" type="datetime3">
              <a:rPr lang="en-US" smtClean="0"/>
              <a:pPr/>
              <a:t>11 April 2022</a:t>
            </a:fld>
            <a:endParaRPr lang="en-US" dirty="0"/>
          </a:p>
        </p:txBody>
      </p:sp>
      <p:sp>
        <p:nvSpPr>
          <p:cNvPr id="5" name="Footer Placeholder 4"/>
          <p:cNvSpPr>
            <a:spLocks noGrp="1"/>
          </p:cNvSpPr>
          <p:nvPr>
            <p:ph type="ftr" sz="quarter" idx="11"/>
          </p:nvPr>
        </p:nvSpPr>
        <p:spPr/>
        <p:txBody>
          <a:bodyPr/>
          <a:lstStyle/>
          <a:p>
            <a:r>
              <a:rPr lang="en-US"/>
              <a:t>Department of CSE</a:t>
            </a:r>
            <a:endParaRPr lang="en-US" dirty="0"/>
          </a:p>
        </p:txBody>
      </p:sp>
      <p:sp>
        <p:nvSpPr>
          <p:cNvPr id="6" name="Slide Number Placeholder 5"/>
          <p:cNvSpPr>
            <a:spLocks noGrp="1"/>
          </p:cNvSpPr>
          <p:nvPr>
            <p:ph type="sldNum" sz="quarter" idx="12"/>
          </p:nvPr>
        </p:nvSpPr>
        <p:spPr/>
        <p:txBody>
          <a:bodyPr/>
          <a:lstStyle/>
          <a:p>
            <a:fld id="{C0EC1BDC-9B67-430D-970A-E36C75175141}"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sz="4400" dirty="0">
                <a:latin typeface="Baskerville Old Face" panose="02020602080505020303" pitchFamily="18" charset="0"/>
                <a:cs typeface="Arial" pitchFamily="34" charset="0"/>
              </a:rPr>
              <a:t>Course Certificate</a:t>
            </a:r>
          </a:p>
        </p:txBody>
      </p:sp>
      <p:sp>
        <p:nvSpPr>
          <p:cNvPr id="3" name="Content Placeholder 2"/>
          <p:cNvSpPr>
            <a:spLocks noGrp="1"/>
          </p:cNvSpPr>
          <p:nvPr>
            <p:ph idx="1"/>
          </p:nvPr>
        </p:nvSpPr>
        <p:spPr>
          <a:xfrm>
            <a:off x="609600" y="1600200"/>
            <a:ext cx="8229600" cy="4525963"/>
          </a:xfrm>
        </p:spPr>
        <p:txBody>
          <a:bodyPr/>
          <a:lstStyle/>
          <a:p>
            <a:pPr marL="0" indent="0">
              <a:buNone/>
            </a:pPr>
            <a:endParaRPr lang="en-US" sz="2400" dirty="0">
              <a:latin typeface="Baskerville Old Face" panose="02020602080505020303" pitchFamily="18" charset="0"/>
              <a:cs typeface="Arial" pitchFamily="34" charset="0"/>
            </a:endParaRPr>
          </a:p>
          <a:p>
            <a:pPr marL="0" indent="0">
              <a:buNone/>
            </a:pPr>
            <a:endParaRPr lang="en-US" dirty="0"/>
          </a:p>
        </p:txBody>
      </p:sp>
      <p:sp>
        <p:nvSpPr>
          <p:cNvPr id="4" name="Date Placeholder 3"/>
          <p:cNvSpPr>
            <a:spLocks noGrp="1"/>
          </p:cNvSpPr>
          <p:nvPr>
            <p:ph type="dt" sz="half" idx="10"/>
          </p:nvPr>
        </p:nvSpPr>
        <p:spPr/>
        <p:txBody>
          <a:bodyPr/>
          <a:lstStyle/>
          <a:p>
            <a:fld id="{DBA50EAB-41BE-44C5-8B3C-E8577D7CCC37}" type="datetime3">
              <a:rPr lang="en-US" smtClean="0"/>
              <a:pPr/>
              <a:t>11 April 2022</a:t>
            </a:fld>
            <a:endParaRPr lang="en-US" dirty="0"/>
          </a:p>
        </p:txBody>
      </p:sp>
      <p:sp>
        <p:nvSpPr>
          <p:cNvPr id="5" name="Footer Placeholder 4"/>
          <p:cNvSpPr>
            <a:spLocks noGrp="1"/>
          </p:cNvSpPr>
          <p:nvPr>
            <p:ph type="ftr" sz="quarter" idx="11"/>
          </p:nvPr>
        </p:nvSpPr>
        <p:spPr/>
        <p:txBody>
          <a:bodyPr/>
          <a:lstStyle/>
          <a:p>
            <a:r>
              <a:rPr lang="en-US"/>
              <a:t>Department of CSE</a:t>
            </a:r>
            <a:endParaRPr lang="en-US" dirty="0"/>
          </a:p>
        </p:txBody>
      </p:sp>
      <p:sp>
        <p:nvSpPr>
          <p:cNvPr id="6" name="Slide Number Placeholder 5"/>
          <p:cNvSpPr>
            <a:spLocks noGrp="1"/>
          </p:cNvSpPr>
          <p:nvPr>
            <p:ph type="sldNum" sz="quarter" idx="12"/>
          </p:nvPr>
        </p:nvSpPr>
        <p:spPr/>
        <p:txBody>
          <a:bodyPr/>
          <a:lstStyle/>
          <a:p>
            <a:fld id="{C0EC1BDC-9B67-430D-970A-E36C75175141}" type="slidenum">
              <a:rPr lang="en-US" smtClean="0"/>
              <a:pPr/>
              <a:t>3</a:t>
            </a:fld>
            <a:endParaRPr lang="en-US"/>
          </a:p>
        </p:txBody>
      </p:sp>
      <p:pic>
        <p:nvPicPr>
          <p:cNvPr id="8" name="Picture 7">
            <a:extLst>
              <a:ext uri="{FF2B5EF4-FFF2-40B4-BE49-F238E27FC236}">
                <a16:creationId xmlns:a16="http://schemas.microsoft.com/office/drawing/2014/main" id="{506E61DD-2D4B-40C4-AE47-EC94E1B1A884}"/>
              </a:ext>
            </a:extLst>
          </p:cNvPr>
          <p:cNvPicPr>
            <a:picLocks noChangeAspect="1"/>
          </p:cNvPicPr>
          <p:nvPr/>
        </p:nvPicPr>
        <p:blipFill rotWithShape="1">
          <a:blip r:embed="rId2">
            <a:extLst>
              <a:ext uri="{28A0092B-C50C-407E-A947-70E740481C1C}">
                <a14:useLocalDpi xmlns:a14="http://schemas.microsoft.com/office/drawing/2010/main" val="0"/>
              </a:ext>
            </a:extLst>
          </a:blip>
          <a:srcRect l="20833" t="12006" r="20833" b="12963"/>
          <a:stretch/>
        </p:blipFill>
        <p:spPr>
          <a:xfrm>
            <a:off x="1447800" y="1676400"/>
            <a:ext cx="6629400" cy="4191000"/>
          </a:xfrm>
          <a:prstGeom prst="rect">
            <a:avLst/>
          </a:prstGeom>
        </p:spPr>
      </p:pic>
    </p:spTree>
    <p:extLst>
      <p:ext uri="{BB962C8B-B14F-4D97-AF65-F5344CB8AC3E}">
        <p14:creationId xmlns:p14="http://schemas.microsoft.com/office/powerpoint/2010/main" val="3188435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3400" y="381000"/>
            <a:ext cx="8229600" cy="655638"/>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solidFill>
                  <a:srgbClr val="C00000"/>
                </a:solidFill>
                <a:latin typeface="Baskerville Old Face" panose="02020602080505020303" pitchFamily="18" charset="0"/>
                <a:cs typeface="Arial" pitchFamily="34" charset="0"/>
              </a:rPr>
              <a:t>Introduction</a:t>
            </a:r>
          </a:p>
        </p:txBody>
      </p:sp>
      <p:sp>
        <p:nvSpPr>
          <p:cNvPr id="6" name="Content Placeholder 2"/>
          <p:cNvSpPr txBox="1">
            <a:spLocks/>
          </p:cNvSpPr>
          <p:nvPr/>
        </p:nvSpPr>
        <p:spPr>
          <a:xfrm>
            <a:off x="457200" y="1447801"/>
            <a:ext cx="8305800" cy="6324599"/>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20000"/>
              </a:lnSpc>
            </a:pPr>
            <a:r>
              <a:rPr lang="en-IN" sz="3100" dirty="0">
                <a:effectLst/>
                <a:latin typeface="Baskerville Old Face" panose="02020602080505020303" pitchFamily="18" charset="0"/>
                <a:ea typeface="NSimSun" panose="02010609030101010101" pitchFamily="49" charset="-122"/>
              </a:rPr>
              <a:t>Selenium is a robust set of took that supports rapid development of test automation for web-based applications.</a:t>
            </a:r>
            <a:endParaRPr lang="en-US" sz="3400" i="0" dirty="0">
              <a:solidFill>
                <a:srgbClr val="202124"/>
              </a:solidFill>
              <a:effectLst/>
              <a:latin typeface="Baskerville Old Face" panose="02020602080505020303" pitchFamily="18" charset="0"/>
            </a:endParaRPr>
          </a:p>
          <a:p>
            <a:pPr lvl="0" algn="just"/>
            <a:endParaRPr lang="en-IN" sz="3100" b="1" kern="150" dirty="0">
              <a:effectLst/>
              <a:latin typeface="Baskerville Old Face" panose="02020602080505020303" pitchFamily="18" charset="0"/>
              <a:ea typeface="NSimSun" panose="02010609030101010101" pitchFamily="49" charset="-122"/>
              <a:cs typeface="Mangal" panose="02040503050203030202" pitchFamily="18" charset="0"/>
            </a:endParaRPr>
          </a:p>
          <a:p>
            <a:pPr lvl="0" algn="just"/>
            <a:r>
              <a:rPr lang="en-IN" sz="3100" kern="150" dirty="0">
                <a:effectLst/>
                <a:latin typeface="Baskerville Old Face" panose="02020602080505020303" pitchFamily="18" charset="0"/>
                <a:ea typeface="NSimSun" panose="02010609030101010101" pitchFamily="49" charset="-122"/>
                <a:cs typeface="Mangal" panose="02040503050203030202" pitchFamily="18" charset="0"/>
              </a:rPr>
              <a:t>Selenium provides a rich set of testing functions specifically geared to the needs of testing of a web application</a:t>
            </a:r>
            <a:r>
              <a:rPr lang="en-IN" sz="3100" kern="150" dirty="0">
                <a:effectLst/>
                <a:latin typeface="Arial" panose="020B0604020202020204" pitchFamily="34" charset="0"/>
                <a:ea typeface="NSimSun" panose="02010609030101010101" pitchFamily="49" charset="-122"/>
                <a:cs typeface="Mangal" panose="02040503050203030202" pitchFamily="18" charset="0"/>
              </a:rPr>
              <a:t>.</a:t>
            </a:r>
          </a:p>
          <a:p>
            <a:pPr lvl="0" algn="just"/>
            <a:endParaRPr lang="en-US" sz="2600" dirty="0">
              <a:solidFill>
                <a:srgbClr val="333333"/>
              </a:solidFill>
              <a:latin typeface="Baskerville Old Face" panose="02020602080505020303" pitchFamily="18" charset="0"/>
              <a:cs typeface="Arial" pitchFamily="34" charset="0"/>
            </a:endParaRPr>
          </a:p>
          <a:p>
            <a:pPr algn="just">
              <a:lnSpc>
                <a:spcPct val="120000"/>
              </a:lnSpc>
            </a:pPr>
            <a:r>
              <a:rPr lang="en-IN" sz="2800" kern="150" dirty="0">
                <a:effectLst/>
                <a:latin typeface="Baskerville Old Face" panose="02020602080505020303" pitchFamily="18" charset="0"/>
                <a:ea typeface="NSimSun" panose="02010609030101010101" pitchFamily="49" charset="-122"/>
                <a:cs typeface="Mangal" panose="02040503050203030202" pitchFamily="18" charset="0"/>
              </a:rPr>
              <a:t>Selenium operations are highly flexible, allowing many options for locating UI elements and comparing expected test results against actual application behaviour.</a:t>
            </a:r>
          </a:p>
          <a:p>
            <a:pPr algn="just">
              <a:lnSpc>
                <a:spcPct val="120000"/>
              </a:lnSpc>
            </a:pPr>
            <a:endParaRPr lang="en-US" sz="2600" dirty="0">
              <a:effectLst/>
              <a:latin typeface="Baskerville Old Face" panose="02020602080505020303" pitchFamily="18" charset="0"/>
              <a:ea typeface="Calibri" panose="020F0502020204030204" pitchFamily="34" charset="0"/>
              <a:cs typeface="Arial" pitchFamily="34" charset="0"/>
            </a:endParaRPr>
          </a:p>
          <a:p>
            <a:pPr marL="0" indent="0" algn="just">
              <a:lnSpc>
                <a:spcPct val="120000"/>
              </a:lnSpc>
              <a:buNone/>
            </a:pPr>
            <a:endParaRPr lang="en-US" sz="3100" dirty="0">
              <a:latin typeface="Baskerville Old Face" panose="02020602080505020303" pitchFamily="18" charset="0"/>
              <a:cs typeface="Arial" pitchFamily="34" charset="0"/>
            </a:endParaRPr>
          </a:p>
          <a:p>
            <a:pPr marL="0" indent="0" algn="just">
              <a:lnSpc>
                <a:spcPct val="120000"/>
              </a:lnSpc>
              <a:buNone/>
            </a:pPr>
            <a:r>
              <a:rPr lang="en-US" sz="3100" dirty="0">
                <a:latin typeface="Baskerville Old Face" panose="02020602080505020303" pitchFamily="18" charset="0"/>
                <a:cs typeface="Arial" pitchFamily="34" charset="0"/>
              </a:rPr>
              <a:t>             </a:t>
            </a:r>
          </a:p>
          <a:p>
            <a:pPr algn="just">
              <a:lnSpc>
                <a:spcPct val="80000"/>
              </a:lnSpc>
              <a:buFont typeface="Arial" pitchFamily="34" charset="0"/>
              <a:buNone/>
            </a:pPr>
            <a:endParaRPr lang="en-US" sz="2800" dirty="0"/>
          </a:p>
          <a:p>
            <a:pPr algn="just">
              <a:lnSpc>
                <a:spcPct val="80000"/>
              </a:lnSpc>
            </a:pPr>
            <a:endParaRPr lang="en-US" sz="2800" dirty="0"/>
          </a:p>
          <a:p>
            <a:pPr algn="just"/>
            <a:endParaRPr lang="en-US" sz="2800" dirty="0">
              <a:latin typeface="Arial" pitchFamily="34" charset="0"/>
              <a:cs typeface="Arial" pitchFamily="34" charset="0"/>
            </a:endParaRPr>
          </a:p>
          <a:p>
            <a:pPr algn="just"/>
            <a:endParaRPr lang="en-US" sz="2800" dirty="0"/>
          </a:p>
        </p:txBody>
      </p:sp>
      <p:sp>
        <p:nvSpPr>
          <p:cNvPr id="7" name="Date Placeholder 6"/>
          <p:cNvSpPr>
            <a:spLocks noGrp="1"/>
          </p:cNvSpPr>
          <p:nvPr>
            <p:ph type="dt" sz="half" idx="10"/>
          </p:nvPr>
        </p:nvSpPr>
        <p:spPr/>
        <p:txBody>
          <a:bodyPr/>
          <a:lstStyle/>
          <a:p>
            <a:fld id="{34BF8381-4334-4BCF-A228-57F83149AF87}" type="datetime3">
              <a:rPr lang="en-US" smtClean="0"/>
              <a:pPr/>
              <a:t>11 April 2022</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4</a:t>
            </a:fld>
            <a:endParaRPr lang="en-US"/>
          </a:p>
        </p:txBody>
      </p:sp>
    </p:spTree>
    <p:extLst>
      <p:ext uri="{BB962C8B-B14F-4D97-AF65-F5344CB8AC3E}">
        <p14:creationId xmlns:p14="http://schemas.microsoft.com/office/powerpoint/2010/main" val="3905252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A75E2FCA-C2E1-4F18-8725-C39FF27009E9}" type="datetime3">
              <a:rPr lang="en-US" smtClean="0"/>
              <a:pPr/>
              <a:t>11 April 2022</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5</a:t>
            </a:fld>
            <a:endParaRPr lang="en-US"/>
          </a:p>
        </p:txBody>
      </p:sp>
      <p:sp>
        <p:nvSpPr>
          <p:cNvPr id="10" name="Title 1"/>
          <p:cNvSpPr>
            <a:spLocks noGrp="1"/>
          </p:cNvSpPr>
          <p:nvPr>
            <p:ph type="title"/>
          </p:nvPr>
        </p:nvSpPr>
        <p:spPr>
          <a:xfrm>
            <a:off x="495300" y="381000"/>
            <a:ext cx="8229600" cy="655638"/>
          </a:xfrm>
        </p:spPr>
        <p:txBody>
          <a:bodyPr>
            <a:normAutofit fontScale="90000"/>
          </a:bodyPr>
          <a:lstStyle/>
          <a:p>
            <a:pPr algn="l"/>
            <a:r>
              <a:rPr lang="en-US" dirty="0">
                <a:solidFill>
                  <a:srgbClr val="C00000"/>
                </a:solidFill>
                <a:latin typeface="Baskerville Old Face" panose="02020602080505020303" pitchFamily="18" charset="0"/>
                <a:cs typeface="Arial" pitchFamily="34" charset="0"/>
              </a:rPr>
              <a:t>Objectives</a:t>
            </a:r>
          </a:p>
        </p:txBody>
      </p:sp>
      <p:sp>
        <p:nvSpPr>
          <p:cNvPr id="11" name="Content Placeholder 2"/>
          <p:cNvSpPr>
            <a:spLocks noGrp="1"/>
          </p:cNvSpPr>
          <p:nvPr>
            <p:ph idx="1"/>
          </p:nvPr>
        </p:nvSpPr>
        <p:spPr>
          <a:xfrm>
            <a:off x="533400" y="1371600"/>
            <a:ext cx="8153400" cy="4984750"/>
          </a:xfrm>
        </p:spPr>
        <p:txBody>
          <a:bodyPr>
            <a:normAutofit lnSpcReduction="10000"/>
          </a:bodyPr>
          <a:lstStyle/>
          <a:p>
            <a:r>
              <a:rPr lang="en-US" sz="2400" b="1" dirty="0">
                <a:latin typeface="Baskerville Old Face" panose="02020602080505020303" pitchFamily="18" charset="0"/>
                <a:cs typeface="Arial" pitchFamily="34" charset="0"/>
              </a:rPr>
              <a:t>Project objective</a:t>
            </a:r>
          </a:p>
          <a:p>
            <a:pPr marL="0" indent="0">
              <a:buNone/>
            </a:pPr>
            <a:r>
              <a:rPr lang="en-US" sz="2400" dirty="0">
                <a:latin typeface="Baskerville Old Face" panose="02020602080505020303" pitchFamily="18" charset="0"/>
                <a:cs typeface="Arial" pitchFamily="34" charset="0"/>
              </a:rPr>
              <a:t>    </a:t>
            </a:r>
            <a:r>
              <a:rPr lang="en-IN" sz="2400" dirty="0">
                <a:latin typeface="Baskerville Old Face" panose="02020602080505020303" pitchFamily="18" charset="0"/>
                <a:cs typeface="Arial" pitchFamily="34" charset="0"/>
              </a:rPr>
              <a:t>The objective of “Automation online bus reservation” is to easily track the information of all customers, departure bus station and seat information and bus destination</a:t>
            </a:r>
            <a:endParaRPr lang="en-US" sz="2400" dirty="0">
              <a:latin typeface="Baskerville Old Face" panose="02020602080505020303" pitchFamily="18" charset="0"/>
              <a:cs typeface="Arial" pitchFamily="34" charset="0"/>
            </a:endParaRPr>
          </a:p>
          <a:p>
            <a:r>
              <a:rPr lang="en-US" sz="2400" b="1" dirty="0">
                <a:latin typeface="Baskerville Old Face" panose="02020602080505020303" pitchFamily="18" charset="0"/>
                <a:cs typeface="Arial" pitchFamily="34" charset="0"/>
              </a:rPr>
              <a:t>Scope of project</a:t>
            </a:r>
          </a:p>
          <a:p>
            <a:pPr marL="0" indent="0">
              <a:buNone/>
            </a:pPr>
            <a:r>
              <a:rPr lang="en-US" sz="2400" b="0" i="0" dirty="0">
                <a:effectLst/>
                <a:latin typeface="Baskerville Old Face" panose="02020602080505020303" pitchFamily="18" charset="0"/>
              </a:rPr>
              <a:t>   </a:t>
            </a:r>
            <a:r>
              <a:rPr lang="en-IN" sz="2400" dirty="0">
                <a:latin typeface="Baskerville Old Face" panose="02020602080505020303" pitchFamily="18" charset="0"/>
              </a:rPr>
              <a:t>T</a:t>
            </a:r>
            <a:r>
              <a:rPr lang="en-IN" sz="2400" b="0" i="0" dirty="0">
                <a:effectLst/>
                <a:latin typeface="Baskerville Old Face" panose="02020602080505020303" pitchFamily="18" charset="0"/>
              </a:rPr>
              <a:t>his system is helpful to business owners to maintain their business by using this web application. Owner every moment check the departure information and seats booking information and also help to keeping record of every transaction by using this application not only business owner but also general user using this web page for the purpose of booking the tickets online general user no need to go bus counter to book tickets they can book ticket remotely anywhere in the world by </a:t>
            </a:r>
            <a:r>
              <a:rPr lang="en-IN" sz="2400" b="0" i="0" dirty="0" err="1">
                <a:effectLst/>
                <a:latin typeface="Baskerville Old Face" panose="02020602080505020303" pitchFamily="18" charset="0"/>
              </a:rPr>
              <a:t>fulfill</a:t>
            </a:r>
            <a:r>
              <a:rPr lang="en-IN" sz="2400" b="0" i="0" dirty="0">
                <a:effectLst/>
                <a:latin typeface="Baskerville Old Face" panose="02020602080505020303" pitchFamily="18" charset="0"/>
              </a:rPr>
              <a:t> this instruction.</a:t>
            </a:r>
            <a:endParaRPr lang="en-US" sz="2400" dirty="0">
              <a:latin typeface="Baskerville Old Face" panose="02020602080505020303" pitchFamily="18" charset="0"/>
              <a:cs typeface="Arial" pitchFamily="34" charset="0"/>
            </a:endParaRPr>
          </a:p>
          <a:p>
            <a:pPr marL="0" indent="0" algn="just">
              <a:lnSpc>
                <a:spcPct val="80000"/>
              </a:lnSpc>
              <a:buNone/>
            </a:pPr>
            <a:endParaRPr lang="en-US" sz="2800" dirty="0"/>
          </a:p>
          <a:p>
            <a:pPr algn="just"/>
            <a:endParaRPr lang="en-US" sz="2800" dirty="0">
              <a:latin typeface="Arial" pitchFamily="34" charset="0"/>
              <a:cs typeface="Arial" pitchFamily="34" charset="0"/>
            </a:endParaRPr>
          </a:p>
          <a:p>
            <a:pPr algn="just"/>
            <a:endParaRPr lang="en-US" sz="2800" dirty="0"/>
          </a:p>
        </p:txBody>
      </p:sp>
    </p:spTree>
    <p:extLst>
      <p:ext uri="{BB962C8B-B14F-4D97-AF65-F5344CB8AC3E}">
        <p14:creationId xmlns:p14="http://schemas.microsoft.com/office/powerpoint/2010/main" val="3185972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88A2916-C0A4-4267-9374-48ED518F9068}" type="datetime3">
              <a:rPr lang="en-US" smtClean="0"/>
              <a:pPr/>
              <a:t>11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6</a:t>
            </a:fld>
            <a:endParaRPr lang="en-US"/>
          </a:p>
        </p:txBody>
      </p:sp>
      <p:sp>
        <p:nvSpPr>
          <p:cNvPr id="7" name="Title 1"/>
          <p:cNvSpPr>
            <a:spLocks noGrp="1"/>
          </p:cNvSpPr>
          <p:nvPr>
            <p:ph type="title"/>
          </p:nvPr>
        </p:nvSpPr>
        <p:spPr>
          <a:xfrm>
            <a:off x="381000" y="457200"/>
            <a:ext cx="8229600" cy="655638"/>
          </a:xfrm>
        </p:spPr>
        <p:txBody>
          <a:bodyPr>
            <a:normAutofit fontScale="90000"/>
          </a:bodyPr>
          <a:lstStyle/>
          <a:p>
            <a:pPr algn="l"/>
            <a:r>
              <a:rPr lang="en-US" dirty="0">
                <a:solidFill>
                  <a:srgbClr val="C00000"/>
                </a:solidFill>
                <a:latin typeface="Baskerville Old Face" panose="02020602080505020303" pitchFamily="18" charset="0"/>
                <a:cs typeface="Arial" pitchFamily="34" charset="0"/>
              </a:rPr>
              <a:t>Project Implementation</a:t>
            </a:r>
            <a:endParaRPr lang="en-US" dirty="0">
              <a:solidFill>
                <a:srgbClr val="C00000"/>
              </a:solidFill>
              <a:latin typeface="Baskerville Old Face" panose="02020602080505020303" pitchFamily="18" charset="0"/>
            </a:endParaRPr>
          </a:p>
        </p:txBody>
      </p:sp>
      <p:sp>
        <p:nvSpPr>
          <p:cNvPr id="8" name="Content Placeholder 2"/>
          <p:cNvSpPr>
            <a:spLocks noGrp="1"/>
          </p:cNvSpPr>
          <p:nvPr>
            <p:ph idx="1"/>
          </p:nvPr>
        </p:nvSpPr>
        <p:spPr>
          <a:xfrm>
            <a:off x="381000" y="1295400"/>
            <a:ext cx="8382000" cy="6172200"/>
          </a:xfrm>
        </p:spPr>
        <p:txBody>
          <a:bodyPr>
            <a:normAutofit/>
          </a:bodyPr>
          <a:lstStyle/>
          <a:p>
            <a:r>
              <a:rPr lang="en-IN" sz="2400" b="0" i="0" dirty="0">
                <a:solidFill>
                  <a:srgbClr val="363636"/>
                </a:solidFill>
                <a:effectLst/>
                <a:latin typeface="Baskerville Old Face" panose="02020602080505020303" pitchFamily="18" charset="0"/>
              </a:rPr>
              <a:t>In the implementation phase all the programs are written database is created user optimal document is written user are trained and the system tested with optimal data the implementation is carried out with the result that have been obtained from the flexibility study and analysis the system is implemented by finishing the project with the help of appropriate tools that been suggested and are loaded in to the server then the system is tested with appropriate data input to check the successful Ness of the system this being carried out by inputting data that are of rare to inputted then the administrator will be trained for optimal functionality to control and maintain system at the later stage</a:t>
            </a:r>
          </a:p>
          <a:p>
            <a:pPr marL="0" indent="0">
              <a:buNone/>
            </a:pPr>
            <a:endParaRPr lang="en-IN" sz="2400" dirty="0">
              <a:solidFill>
                <a:srgbClr val="363636"/>
              </a:solidFill>
              <a:latin typeface="Baskerville Old Face" panose="02020602080505020303" pitchFamily="18" charset="0"/>
            </a:endParaRPr>
          </a:p>
          <a:p>
            <a:endParaRPr lang="en-US" sz="2400" dirty="0">
              <a:latin typeface="Baskerville Old Face" panose="02020602080505020303" pitchFamily="18" charset="0"/>
            </a:endParaRPr>
          </a:p>
        </p:txBody>
      </p:sp>
    </p:spTree>
    <p:extLst>
      <p:ext uri="{BB962C8B-B14F-4D97-AF65-F5344CB8AC3E}">
        <p14:creationId xmlns:p14="http://schemas.microsoft.com/office/powerpoint/2010/main" val="252648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88A2916-C0A4-4267-9374-48ED518F9068}" type="datetime3">
              <a:rPr lang="en-US" smtClean="0"/>
              <a:pPr/>
              <a:t>11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7</a:t>
            </a:fld>
            <a:endParaRPr lang="en-US"/>
          </a:p>
        </p:txBody>
      </p:sp>
      <p:sp>
        <p:nvSpPr>
          <p:cNvPr id="7" name="Title 1"/>
          <p:cNvSpPr>
            <a:spLocks noGrp="1"/>
          </p:cNvSpPr>
          <p:nvPr>
            <p:ph type="title"/>
          </p:nvPr>
        </p:nvSpPr>
        <p:spPr>
          <a:xfrm>
            <a:off x="381000" y="457200"/>
            <a:ext cx="8229600" cy="655638"/>
          </a:xfrm>
        </p:spPr>
        <p:txBody>
          <a:bodyPr>
            <a:normAutofit fontScale="90000"/>
          </a:bodyPr>
          <a:lstStyle/>
          <a:p>
            <a:pPr algn="l"/>
            <a:r>
              <a:rPr lang="en-US" dirty="0">
                <a:solidFill>
                  <a:srgbClr val="C00000"/>
                </a:solidFill>
                <a:latin typeface="Baskerville Old Face" panose="02020602080505020303" pitchFamily="18" charset="0"/>
                <a:cs typeface="Arial" pitchFamily="34" charset="0"/>
              </a:rPr>
              <a:t>Project Implementation</a:t>
            </a:r>
            <a:endParaRPr lang="en-US" dirty="0">
              <a:solidFill>
                <a:srgbClr val="C00000"/>
              </a:solidFill>
              <a:latin typeface="Baskerville Old Face" panose="02020602080505020303" pitchFamily="18" charset="0"/>
            </a:endParaRPr>
          </a:p>
        </p:txBody>
      </p:sp>
      <p:sp>
        <p:nvSpPr>
          <p:cNvPr id="8" name="Content Placeholder 2"/>
          <p:cNvSpPr>
            <a:spLocks noGrp="1"/>
          </p:cNvSpPr>
          <p:nvPr>
            <p:ph idx="1"/>
          </p:nvPr>
        </p:nvSpPr>
        <p:spPr>
          <a:xfrm>
            <a:off x="457200" y="1295400"/>
            <a:ext cx="8305800" cy="4953000"/>
          </a:xfrm>
        </p:spPr>
        <p:txBody>
          <a:bodyPr>
            <a:normAutofit fontScale="92500" lnSpcReduction="10000"/>
          </a:bodyPr>
          <a:lstStyle/>
          <a:p>
            <a:r>
              <a:rPr lang="en-IN" sz="2400" b="0" i="0" dirty="0">
                <a:solidFill>
                  <a:srgbClr val="363636"/>
                </a:solidFill>
                <a:effectLst/>
                <a:latin typeface="Baskerville Old Face" panose="02020602080505020303" pitchFamily="18" charset="0"/>
              </a:rPr>
              <a:t>Installation procedure</a:t>
            </a:r>
          </a:p>
          <a:p>
            <a:pPr marL="0" indent="0">
              <a:buNone/>
            </a:pPr>
            <a:r>
              <a:rPr lang="en-IN" sz="2400" dirty="0">
                <a:solidFill>
                  <a:srgbClr val="363636"/>
                </a:solidFill>
                <a:latin typeface="Baskerville Old Face" panose="02020602080505020303" pitchFamily="18" charset="0"/>
              </a:rPr>
              <a:t>The installation procedure is a set of steps that have to be carried out in specific order for the proper installation off the developed system. Being a web page it requires a fixed space in the server. The first phase is allocation of system in the space provided in the server. The system is stored in root directory. This directory is uploaded into the server space that have been allocated.</a:t>
            </a:r>
          </a:p>
          <a:p>
            <a:endParaRPr lang="en-IN" sz="2400" b="0" i="0" dirty="0">
              <a:solidFill>
                <a:srgbClr val="363636"/>
              </a:solidFill>
              <a:effectLst/>
              <a:latin typeface="Baskerville Old Face" panose="02020602080505020303" pitchFamily="18" charset="0"/>
            </a:endParaRPr>
          </a:p>
          <a:p>
            <a:r>
              <a:rPr lang="en-IN" sz="2400" b="0" i="0" dirty="0">
                <a:solidFill>
                  <a:srgbClr val="363636"/>
                </a:solidFill>
                <a:effectLst/>
                <a:latin typeface="Baskerville Old Face" panose="02020602080505020303" pitchFamily="18" charset="0"/>
              </a:rPr>
              <a:t>Implementation plan</a:t>
            </a:r>
          </a:p>
          <a:p>
            <a:pPr marL="0" indent="0">
              <a:buNone/>
            </a:pPr>
            <a:r>
              <a:rPr lang="en-IN" sz="2400" dirty="0">
                <a:solidFill>
                  <a:srgbClr val="363636"/>
                </a:solidFill>
                <a:latin typeface="Baskerville Old Face" panose="02020602080505020303" pitchFamily="18" charset="0"/>
              </a:rPr>
              <a:t>The first phase in the implementation of a system is a plan to make it implement. For proper implementation the plan is a pre-requisite a</a:t>
            </a:r>
            <a:r>
              <a:rPr lang="en-IN" sz="2400" b="0" i="0" dirty="0">
                <a:solidFill>
                  <a:srgbClr val="363636"/>
                </a:solidFill>
                <a:effectLst/>
                <a:latin typeface="Baskerville Old Face" panose="02020602080505020303" pitchFamily="18" charset="0"/>
              </a:rPr>
              <a:t>nd is known as pre-implementation activity. It is in the steps that various activities which are required for implementation a system are identified and their sequence and relation to each other is deserved. In the steps various other estimates like time required for each activity.</a:t>
            </a:r>
          </a:p>
          <a:p>
            <a:pPr marL="0" indent="0">
              <a:buNone/>
            </a:pPr>
            <a:endParaRPr lang="en-US" sz="2400" b="0" i="0" dirty="0">
              <a:solidFill>
                <a:srgbClr val="363636"/>
              </a:solidFill>
              <a:effectLst/>
              <a:latin typeface="Baskerville Old Face" panose="02020602080505020303" pitchFamily="18" charset="0"/>
            </a:endParaRPr>
          </a:p>
        </p:txBody>
      </p:sp>
    </p:spTree>
    <p:extLst>
      <p:ext uri="{BB962C8B-B14F-4D97-AF65-F5344CB8AC3E}">
        <p14:creationId xmlns:p14="http://schemas.microsoft.com/office/powerpoint/2010/main" val="2389284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D9E4403-D133-4E34-8516-5B0E43270005}" type="datetime3">
              <a:rPr lang="en-US" smtClean="0"/>
              <a:pPr/>
              <a:t>11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8</a:t>
            </a:fld>
            <a:endParaRPr lang="en-US"/>
          </a:p>
        </p:txBody>
      </p:sp>
      <p:sp>
        <p:nvSpPr>
          <p:cNvPr id="7" name="Title 1"/>
          <p:cNvSpPr>
            <a:spLocks noGrp="1"/>
          </p:cNvSpPr>
          <p:nvPr>
            <p:ph type="title"/>
          </p:nvPr>
        </p:nvSpPr>
        <p:spPr>
          <a:xfrm>
            <a:off x="381000" y="533400"/>
            <a:ext cx="8229600" cy="503238"/>
          </a:xfrm>
        </p:spPr>
        <p:txBody>
          <a:bodyPr>
            <a:normAutofit fontScale="90000"/>
          </a:bodyPr>
          <a:lstStyle/>
          <a:p>
            <a:pPr algn="l"/>
            <a:r>
              <a:rPr lang="en-US" dirty="0">
                <a:solidFill>
                  <a:srgbClr val="C00000"/>
                </a:solidFill>
                <a:latin typeface="Baskerville Old Face" panose="02020602080505020303" pitchFamily="18" charset="0"/>
                <a:cs typeface="Arial" pitchFamily="34" charset="0"/>
              </a:rPr>
              <a:t>Methodology</a:t>
            </a:r>
          </a:p>
        </p:txBody>
      </p:sp>
      <p:sp>
        <p:nvSpPr>
          <p:cNvPr id="8" name="Content Placeholder 2"/>
          <p:cNvSpPr>
            <a:spLocks noGrp="1"/>
          </p:cNvSpPr>
          <p:nvPr>
            <p:ph idx="1"/>
          </p:nvPr>
        </p:nvSpPr>
        <p:spPr>
          <a:xfrm>
            <a:off x="457200" y="1371600"/>
            <a:ext cx="8305800" cy="5029200"/>
          </a:xfrm>
        </p:spPr>
        <p:txBody>
          <a:bodyPr>
            <a:normAutofit/>
          </a:bodyPr>
          <a:lstStyle/>
          <a:p>
            <a:pPr algn="just">
              <a:buFont typeface="Wingdings" panose="05000000000000000000" pitchFamily="2" charset="2"/>
              <a:buChar char="Ø"/>
            </a:pPr>
            <a:r>
              <a:rPr lang="en-IN" sz="2800" dirty="0">
                <a:latin typeface="Arial" pitchFamily="34" charset="0"/>
                <a:cs typeface="Arial" pitchFamily="34" charset="0"/>
              </a:rPr>
              <a:t>First goes to online ticket booking website.</a:t>
            </a:r>
          </a:p>
          <a:p>
            <a:pPr algn="just">
              <a:buFont typeface="Wingdings" panose="05000000000000000000" pitchFamily="2" charset="2"/>
              <a:buChar char="Ø"/>
            </a:pPr>
            <a:r>
              <a:rPr lang="en-IN" sz="2800" dirty="0">
                <a:latin typeface="Arial" pitchFamily="34" charset="0"/>
                <a:cs typeface="Arial" pitchFamily="34" charset="0"/>
              </a:rPr>
              <a:t>Fills the  from where box.</a:t>
            </a:r>
          </a:p>
          <a:p>
            <a:pPr algn="just">
              <a:buFont typeface="Wingdings" panose="05000000000000000000" pitchFamily="2" charset="2"/>
              <a:buChar char="Ø"/>
            </a:pPr>
            <a:r>
              <a:rPr lang="en-IN" sz="2800" dirty="0">
                <a:latin typeface="Arial" pitchFamily="34" charset="0"/>
                <a:cs typeface="Arial" pitchFamily="34" charset="0"/>
              </a:rPr>
              <a:t>Fills the to where box.</a:t>
            </a:r>
          </a:p>
          <a:p>
            <a:pPr algn="just">
              <a:buFont typeface="Wingdings" panose="05000000000000000000" pitchFamily="2" charset="2"/>
              <a:buChar char="Ø"/>
            </a:pPr>
            <a:r>
              <a:rPr lang="en-IN" sz="2800" dirty="0">
                <a:latin typeface="Arial" pitchFamily="34" charset="0"/>
                <a:cs typeface="Arial" pitchFamily="34" charset="0"/>
              </a:rPr>
              <a:t>Clicks on the calendar .</a:t>
            </a:r>
          </a:p>
          <a:p>
            <a:pPr algn="just">
              <a:buFont typeface="Wingdings" panose="05000000000000000000" pitchFamily="2" charset="2"/>
              <a:buChar char="Ø"/>
            </a:pPr>
            <a:r>
              <a:rPr lang="en-IN" sz="2800" dirty="0">
                <a:latin typeface="Arial" pitchFamily="34" charset="0"/>
                <a:cs typeface="Arial" pitchFamily="34" charset="0"/>
              </a:rPr>
              <a:t>Chooses a random future date from the calendar</a:t>
            </a:r>
          </a:p>
          <a:p>
            <a:pPr algn="just">
              <a:buFont typeface="Wingdings" panose="05000000000000000000" pitchFamily="2" charset="2"/>
              <a:buChar char="Ø"/>
            </a:pPr>
            <a:r>
              <a:rPr lang="en-IN" sz="2800" dirty="0">
                <a:latin typeface="Arial" pitchFamily="34" charset="0"/>
                <a:cs typeface="Arial" pitchFamily="34" charset="0"/>
              </a:rPr>
              <a:t>Clicks on search buses.</a:t>
            </a:r>
          </a:p>
          <a:p>
            <a:pPr algn="just">
              <a:buFont typeface="Wingdings" panose="05000000000000000000" pitchFamily="2" charset="2"/>
              <a:buChar char="Ø"/>
            </a:pPr>
            <a:r>
              <a:rPr lang="en-IN" sz="2800" dirty="0">
                <a:latin typeface="Arial" pitchFamily="34" charset="0"/>
                <a:cs typeface="Arial" pitchFamily="34" charset="0"/>
              </a:rPr>
              <a:t>First pop up will appear and closes the first popup.</a:t>
            </a:r>
          </a:p>
          <a:p>
            <a:pPr algn="just">
              <a:buFont typeface="Wingdings" panose="05000000000000000000" pitchFamily="2" charset="2"/>
              <a:buChar char="Ø"/>
            </a:pPr>
            <a:r>
              <a:rPr lang="en-IN" sz="2800" dirty="0">
                <a:latin typeface="Arial" pitchFamily="34" charset="0"/>
                <a:cs typeface="Arial" pitchFamily="34" charset="0"/>
              </a:rPr>
              <a:t>Second pop up will appear and closes the second popup.</a:t>
            </a:r>
          </a:p>
          <a:p>
            <a:pPr algn="just">
              <a:buFont typeface="Wingdings" panose="05000000000000000000" pitchFamily="2" charset="2"/>
              <a:buChar char="Ø"/>
            </a:pPr>
            <a:endParaRPr lang="en-IN" sz="1200" dirty="0">
              <a:latin typeface="Arial" pitchFamily="34" charset="0"/>
              <a:cs typeface="Arial" pitchFamily="34" charset="0"/>
            </a:endParaRPr>
          </a:p>
          <a:p>
            <a:pPr algn="just">
              <a:buFont typeface="Wingdings" panose="05000000000000000000" pitchFamily="2" charset="2"/>
              <a:buChar char="Ø"/>
            </a:pPr>
            <a:endParaRPr lang="en-IN" sz="1200" dirty="0">
              <a:latin typeface="Arial" pitchFamily="34" charset="0"/>
              <a:cs typeface="Arial" pitchFamily="34" charset="0"/>
            </a:endParaRPr>
          </a:p>
        </p:txBody>
      </p:sp>
    </p:spTree>
    <p:extLst>
      <p:ext uri="{BB962C8B-B14F-4D97-AF65-F5344CB8AC3E}">
        <p14:creationId xmlns:p14="http://schemas.microsoft.com/office/powerpoint/2010/main" val="1250361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D9E4403-D133-4E34-8516-5B0E43270005}" type="datetime3">
              <a:rPr lang="en-US" smtClean="0"/>
              <a:pPr/>
              <a:t>11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9</a:t>
            </a:fld>
            <a:endParaRPr lang="en-US"/>
          </a:p>
        </p:txBody>
      </p:sp>
      <p:sp>
        <p:nvSpPr>
          <p:cNvPr id="7" name="Title 1"/>
          <p:cNvSpPr>
            <a:spLocks noGrp="1"/>
          </p:cNvSpPr>
          <p:nvPr>
            <p:ph type="title"/>
          </p:nvPr>
        </p:nvSpPr>
        <p:spPr>
          <a:xfrm>
            <a:off x="381000" y="533400"/>
            <a:ext cx="8229600" cy="503238"/>
          </a:xfrm>
        </p:spPr>
        <p:txBody>
          <a:bodyPr>
            <a:normAutofit fontScale="90000"/>
          </a:bodyPr>
          <a:lstStyle/>
          <a:p>
            <a:pPr algn="l"/>
            <a:r>
              <a:rPr lang="en-US" dirty="0">
                <a:solidFill>
                  <a:srgbClr val="C00000"/>
                </a:solidFill>
                <a:latin typeface="Baskerville Old Face" panose="02020602080505020303" pitchFamily="18" charset="0"/>
                <a:cs typeface="Arial" pitchFamily="34" charset="0"/>
              </a:rPr>
              <a:t>Methodology</a:t>
            </a:r>
          </a:p>
        </p:txBody>
      </p:sp>
      <p:sp>
        <p:nvSpPr>
          <p:cNvPr id="8" name="Content Placeholder 2"/>
          <p:cNvSpPr>
            <a:spLocks noGrp="1"/>
          </p:cNvSpPr>
          <p:nvPr>
            <p:ph idx="1"/>
          </p:nvPr>
        </p:nvSpPr>
        <p:spPr>
          <a:xfrm>
            <a:off x="457200" y="1371600"/>
            <a:ext cx="8305800" cy="5029200"/>
          </a:xfrm>
        </p:spPr>
        <p:txBody>
          <a:bodyPr>
            <a:normAutofit/>
          </a:bodyPr>
          <a:lstStyle/>
          <a:p>
            <a:pPr algn="just">
              <a:buFont typeface="Wingdings" panose="05000000000000000000" pitchFamily="2" charset="2"/>
              <a:buChar char="Ø"/>
            </a:pPr>
            <a:r>
              <a:rPr lang="en-IN" sz="2800" dirty="0">
                <a:latin typeface="Arial" pitchFamily="34" charset="0"/>
                <a:cs typeface="Arial" pitchFamily="34" charset="0"/>
              </a:rPr>
              <a:t>The list of buses will we shown which are present in from box and to box.</a:t>
            </a:r>
          </a:p>
          <a:p>
            <a:pPr algn="just">
              <a:buFont typeface="Wingdings" panose="05000000000000000000" pitchFamily="2" charset="2"/>
              <a:buChar char="Ø"/>
            </a:pPr>
            <a:r>
              <a:rPr lang="en-IN" sz="2800" dirty="0">
                <a:latin typeface="Arial" pitchFamily="34" charset="0"/>
                <a:cs typeface="Arial" pitchFamily="34" charset="0"/>
              </a:rPr>
              <a:t>Picks the first bus in the list and takes details of the bus.</a:t>
            </a:r>
          </a:p>
          <a:p>
            <a:pPr algn="just">
              <a:buFont typeface="Wingdings" panose="05000000000000000000" pitchFamily="2" charset="2"/>
              <a:buChar char="Ø"/>
            </a:pPr>
            <a:r>
              <a:rPr lang="en-IN" sz="2800" dirty="0">
                <a:latin typeface="Arial" pitchFamily="34" charset="0"/>
                <a:cs typeface="Arial" pitchFamily="34" charset="0"/>
              </a:rPr>
              <a:t>Details like boarding point and dropping point and the fare for a person in that bus and the bus facilities and amenities.</a:t>
            </a:r>
          </a:p>
          <a:p>
            <a:pPr algn="just">
              <a:buFont typeface="Wingdings" panose="05000000000000000000" pitchFamily="2" charset="2"/>
              <a:buChar char="Ø"/>
            </a:pPr>
            <a:r>
              <a:rPr lang="en-IN" sz="2800" dirty="0">
                <a:latin typeface="Arial" pitchFamily="34" charset="0"/>
                <a:cs typeface="Arial" pitchFamily="34" charset="0"/>
              </a:rPr>
              <a:t>Prints these details in eclipse console.</a:t>
            </a:r>
          </a:p>
          <a:p>
            <a:pPr algn="just">
              <a:buFont typeface="Wingdings" panose="05000000000000000000" pitchFamily="2" charset="2"/>
              <a:buChar char="Ø"/>
            </a:pPr>
            <a:endParaRPr lang="en-IN" sz="1200" dirty="0">
              <a:latin typeface="Arial" pitchFamily="34" charset="0"/>
              <a:cs typeface="Arial" pitchFamily="34" charset="0"/>
            </a:endParaRPr>
          </a:p>
        </p:txBody>
      </p:sp>
    </p:spTree>
    <p:extLst>
      <p:ext uri="{BB962C8B-B14F-4D97-AF65-F5344CB8AC3E}">
        <p14:creationId xmlns:p14="http://schemas.microsoft.com/office/powerpoint/2010/main" val="1837490614"/>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806</TotalTime>
  <Words>765</Words>
  <Application>Microsoft Office PowerPoint</Application>
  <PresentationFormat>On-screen Show (4:3)</PresentationFormat>
  <Paragraphs>118</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Baskerville Old Face</vt:lpstr>
      <vt:lpstr>Bauhaus 93</vt:lpstr>
      <vt:lpstr>Calibri</vt:lpstr>
      <vt:lpstr>Cambria</vt:lpstr>
      <vt:lpstr>Wingdings</vt:lpstr>
      <vt:lpstr>Custom Design</vt:lpstr>
      <vt:lpstr> </vt:lpstr>
      <vt:lpstr>Presentation Outline</vt:lpstr>
      <vt:lpstr>Course Certificate</vt:lpstr>
      <vt:lpstr>PowerPoint Presentation</vt:lpstr>
      <vt:lpstr>Objectives</vt:lpstr>
      <vt:lpstr>Project Implementation</vt:lpstr>
      <vt:lpstr>Project Implementation</vt:lpstr>
      <vt:lpstr>Methodology</vt:lpstr>
      <vt:lpstr>Methodology</vt:lpstr>
      <vt:lpstr>Results and Output</vt:lpstr>
      <vt:lpstr>Results and Output</vt:lpstr>
      <vt:lpstr>Results and Output</vt:lpstr>
      <vt:lpstr> Conclusion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SOMU K B</cp:lastModifiedBy>
  <cp:revision>87</cp:revision>
  <dcterms:created xsi:type="dcterms:W3CDTF">2019-11-06T07:48:53Z</dcterms:created>
  <dcterms:modified xsi:type="dcterms:W3CDTF">2022-04-11T10:12:11Z</dcterms:modified>
</cp:coreProperties>
</file>