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09F8B-84AB-40F1-B9DE-825ED2FC29D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D40F5-59F6-453E-85AA-2C183A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40F5-59F6-453E-85AA-2C183A02EB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D1041D-E236-4CA0-B684-0248EB1740ED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6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C5E1-93D7-48F2-B266-15F4D23FECA8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12C-0FBB-45B6-8B34-7C4661D4CC6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B8657D-C54E-4787-B184-FBAF80D7A3A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602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2CF3-EC56-4CDE-8871-FF80B4D3018F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1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E1DD-69D0-4B87-BB93-9431EC4D641F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36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F03B-40F0-40B2-958F-4584F4742AD2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9B1B-8147-4EE9-B5E7-E8E1C2BAD0D0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95168EB-5938-4298-8E4C-DB49F0D9B7E9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844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4F3C12-2661-4158-8537-F5994C795852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84AAA2-D183-49AE-B414-35470FC55CFD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1EA5A5-98ED-43ED-A0D1-E98219A0F5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35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643" y="853690"/>
            <a:ext cx="10318418" cy="4394988"/>
          </a:xfrm>
        </p:spPr>
        <p:txBody>
          <a:bodyPr/>
          <a:lstStyle/>
          <a:p>
            <a:r>
              <a:rPr lang="en-US" sz="4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Teacher</a:t>
            </a:r>
            <a:br>
              <a:rPr lang="en-US" sz="4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4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Student</a:t>
            </a:r>
            <a:br>
              <a:rPr lang="en-US" sz="4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4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collaboration</a:t>
            </a:r>
            <a:br>
              <a:rPr lang="en-US" sz="4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4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system</a:t>
            </a:r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C9A-4378-4F1B-AFDA-C0E11ED9A51D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Project Scheduling</a:t>
            </a:r>
            <a:r>
              <a:rPr lang="en-US" sz="5400" b="1" dirty="0">
                <a:solidFill>
                  <a:srgbClr val="00B050"/>
                </a:solidFill>
              </a:rPr>
              <a:t/>
            </a:r>
            <a:br>
              <a:rPr lang="en-US" sz="5400" b="1" dirty="0">
                <a:solidFill>
                  <a:srgbClr val="00B050"/>
                </a:solidFill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1" y="1027634"/>
            <a:ext cx="10122384" cy="569384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11</a:t>
            </a:fld>
            <a:endParaRPr lang="en-US"/>
          </a:p>
        </p:txBody>
      </p:sp>
      <p:pic>
        <p:nvPicPr>
          <p:cNvPr id="62" name="Content Placeholder 6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01" y="1244362"/>
            <a:ext cx="7793755" cy="4939942"/>
          </a:xfrm>
        </p:spPr>
      </p:pic>
    </p:spTree>
    <p:extLst>
      <p:ext uri="{BB962C8B-B14F-4D97-AF65-F5344CB8AC3E}">
        <p14:creationId xmlns:p14="http://schemas.microsoft.com/office/powerpoint/2010/main" val="40807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Server </a:t>
            </a:r>
            <a:r>
              <a:rPr lang="en-US" sz="2800" dirty="0" smtClean="0">
                <a:solidFill>
                  <a:schemeClr val="tx2"/>
                </a:solidFill>
              </a:rPr>
              <a:t>failure</a:t>
            </a:r>
            <a:endParaRPr lang="en-US" sz="2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Unforeseen bug and crush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Schedule overruns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Market </a:t>
            </a:r>
            <a:r>
              <a:rPr lang="en-US" sz="2800" dirty="0" smtClean="0">
                <a:solidFill>
                  <a:schemeClr val="tx2"/>
                </a:solidFill>
              </a:rPr>
              <a:t>competition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84365"/>
            <a:ext cx="9875668" cy="38250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2"/>
                </a:solidFill>
              </a:rPr>
              <a:t>At the end we can say its all about solving the </a:t>
            </a:r>
            <a:r>
              <a:rPr lang="en-US" sz="2800" dirty="0" smtClean="0">
                <a:solidFill>
                  <a:schemeClr val="tx2"/>
                </a:solidFill>
              </a:rPr>
              <a:t>problems Of communication between teachers and students. With its </a:t>
            </a:r>
            <a:r>
              <a:rPr lang="en-US" sz="2800" dirty="0">
                <a:solidFill>
                  <a:schemeClr val="tx2"/>
                </a:solidFill>
              </a:rPr>
              <a:t>dynamic process hope we can deport sharing </a:t>
            </a:r>
            <a:r>
              <a:rPr lang="en-US" sz="2800" dirty="0" smtClean="0">
                <a:solidFill>
                  <a:schemeClr val="tx2"/>
                </a:solidFill>
              </a:rPr>
              <a:t>problems</a:t>
            </a:r>
            <a:r>
              <a:rPr lang="en-US" sz="2800" dirty="0">
                <a:solidFill>
                  <a:schemeClr val="tx2"/>
                </a:solidFill>
              </a:rPr>
              <a:t>. So all the sides can get complication free </a:t>
            </a:r>
            <a:r>
              <a:rPr lang="en-US" sz="2800" dirty="0" smtClean="0">
                <a:solidFill>
                  <a:schemeClr val="tx2"/>
                </a:solidFill>
              </a:rPr>
              <a:t>information </a:t>
            </a:r>
            <a:r>
              <a:rPr lang="en-US" sz="2800" dirty="0">
                <a:solidFill>
                  <a:schemeClr val="tx2"/>
                </a:solidFill>
              </a:rPr>
              <a:t>gathering way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7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7967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chemeClr val="tx2"/>
                </a:solidFill>
              </a:rPr>
              <a:t>Thanks !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chemeClr val="tx2"/>
                </a:solidFill>
              </a:rPr>
              <a:t>Any question ?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426" y="916859"/>
            <a:ext cx="10390823" cy="290172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CSE </a:t>
            </a:r>
            <a:r>
              <a:rPr lang="en-US" sz="3600" dirty="0"/>
              <a:t>3224 </a:t>
            </a:r>
            <a:r>
              <a:rPr lang="en-US" sz="3600" dirty="0" smtClean="0"/>
              <a:t>: </a:t>
            </a:r>
            <a:r>
              <a:rPr lang="en-US" sz="3600" dirty="0"/>
              <a:t>Information System Design and Software Engineering </a:t>
            </a:r>
            <a:r>
              <a:rPr lang="en-US" sz="3600" dirty="0" smtClean="0"/>
              <a:t>Lab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10" y="2367723"/>
            <a:ext cx="10154990" cy="3842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Presented by –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Mamun </a:t>
            </a:r>
            <a:r>
              <a:rPr lang="en-US" sz="2400" dirty="0">
                <a:solidFill>
                  <a:schemeClr val="tx1"/>
                </a:solidFill>
              </a:rPr>
              <a:t>Or Rashid : 15-01-04-011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Atiqul Islam Chowdhury : </a:t>
            </a:r>
            <a:r>
              <a:rPr lang="en-US" sz="2400" dirty="0" smtClean="0">
                <a:solidFill>
                  <a:schemeClr val="tx1"/>
                </a:solidFill>
              </a:rPr>
              <a:t>15-01-04-014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Mahee Mashrur :15-01-04-013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Md</a:t>
            </a:r>
            <a:r>
              <a:rPr lang="en-US" sz="2400" dirty="0">
                <a:solidFill>
                  <a:schemeClr val="tx1"/>
                </a:solidFill>
              </a:rPr>
              <a:t>. Saiful Islam : </a:t>
            </a:r>
            <a:r>
              <a:rPr lang="en-US" sz="2400" dirty="0" smtClean="0">
                <a:solidFill>
                  <a:schemeClr val="tx1"/>
                </a:solidFill>
              </a:rPr>
              <a:t>15-01-04-027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1A43-017B-4179-959B-8562BA7F2A2D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TSCS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467195"/>
            <a:ext cx="10178322" cy="35935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Reducing communication gap between teacher &amp; student</a:t>
            </a:r>
            <a:endParaRPr lang="en-US" sz="2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Making sharing process more dynamic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Time consuming and rearranging hotchpotch things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1527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Providing  a easy communicating system </a:t>
            </a:r>
            <a:endParaRPr lang="en-US" sz="24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Making teachers individual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Individual department based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Making things more easy for everyone like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2"/>
                </a:solidFill>
              </a:rPr>
              <a:t>Providing </a:t>
            </a:r>
            <a:r>
              <a:rPr lang="en-US" sz="2400" dirty="0">
                <a:solidFill>
                  <a:schemeClr val="tx2"/>
                </a:solidFill>
              </a:rPr>
              <a:t>s</a:t>
            </a:r>
            <a:r>
              <a:rPr lang="en-US" sz="2400" dirty="0" smtClean="0">
                <a:solidFill>
                  <a:schemeClr val="tx2"/>
                </a:solidFill>
              </a:rPr>
              <a:t>tudy materials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2"/>
                </a:solidFill>
              </a:rPr>
              <a:t>Result publish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Attendance </a:t>
            </a:r>
            <a:r>
              <a:rPr lang="en-US" sz="2200" dirty="0" smtClean="0">
                <a:solidFill>
                  <a:schemeClr val="tx2"/>
                </a:solidFill>
              </a:rPr>
              <a:t>             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39" y="408142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Feasibilities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9" y="2341181"/>
            <a:ext cx="10178322" cy="3593591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tx2"/>
                </a:solidFill>
              </a:rPr>
              <a:t> Technical </a:t>
            </a:r>
            <a:r>
              <a:rPr lang="en-US" sz="3600" dirty="0">
                <a:solidFill>
                  <a:schemeClr val="tx2"/>
                </a:solidFill>
              </a:rPr>
              <a:t>feasibility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tx2"/>
                </a:solidFill>
              </a:rPr>
              <a:t>Economical </a:t>
            </a:r>
            <a:r>
              <a:rPr lang="en-US" sz="3600" dirty="0">
                <a:solidFill>
                  <a:schemeClr val="tx2"/>
                </a:solidFill>
              </a:rPr>
              <a:t>feasibility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tx2"/>
                </a:solidFill>
              </a:rPr>
              <a:t>Operational </a:t>
            </a:r>
            <a:r>
              <a:rPr lang="en-US" sz="3600" dirty="0">
                <a:solidFill>
                  <a:schemeClr val="tx2"/>
                </a:solidFill>
              </a:rPr>
              <a:t>feasibility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.NET Framework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To provide a consistent object-oriented programming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To provide a code-execution environment that minimizes software deploying and versioning conflicts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 To provide CLR that comes up for solving memory management, thread management etc.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Data security , High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Consistent modification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Complete Workflow control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Economical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Resources used here mostly are free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 But initially it includes cost of programmers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Cost of studying the full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Cost of ISP &amp;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 Other costs like : electricity bill, transportation etc.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As it is reducing time so user will welcome it for their interest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Fast &amp; reliable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Services are flexible and expandable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Will increase the overall response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 Support &amp; user involvement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B2B-0A93-4DA0-B7B3-B48967C8C7B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Teacher-Student Collaboration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A5A5-98ED-43ED-A0D1-E98219A0F5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71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292</TotalTime>
  <Words>370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Impact</vt:lpstr>
      <vt:lpstr>Wingdings</vt:lpstr>
      <vt:lpstr>Badge</vt:lpstr>
      <vt:lpstr>Teacher Student collaboration system</vt:lpstr>
      <vt:lpstr>CSE 3224 : Information System Design and Software Engineering Lab</vt:lpstr>
      <vt:lpstr>WHY TSCS ?</vt:lpstr>
      <vt:lpstr>Project goals</vt:lpstr>
      <vt:lpstr>Feasibilities</vt:lpstr>
      <vt:lpstr>Technical feasibility</vt:lpstr>
      <vt:lpstr>Technical feasibility</vt:lpstr>
      <vt:lpstr>Economical feasibility</vt:lpstr>
      <vt:lpstr>Operational feasibility</vt:lpstr>
      <vt:lpstr>Project Scheduling </vt:lpstr>
      <vt:lpstr>GANTT Chart</vt:lpstr>
      <vt:lpstr>Risk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Student collaboration system</dc:title>
  <dc:creator>User</dc:creator>
  <cp:lastModifiedBy>User</cp:lastModifiedBy>
  <cp:revision>25</cp:revision>
  <dcterms:created xsi:type="dcterms:W3CDTF">2017-12-06T13:40:14Z</dcterms:created>
  <dcterms:modified xsi:type="dcterms:W3CDTF">2017-12-06T18:51:26Z</dcterms:modified>
</cp:coreProperties>
</file>