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3611-11BE-40E8-85B4-A239762ADFA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FD259-9316-40A1-8729-2B2BFDBE6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7708-EF0B-431D-A1F0-D674F83C76C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1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DAE-5E32-4DAA-9E4D-84DDCCEAF973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A1-1F93-4D47-B892-B104660C396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0A53-4DC0-427B-8369-12CFBDF846F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11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384-8B22-462D-98FC-9196589A3AD4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A716-D686-4F9E-8073-0A75418F4E7A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5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98D-830F-4965-BB63-B4061550DCE2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4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5CA7-3F2F-4256-A093-004EF4F5FF12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9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66F-4BC5-40DD-845F-0BC7F10CCCA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73B-1E1C-491B-8812-37822FF51C1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6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A7A8-BC9D-416C-9DC6-D9F3EB12DD64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7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6E70-161B-47AF-9ED2-9DC214CB02C3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F6A-7BD6-4231-9C1C-CAD62E0813B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A78D-4AA0-4F38-AEC7-E64732EB7729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9C67-2A53-45B2-A730-5863C845434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3A30-BB25-4FCD-AE78-1D97F06F097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1BF2-A414-46DD-9B4F-D9C67258930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4DD7-7B13-4291-9D90-4383957EAAD8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44500"/>
            <a:ext cx="10314592" cy="40131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CSE 3224</a:t>
            </a:r>
            <a:br>
              <a:rPr lang="en-US" sz="3200" dirty="0" smtClean="0"/>
            </a:br>
            <a:r>
              <a:rPr lang="en-US" sz="3200" dirty="0" smtClean="0"/>
              <a:t>Information </a:t>
            </a:r>
            <a:r>
              <a:rPr lang="en-US" sz="3200" dirty="0"/>
              <a:t>System </a:t>
            </a:r>
            <a:r>
              <a:rPr lang="en-US" sz="3200" dirty="0" smtClean="0"/>
              <a:t>Design 	and Software </a:t>
            </a:r>
            <a:r>
              <a:rPr lang="en-US" sz="3200" dirty="0"/>
              <a:t>Engineering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200" y="5324906"/>
            <a:ext cx="8788400" cy="1035211"/>
          </a:xfrm>
        </p:spPr>
        <p:txBody>
          <a:bodyPr>
            <a:normAutofit/>
          </a:bodyPr>
          <a:lstStyle/>
          <a:p>
            <a:r>
              <a:rPr lang="en-US" sz="3600" dirty="0"/>
              <a:t>Teacher-Student Collaboration system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22" y="628545"/>
            <a:ext cx="1967347" cy="24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1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Level 0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7988299" cy="413067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sz="18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483100" y="5883275"/>
            <a:ext cx="1968500" cy="365125"/>
          </a:xfrm>
        </p:spPr>
        <p:txBody>
          <a:bodyPr/>
          <a:lstStyle/>
          <a:p>
            <a:fld id="{A9DED8DC-4A32-437B-B48A-CDA1EC8AA147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3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 diagram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Diagram of sub systems of Level 0 </a:t>
            </a:r>
          </a:p>
          <a:p>
            <a:r>
              <a:rPr lang="en-US" sz="2400" dirty="0"/>
              <a:t>Details about the system functioning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203700" y="5883275"/>
            <a:ext cx="2171700" cy="365125"/>
          </a:xfrm>
        </p:spPr>
        <p:txBody>
          <a:bodyPr/>
          <a:lstStyle/>
          <a:p>
            <a:fld id="{B3CA8926-D906-4107-8503-570C66D35A73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0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1: course process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935922"/>
            <a:ext cx="7708899" cy="39473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sz="18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940300" y="5883275"/>
            <a:ext cx="1435100" cy="365125"/>
          </a:xfrm>
        </p:spPr>
        <p:txBody>
          <a:bodyPr/>
          <a:lstStyle/>
          <a:p>
            <a:fld id="{D87B29FC-F910-4849-8F98-94F58CF38813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1: quiz process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095500"/>
            <a:ext cx="7200899" cy="37877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368800" y="5883275"/>
            <a:ext cx="2159000" cy="365125"/>
          </a:xfrm>
        </p:spPr>
        <p:txBody>
          <a:bodyPr/>
          <a:lstStyle/>
          <a:p>
            <a:fld id="{41B511BA-0438-438D-B131-0BA718F380C7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9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1: attendance process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935922"/>
            <a:ext cx="8750301" cy="39473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419600" y="5883275"/>
            <a:ext cx="2222500" cy="365125"/>
          </a:xfrm>
        </p:spPr>
        <p:txBody>
          <a:bodyPr/>
          <a:lstStyle/>
          <a:p>
            <a:fld id="{BFB92417-4A1B-41F6-AA2C-EF7777DD3E6A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4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1: materials process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935922"/>
            <a:ext cx="7492999" cy="39473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000500" y="5883275"/>
            <a:ext cx="2552700" cy="365125"/>
          </a:xfrm>
        </p:spPr>
        <p:txBody>
          <a:bodyPr/>
          <a:lstStyle/>
          <a:p>
            <a:fld id="{57815F10-BEBF-46EE-953C-18B9C36EA55B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1: data accumulation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935922"/>
            <a:ext cx="8534399" cy="39473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 flipH="1">
            <a:off x="4660900" y="5883275"/>
            <a:ext cx="1917700" cy="365125"/>
          </a:xfrm>
        </p:spPr>
        <p:txBody>
          <a:bodyPr/>
          <a:lstStyle/>
          <a:p>
            <a:fld id="{585CC367-0DC8-49C1-93AB-9B92485C07F5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5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13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 case diagram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610100" y="5883275"/>
            <a:ext cx="2019300" cy="365125"/>
          </a:xfrm>
        </p:spPr>
        <p:txBody>
          <a:bodyPr/>
          <a:lstStyle/>
          <a:p>
            <a:fld id="{4541FF67-0878-4A0D-A0D2-5819C57482D0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5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Admin</a:t>
            </a:r>
          </a:p>
          <a:p>
            <a:r>
              <a:rPr lang="en-US" sz="2400" dirty="0" smtClean="0"/>
              <a:t>Teacher</a:t>
            </a:r>
          </a:p>
          <a:p>
            <a:r>
              <a:rPr lang="en-US" sz="2400" dirty="0" smtClean="0"/>
              <a:t>Student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949700" y="5883275"/>
            <a:ext cx="4229100" cy="365125"/>
          </a:xfrm>
        </p:spPr>
        <p:txBody>
          <a:bodyPr/>
          <a:lstStyle/>
          <a:p>
            <a:pPr algn="ctr"/>
            <a:fld id="{6CD23D02-0407-4AB7-8311-12484CE27860}" type="datetime1">
              <a:rPr lang="en-US" sz="1800" smtClean="0"/>
              <a:pPr algn="ctr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6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Functions of actors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49400"/>
            <a:ext cx="10353762" cy="4241800"/>
          </a:xfrm>
        </p:spPr>
        <p:txBody>
          <a:bodyPr>
            <a:noAutofit/>
          </a:bodyPr>
          <a:lstStyle/>
          <a:p>
            <a:r>
              <a:rPr lang="en-US" dirty="0" smtClean="0"/>
              <a:t>Admin : </a:t>
            </a:r>
          </a:p>
          <a:p>
            <a:pPr marL="0" indent="0">
              <a:buNone/>
            </a:pPr>
            <a:r>
              <a:rPr lang="en-US" dirty="0" smtClean="0"/>
              <a:t>	- Can manage users and control the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 the data stores in database</a:t>
            </a:r>
          </a:p>
          <a:p>
            <a:r>
              <a:rPr lang="en-US" dirty="0" smtClean="0"/>
              <a:t>Teacher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Can create course, add, delete, update marks of quiz and attendance and 	 	  provide materials to the system</a:t>
            </a:r>
          </a:p>
          <a:p>
            <a:r>
              <a:rPr lang="en-US" dirty="0" smtClean="0"/>
              <a:t>Student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Can take course, get marks of quiz and attendance and get materials and 	  	  other information from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73B-1E1C-491B-8812-37822FF51C1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Group members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Mahir</a:t>
            </a:r>
            <a:r>
              <a:rPr lang="en-US" sz="2400" dirty="0" smtClean="0"/>
              <a:t> Rashid </a:t>
            </a:r>
            <a:r>
              <a:rPr lang="en-US" sz="2400" dirty="0"/>
              <a:t>: </a:t>
            </a:r>
            <a:r>
              <a:rPr lang="en-US" sz="2400" dirty="0" smtClean="0"/>
              <a:t> 15-01-04-011</a:t>
            </a:r>
          </a:p>
          <a:p>
            <a:pPr marL="0" indent="0"/>
            <a:r>
              <a:rPr lang="en-US" sz="2400" dirty="0" smtClean="0"/>
              <a:t>  </a:t>
            </a:r>
            <a:r>
              <a:rPr lang="en-US" sz="2400" dirty="0" err="1" smtClean="0"/>
              <a:t>Tasnim</a:t>
            </a:r>
            <a:r>
              <a:rPr lang="en-US" sz="2400" dirty="0" smtClean="0"/>
              <a:t> </a:t>
            </a:r>
            <a:r>
              <a:rPr lang="en-US" sz="2400" dirty="0" err="1"/>
              <a:t>Mashrur</a:t>
            </a:r>
            <a:r>
              <a:rPr lang="en-US" sz="2400" dirty="0"/>
              <a:t> </a:t>
            </a:r>
            <a:r>
              <a:rPr lang="en-US" sz="2400" dirty="0" err="1"/>
              <a:t>Mahee</a:t>
            </a:r>
            <a:r>
              <a:rPr lang="en-US" sz="2400" dirty="0"/>
              <a:t> : </a:t>
            </a:r>
            <a:r>
              <a:rPr lang="en-US" sz="2400" dirty="0" smtClean="0"/>
              <a:t> 15-01-04-013</a:t>
            </a:r>
          </a:p>
          <a:p>
            <a:r>
              <a:rPr lang="en-US" sz="2400" dirty="0" err="1" smtClean="0"/>
              <a:t>Atiqul</a:t>
            </a:r>
            <a:r>
              <a:rPr lang="en-US" sz="2400" dirty="0" smtClean="0"/>
              <a:t> </a:t>
            </a:r>
            <a:r>
              <a:rPr lang="en-US" sz="2400" dirty="0"/>
              <a:t>Islam Chowdhury </a:t>
            </a:r>
            <a:r>
              <a:rPr lang="en-US" sz="2400" dirty="0" smtClean="0"/>
              <a:t>:  15-01-04-014</a:t>
            </a:r>
          </a:p>
          <a:p>
            <a:r>
              <a:rPr lang="en-US" sz="2400" dirty="0" smtClean="0"/>
              <a:t>Md</a:t>
            </a:r>
            <a:r>
              <a:rPr lang="en-US" sz="2400" dirty="0"/>
              <a:t>. </a:t>
            </a:r>
            <a:r>
              <a:rPr lang="en-US" sz="2400" dirty="0" err="1"/>
              <a:t>Saiful</a:t>
            </a:r>
            <a:r>
              <a:rPr lang="en-US" sz="2400" dirty="0"/>
              <a:t> Islam : </a:t>
            </a:r>
            <a:r>
              <a:rPr lang="en-US" sz="2400" dirty="0" smtClean="0"/>
              <a:t> 15-01-04-027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368800" y="5883275"/>
            <a:ext cx="2146300" cy="365125"/>
          </a:xfrm>
        </p:spPr>
        <p:txBody>
          <a:bodyPr/>
          <a:lstStyle/>
          <a:p>
            <a:fld id="{E81E65AE-7115-4CC7-93AD-67E9CA6F457A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13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69221"/>
            <a:ext cx="9397999" cy="466807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20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683000" y="6248400"/>
            <a:ext cx="3009900" cy="495300"/>
          </a:xfrm>
        </p:spPr>
        <p:txBody>
          <a:bodyPr/>
          <a:lstStyle/>
          <a:p>
            <a:fld id="{299B7FEB-3745-4B20-A8C8-AE93497EBE7E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5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895" y="392112"/>
            <a:ext cx="10353761" cy="5448300"/>
          </a:xfrm>
          <a:solidFill>
            <a:schemeClr val="bg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Thank you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/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any question??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21</a:t>
            </a:fld>
            <a:endParaRPr lang="en-US" sz="1800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97400" y="5883275"/>
            <a:ext cx="2540000" cy="365125"/>
          </a:xfrm>
        </p:spPr>
        <p:txBody>
          <a:bodyPr/>
          <a:lstStyle/>
          <a:p>
            <a:pPr algn="ctr"/>
            <a:fld id="{276F0277-D2C6-4C11-BEBC-23727DF203E3}" type="datetime1">
              <a:rPr lang="en-US" sz="1800" smtClean="0"/>
              <a:pPr algn="ctr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25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Flow Diagram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Graphical </a:t>
            </a:r>
            <a:r>
              <a:rPr lang="en-US" sz="2400" dirty="0"/>
              <a:t>representation of the flow of data through an information System </a:t>
            </a:r>
          </a:p>
          <a:p>
            <a:r>
              <a:rPr lang="en-US" sz="2400" dirty="0"/>
              <a:t>Shows what kind of information will be input to and output from the system</a:t>
            </a:r>
          </a:p>
          <a:p>
            <a:r>
              <a:rPr lang="en-US" sz="2400" dirty="0"/>
              <a:t>Illustrates  where data comes from, where it goes and how it gets stored in an information System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394200" y="5883275"/>
            <a:ext cx="2133600" cy="365125"/>
          </a:xfrm>
        </p:spPr>
        <p:txBody>
          <a:bodyPr/>
          <a:lstStyle/>
          <a:p>
            <a:fld id="{661A7103-1E95-4CBA-9FB9-ED0C3E311D58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Types of data flow diagram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Context </a:t>
            </a:r>
            <a:r>
              <a:rPr lang="en-US" sz="2400" dirty="0" smtClean="0"/>
              <a:t>Level Diagram</a:t>
            </a:r>
            <a:endParaRPr lang="en-US" sz="2400" dirty="0"/>
          </a:p>
          <a:p>
            <a:r>
              <a:rPr lang="en-US" sz="2400" dirty="0" smtClean="0"/>
              <a:t>Level 0 </a:t>
            </a:r>
            <a:r>
              <a:rPr lang="en-US" sz="2400" dirty="0"/>
              <a:t>Diagram</a:t>
            </a:r>
          </a:p>
          <a:p>
            <a:r>
              <a:rPr lang="en-US" sz="2400" dirty="0" smtClean="0"/>
              <a:t>Level 1 </a:t>
            </a:r>
            <a:r>
              <a:rPr lang="en-US" sz="2400" dirty="0"/>
              <a:t>Diagram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951343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21200" y="5883275"/>
            <a:ext cx="2006600" cy="365125"/>
          </a:xfrm>
        </p:spPr>
        <p:txBody>
          <a:bodyPr/>
          <a:lstStyle/>
          <a:p>
            <a:fld id="{BDAEB018-299F-4661-ADCF-FD685193B09F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0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1.0 : Course Process</a:t>
            </a:r>
          </a:p>
          <a:p>
            <a:r>
              <a:rPr lang="en-US" sz="2400" dirty="0" smtClean="0"/>
              <a:t>Process 2.0 : Quiz Process</a:t>
            </a:r>
          </a:p>
          <a:p>
            <a:r>
              <a:rPr lang="en-US" sz="2400" dirty="0" smtClean="0"/>
              <a:t>Process 3.0 : Attendance Process</a:t>
            </a:r>
          </a:p>
          <a:p>
            <a:r>
              <a:rPr lang="en-US" sz="2400" dirty="0" smtClean="0"/>
              <a:t>Process 4.0 : Materials Process</a:t>
            </a:r>
          </a:p>
          <a:p>
            <a:r>
              <a:rPr lang="en-US" sz="2400" dirty="0" smtClean="0"/>
              <a:t>Process 5.0 : Data Accumulation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73B-1E1C-491B-8812-37822FF51C1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6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DB names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D1 : Course</a:t>
            </a:r>
          </a:p>
          <a:p>
            <a:r>
              <a:rPr lang="en-US" dirty="0" smtClean="0"/>
              <a:t>D2 : Quiz</a:t>
            </a:r>
          </a:p>
          <a:p>
            <a:r>
              <a:rPr lang="en-US" dirty="0" smtClean="0"/>
              <a:t>D3 : Attendance</a:t>
            </a:r>
          </a:p>
          <a:p>
            <a:r>
              <a:rPr lang="en-US" dirty="0" smtClean="0"/>
              <a:t>D4 : Materials</a:t>
            </a:r>
          </a:p>
          <a:p>
            <a:r>
              <a:rPr lang="en-US" dirty="0" smtClean="0"/>
              <a:t>D5 : Teacher</a:t>
            </a:r>
          </a:p>
          <a:p>
            <a:r>
              <a:rPr lang="en-US" dirty="0" smtClean="0"/>
              <a:t>D6 : Student </a:t>
            </a:r>
          </a:p>
          <a:p>
            <a:r>
              <a:rPr lang="en-US" dirty="0" smtClean="0"/>
              <a:t>D7 : Individual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73B-1E1C-491B-8812-37822FF51C1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0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Context level diagram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186005" cy="369513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US" sz="2400" dirty="0"/>
              <a:t>High level view of  </a:t>
            </a:r>
            <a:r>
              <a:rPr lang="en-US" sz="2400" dirty="0" smtClean="0"/>
              <a:t>System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/>
              <a:t>Represents all external entities that may interact with a </a:t>
            </a:r>
            <a:r>
              <a:rPr lang="en-US" sz="2400" dirty="0" smtClean="0"/>
              <a:t>system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/>
              <a:t>Shows the relationship that the system has with other external entities </a:t>
            </a:r>
          </a:p>
          <a:p>
            <a:pPr marL="228600" lvl="2">
              <a:spcBef>
                <a:spcPts val="1000"/>
              </a:spcBef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2">
              <a:spcBef>
                <a:spcPts val="1000"/>
              </a:spcBef>
            </a:pP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467100" y="5883275"/>
            <a:ext cx="3111500" cy="365125"/>
          </a:xfrm>
        </p:spPr>
        <p:txBody>
          <a:bodyPr/>
          <a:lstStyle/>
          <a:p>
            <a:fld id="{ED7D31F0-5785-4855-9A59-EB4EAC1EF9A0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3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Context level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828800"/>
            <a:ext cx="8229599" cy="40544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sz="18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876800" y="5883275"/>
            <a:ext cx="1676400" cy="365125"/>
          </a:xfrm>
        </p:spPr>
        <p:txBody>
          <a:bodyPr/>
          <a:lstStyle/>
          <a:p>
            <a:fld id="{289D1899-F35A-47BC-BD94-4530E34FF715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Level 0 diagram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Provides </a:t>
            </a:r>
            <a:r>
              <a:rPr lang="en-US" sz="2400" dirty="0"/>
              <a:t>a more detailed breakout of pieces of the Context Level </a:t>
            </a:r>
            <a:r>
              <a:rPr lang="en-US" sz="2400" dirty="0" smtClean="0"/>
              <a:t>Diagram</a:t>
            </a:r>
            <a:endParaRPr lang="en-US" sz="2400" dirty="0">
              <a:latin typeface="Cambria" panose="020405030504060302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Highlights </a:t>
            </a:r>
            <a:r>
              <a:rPr lang="en-US" sz="2400" dirty="0"/>
              <a:t>the main functions carried out by the system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975100" y="5883275"/>
            <a:ext cx="2540000" cy="365125"/>
          </a:xfrm>
        </p:spPr>
        <p:txBody>
          <a:bodyPr/>
          <a:lstStyle/>
          <a:p>
            <a:fld id="{EC46D4B7-959D-456D-8DB2-1243FE864889}" type="datetime1">
              <a:rPr lang="en-US" sz="1800" smtClean="0"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6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125</TotalTime>
  <Words>261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Rockwell</vt:lpstr>
      <vt:lpstr>Damask</vt:lpstr>
      <vt:lpstr>CSE 3224 Information System Design  and Software Engineering Lab</vt:lpstr>
      <vt:lpstr>Group members</vt:lpstr>
      <vt:lpstr>Data Flow Diagram </vt:lpstr>
      <vt:lpstr>Types of data flow diagram</vt:lpstr>
      <vt:lpstr>Main process</vt:lpstr>
      <vt:lpstr>DB names</vt:lpstr>
      <vt:lpstr>Context level diagram</vt:lpstr>
      <vt:lpstr>Context level diagram</vt:lpstr>
      <vt:lpstr>Level 0 diagram</vt:lpstr>
      <vt:lpstr>Level 0 diagram</vt:lpstr>
      <vt:lpstr>Level 1 diagram</vt:lpstr>
      <vt:lpstr>Level 1: course process</vt:lpstr>
      <vt:lpstr>Level 1: quiz process</vt:lpstr>
      <vt:lpstr>Level 1: attendance process</vt:lpstr>
      <vt:lpstr>Level 1: materials process</vt:lpstr>
      <vt:lpstr>Level 1: data accumulation</vt:lpstr>
      <vt:lpstr>Use case diagram</vt:lpstr>
      <vt:lpstr>actors</vt:lpstr>
      <vt:lpstr>Functions of actors</vt:lpstr>
      <vt:lpstr>Use case diagram</vt:lpstr>
      <vt:lpstr>Thank you   any question??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3224 Information System Design  and Software Engineering Lab</dc:title>
  <dc:creator>SHOVAN</dc:creator>
  <cp:lastModifiedBy>SHOVAN</cp:lastModifiedBy>
  <cp:revision>28</cp:revision>
  <dcterms:created xsi:type="dcterms:W3CDTF">2018-01-02T12:29:27Z</dcterms:created>
  <dcterms:modified xsi:type="dcterms:W3CDTF">2018-01-10T16:30:47Z</dcterms:modified>
</cp:coreProperties>
</file>