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6" r:id="rId5"/>
    <p:sldId id="267" r:id="rId6"/>
    <p:sldId id="269" r:id="rId7"/>
    <p:sldId id="261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CF58-7543-4754-B871-6B20A554B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D1E26-5000-4896-806D-49B65D92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B32F-B1FF-4779-9FBD-CCD7DA60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4C3D-3FB3-403D-A090-97410124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DAF3-FD6D-4343-85A2-AE0235CF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80-5557-4ABC-B55A-DBE69491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5C9B-FC76-4124-8C0B-26332F2A4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8EC7-65A0-4F89-8A67-282F8B8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40D5-A389-481E-9257-D0F5EE1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E22D-46BC-454D-B39D-4BF7F6C0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094D6-B94E-4480-8E84-D524EE395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118AE-C6A5-4B2B-8FBD-B27AA29F5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BB07-CE62-47EE-AD2C-72843234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8E65-88C7-4A05-BE29-4EA0FCEA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35A7-A6A0-4179-AA27-0A4483EE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C0F5-2C03-48DC-A9EE-B30CD1D1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04C5-B5C9-4692-920B-4B3C4A87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83DB-A02C-4F66-8B3A-03F6ECDA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9F30-E87F-40CD-9E2D-86138FB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7C71-50EB-4B4E-A7AA-8E6642BF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BA5-4327-4D38-912D-A5F3C21C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6AAD-3E1B-4871-9F54-58C7B129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600E-B8F7-4C91-A79B-90869689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B8DC-7D95-47FC-91BD-0888F6A3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BB51-CDB7-4D95-987E-37B82DCE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351E-14F4-4FE7-A04F-CA119612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AA76-E352-419F-A785-AF536E28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758E-C51A-4EB0-AF04-E5DED2D88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46C31-50B3-4B31-A569-19E66205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50373-4BE8-4775-A920-DB93F754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74A68-2248-4760-9D4D-EA54EF0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C540-CF12-44C9-8EF4-A28A6815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0698-58B2-4315-B1E3-C5A72F3F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D2C2C-3EB3-4377-90B8-B11F50AE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5C10-5AF0-41F3-A852-A5D141579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40FCC-BD8C-4E42-B85C-2291C7F1B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BBD69-F261-4EF2-A2EA-15E69EE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36AE-70C6-4D24-B57A-1CF80C44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C8DDD-DE5D-47C9-9CEA-D3E0462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5708-EB5F-42E9-9B39-8E1C053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7145-6CAF-4416-90B4-5FA4F8CE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12061-18C1-4F35-8C37-7F4281B3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16901-5D0F-4633-B5CA-C5034728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77F55-B63D-410B-9C40-B770ACB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3BDD6-04F1-4DEC-864A-A431AD47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93590-9A29-43A3-B9EB-07D479B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80A1-1A94-4A72-AD00-B256AF16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F54E-B684-46EE-B4F6-44A8090E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85BC9-8FA4-428C-9355-009C4D8A8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7E0C6-89C8-4909-B3EA-0A759C8C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1BB50-F2BC-4214-8419-512AD801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58D6-FC2A-43D1-AE5F-75F135FF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30E9-807A-4490-B12D-73487839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E1F78-1BA8-45DE-9B25-270C5814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F47A6-51EE-451C-A9DC-6D5E9C4E9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995C-7BF1-4011-93D9-CA8FA5F9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FE07-7B0D-4100-99F7-29EE7515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811A-8684-4429-B95D-0528478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DC054-5F9F-4ACE-AC1A-D194843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9D70-9AEF-452F-B9AA-FB4D06BE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BBDF-B4CB-421D-999D-A841DD4DA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8AF9-E8F0-4099-8F30-0238A3F097F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9F84-3F18-4286-A6BD-5F07837C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3297-193D-4B01-96BD-8BB6B38FF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AA22-91F3-4081-9B57-11BD020F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3656-A7C4-450B-A06F-20CECB61F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DS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F7233-8736-47CD-B68C-6889679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Somu Palaniappan</a:t>
            </a:r>
          </a:p>
          <a:p>
            <a:r>
              <a:rPr lang="en-US" dirty="0"/>
              <a:t>Rajani Bobba</a:t>
            </a:r>
          </a:p>
          <a:p>
            <a:r>
              <a:rPr lang="en-US" dirty="0"/>
              <a:t>Ruchit Khushu</a:t>
            </a:r>
          </a:p>
          <a:p>
            <a:r>
              <a:rPr lang="en-US" dirty="0"/>
              <a:t>Rakesh Balakrishnan</a:t>
            </a:r>
          </a:p>
        </p:txBody>
      </p:sp>
    </p:spTree>
    <p:extLst>
      <p:ext uri="{BB962C8B-B14F-4D97-AF65-F5344CB8AC3E}">
        <p14:creationId xmlns:p14="http://schemas.microsoft.com/office/powerpoint/2010/main" val="23081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2F32-3501-49F3-B710-B2FEA601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7371-63A6-4E63-94FB-7537EBAD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Can we predict revenue for a movie?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with TMDB dataset and inspired by Kaggle user(Andrew),</a:t>
            </a:r>
          </a:p>
          <a:p>
            <a:pPr marL="0" indent="0">
              <a:buNone/>
            </a:pPr>
            <a:r>
              <a:rPr lang="en-US" dirty="0"/>
              <a:t>performed EDA.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modeling, used LinearRegression, LGBMRegressor, RidgeRegression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RMLSE score – 2.02 (LGBMRegressor – tree model)</a:t>
            </a:r>
          </a:p>
        </p:txBody>
      </p:sp>
    </p:spTree>
    <p:extLst>
      <p:ext uri="{BB962C8B-B14F-4D97-AF65-F5344CB8AC3E}">
        <p14:creationId xmlns:p14="http://schemas.microsoft.com/office/powerpoint/2010/main" val="26677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36A5B-FD89-43D4-BE09-1668C62CC6AB}"/>
              </a:ext>
            </a:extLst>
          </p:cNvPr>
          <p:cNvSpPr txBox="1"/>
          <p:nvPr/>
        </p:nvSpPr>
        <p:spPr>
          <a:xfrm>
            <a:off x="648070" y="1464815"/>
            <a:ext cx="100228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Convert all dict looking columns(strings) to dict columns – AST package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Form top list for Genres, Companies, Countries, Language, Keywords, Cast Name, Cast Character, Crew Name and Crew Department – encode top list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Join all Genres with space and form all_genres column, label encoded all_genres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Convert Budget to logscale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Create homepage variable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Convert Release date to YYYY (datetime type) – get release day, week, month, year, weekday and 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 old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Get length and number of words in Title, tagline, overview, original title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 all columns with only one unique value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 ‘</a:t>
            </a:r>
            <a:r>
              <a:rPr lang="en-US" dirty="0" err="1"/>
              <a:t>imdbid</a:t>
            </a:r>
            <a:r>
              <a:rPr lang="en-US" dirty="0"/>
              <a:t>’, ‘</a:t>
            </a:r>
            <a:r>
              <a:rPr lang="en-US" dirty="0" err="1"/>
              <a:t>posterpath</a:t>
            </a:r>
            <a:r>
              <a:rPr lang="en-US" dirty="0"/>
              <a:t>’ and ‘status’ column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Label encode original language, collection name and fill ‘</a:t>
            </a:r>
            <a:r>
              <a:rPr lang="en-US" dirty="0" err="1"/>
              <a:t>NaN</a:t>
            </a:r>
            <a:r>
              <a:rPr lang="en-US" dirty="0"/>
              <a:t>’ for runtime with mean runtime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C2620F-FE79-420F-B303-708588B6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EDA Steps</a:t>
            </a:r>
          </a:p>
        </p:txBody>
      </p:sp>
    </p:spTree>
    <p:extLst>
      <p:ext uri="{BB962C8B-B14F-4D97-AF65-F5344CB8AC3E}">
        <p14:creationId xmlns:p14="http://schemas.microsoft.com/office/powerpoint/2010/main" val="80207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D8B2836-96AF-459C-9D61-1D02E544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3" y="-2461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Analysis – Top Genres, keywords, actors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F71B11-DCF5-49C1-ABB5-5C54743F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908"/>
            <a:ext cx="4482623" cy="3802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93682B-EBCE-4316-BF5E-FADCA6F8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80" y="663237"/>
            <a:ext cx="4655778" cy="3180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6FB180-9B8C-47C9-B641-13B3B072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61" y="3815030"/>
            <a:ext cx="6096000" cy="30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DE0EB0A-8422-4C6C-B3A9-B65E92C4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63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Analysis – Top words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F4B3F-4BE1-4FBE-864A-17D9E4BB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93" y="3482340"/>
            <a:ext cx="4384739" cy="3375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FE074-D1AD-4414-84D9-357461F7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638" y="505846"/>
            <a:ext cx="3856891" cy="3166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B27EA9-22D0-49F5-81FB-110344A3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7961"/>
            <a:ext cx="4749461" cy="38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6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CBD7BE-24A0-4AE3-998F-CA1FC2FF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7" y="-1132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Analysis – Release day , 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3E8-89CC-482B-AA66-05849114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1" y="1247775"/>
            <a:ext cx="4886325" cy="436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1D121-C47F-4E42-B80F-CED32982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1285875"/>
            <a:ext cx="4991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3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29B80D8-576E-44AA-BEFA-CE036D19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3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Analysis – Revenue distribution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1C76E-C7CD-4925-A8B0-4BB09B26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36" y="1388269"/>
            <a:ext cx="5158631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A5C1E-150A-4D42-8C18-1CF1533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Feature Importance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1457C-8EA6-445A-8A0A-00568F55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356"/>
            <a:ext cx="360997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96631-5AD3-4287-871E-B1982727D91D}"/>
              </a:ext>
            </a:extLst>
          </p:cNvPr>
          <p:cNvSpPr txBox="1"/>
          <p:nvPr/>
        </p:nvSpPr>
        <p:spPr>
          <a:xfrm>
            <a:off x="5175682" y="2664054"/>
            <a:ext cx="590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Increasing Budget increases revenue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Popularity impacts positively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Release day, quarter and year impacts positively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2DCE-305D-4B64-9FED-1F40FB45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" y="1609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Models &amp;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9321-964A-4562-B20D-C5E39FA5A00D}"/>
              </a:ext>
            </a:extLst>
          </p:cNvPr>
          <p:cNvSpPr txBox="1"/>
          <p:nvPr/>
        </p:nvSpPr>
        <p:spPr>
          <a:xfrm>
            <a:off x="290146" y="1600200"/>
            <a:ext cx="375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LGBMRegressor-tree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Simple Linear Regression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Ridge w/ Grid Search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A83CB-EA06-4DFE-82DF-FCFA866D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08" y="2181225"/>
            <a:ext cx="84525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DS Stars</vt:lpstr>
      <vt:lpstr>Executive Summary</vt:lpstr>
      <vt:lpstr> EDA Steps</vt:lpstr>
      <vt:lpstr>Data Analysis – Top Genres, keywords, actors</vt:lpstr>
      <vt:lpstr>Data Analysis – Top words</vt:lpstr>
      <vt:lpstr>Data Analysis – Release day , home page</vt:lpstr>
      <vt:lpstr>Data Analysis – Revenue distribution</vt:lpstr>
      <vt:lpstr>Feature Importance </vt:lpstr>
      <vt:lpstr>Models &amp;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Warriors</dc:title>
  <dc:creator>Balakrishnan, Rakesh</dc:creator>
  <cp:lastModifiedBy>Balakrishnan, Rakesh</cp:lastModifiedBy>
  <cp:revision>44</cp:revision>
  <dcterms:created xsi:type="dcterms:W3CDTF">2019-04-04T16:08:03Z</dcterms:created>
  <dcterms:modified xsi:type="dcterms:W3CDTF">2019-04-25T20:56:41Z</dcterms:modified>
</cp:coreProperties>
</file>