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smtClean="0">
                <a:solidFill>
                  <a:srgbClr val="2F5496"/>
                </a:solidFill>
                <a:latin typeface="Arial"/>
                <a:ea typeface="Arial"/>
                <a:cs typeface="Arial"/>
                <a:sym typeface="Arial"/>
              </a:rPr>
              <a:t>Somasundaram</a:t>
            </a:r>
            <a:r>
              <a:rPr lang="en-US" sz="2000" b="1" dirty="0" smtClean="0">
                <a:solidFill>
                  <a:srgbClr val="2F5496"/>
                </a:solidFill>
                <a:latin typeface="Arial"/>
                <a:ea typeface="Arial"/>
                <a:cs typeface="Arial"/>
                <a:sym typeface="Arial"/>
              </a:rPr>
              <a:t> B-810021127705</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dirty="0">
                <a:latin typeface="Arial"/>
                <a:ea typeface="Arial"/>
                <a:cs typeface="Arial"/>
                <a:sym typeface="Arial"/>
              </a:rPr>
              <a:t>https://</a:t>
            </a:r>
            <a:r>
              <a:rPr lang="en-US" sz="2600" dirty="0" smtClean="0">
                <a:latin typeface="Arial"/>
                <a:ea typeface="Arial"/>
                <a:cs typeface="Arial"/>
                <a:sym typeface="Arial"/>
              </a:rPr>
              <a:t>github.com/somusomuxxx123/Somasundaram.git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id="{6B2B2D90-7C62-B194-A173-E6F78ACE5A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ALAGUMEENATCHI-PC</dc:creator>
  <cp:lastModifiedBy>ALAGUMEENATCHI-PC</cp:lastModifiedBy>
  <cp:revision>3</cp:revision>
  <dcterms:modified xsi:type="dcterms:W3CDTF">2024-04-25T15:56:18Z</dcterms:modified>
</cp:coreProperties>
</file>