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5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8058-3B53-4D67-801E-DEEA7547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E03FE-25DB-4B2A-A782-E4DF2937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8CF4-A912-4B72-8A4B-74618E19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0A68-837E-406A-90D3-BC732A46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17B4-A32A-47C5-B005-1E1384F4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BC8E-0F87-40AC-B7CE-6BBE8D31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9E7A-A6FC-4739-8695-5F455DFC9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7890-B154-4532-B74D-6908E99E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1535-DE01-49BD-93FC-6F63601F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D3E1-553E-4DE5-91E5-743FFF8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EF7A-5048-40B1-AC1E-69242596B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74A43-F24D-41B7-8398-F2A1BC2C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03F3-89C3-4B8D-A705-3FA3F79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B67B-383D-4AE0-8941-2A997044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14AB-DBB2-498D-9DD3-8321853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39B4-3B7C-43DE-8497-4B69561C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118C-AEA9-45C3-B10E-891A13A0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0F92-97A4-477D-813B-0C59F467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13D6-E737-4806-B7E8-741E6AC0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1016-3485-41C4-A436-57B95D31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3763-9693-4A40-B989-BC97015F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73CE-FD29-4423-9BED-DBB36A6C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5BDE-B671-44BA-84AD-AEF01EAC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A715-5637-4425-B889-6D5C9B05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DE21-DA85-4CB5-B1DE-669D8674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BE57-CFE2-4FB3-8690-9CFCF552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CA51-D4FB-4FE9-8887-13D0B76EC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63A71-2922-49DA-8823-0B9F3C5D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CE1BC-BABA-455A-B108-659C832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DDFD-A933-410B-89EB-41A42A19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54F1-677C-49EB-A930-D010F5F9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46F1-1E97-4DB0-B962-A743C82A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0365-F137-47B6-A5E7-D7B865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3034-2B05-4A19-B868-4BCAE214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74B36-5FF3-4C16-B7F8-986DA2C6E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4045A-F095-42D1-BA82-2B57A8604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82AE-7927-4AFB-AB45-83BE3EA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ADEB0-EEC7-46A7-AA38-39700A84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3A23E-44DB-4333-B695-B48E1E1A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BAA7-2401-4073-820F-4BF2F848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5488-B8D8-4489-B0E7-9EB217DD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56D64-6188-4578-998A-E50E811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19780-7D89-45E7-A0A7-5BC23869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9D4F9-3677-4D4F-AE28-1149DD9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7135A-9721-46EC-9E1A-0360F735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280B-079B-4FE9-BA16-AB180933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4D96-271F-4A9E-B1F5-34E55AF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0006-DC17-4431-B4C9-6AE4901C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47CCF-3DC4-447D-B3D6-4F43919C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EDA5-2D03-4E8E-9F72-5E37E40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D017E-A1AD-4182-A4F5-CD2C8335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EB10-ECB1-4236-827A-7E759274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D9A2-4230-4982-9EC4-7C938E56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4B94-5752-4FFE-9CE5-68150385A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ECF5-F912-4655-AC09-A4DA5697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68F4-76EF-4081-A878-F38693B9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FFE1-CBAB-4B82-AA98-11D6202D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6C03-F632-4CC6-867C-ACA6CB2A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CA01E-E0B5-4954-9296-2C192D1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CE5-62C1-43E2-B0FA-19D6ABD9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AF0D-640E-4816-AA27-331BA9A14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D3DE-FA2F-43CB-A724-7744CDC8527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8AF2-8F1C-404A-88FC-2AD61F1B5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ABB-F8CA-44E7-891E-FD254D6F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D0E1-8D2D-4CEF-925E-30274244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Preliminary images 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for FOXSI-3 Silicon detector – Active region targets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4BF7-69AD-44A3-A7AB-718049B01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Science call – Sept 26 2018</a:t>
            </a:r>
          </a:p>
        </p:txBody>
      </p:sp>
    </p:spTree>
    <p:extLst>
      <p:ext uri="{BB962C8B-B14F-4D97-AF65-F5344CB8AC3E}">
        <p14:creationId xmlns:p14="http://schemas.microsoft.com/office/powerpoint/2010/main" val="377156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6CFF-A234-4DBD-B7CA-629F7123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Next steps for active region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78A54-4FDC-4941-89DC-AB931E599E5B}"/>
              </a:ext>
            </a:extLst>
          </p:cNvPr>
          <p:cNvSpPr txBox="1"/>
          <p:nvPr/>
        </p:nvSpPr>
        <p:spPr>
          <a:xfrm>
            <a:off x="1044388" y="1833282"/>
            <a:ext cx="102985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Immediate next steps for images: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what are the error flags to know what are the sources of “bad” events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ignore noisy strips in det 6 data… other ideas?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same kind of analysis for </a:t>
            </a:r>
            <a:r>
              <a:rPr lang="en-US" dirty="0" err="1"/>
              <a:t>CdTe</a:t>
            </a:r>
            <a:r>
              <a:rPr lang="en-US" dirty="0"/>
              <a:t> = need to check the level0 to level1 procedure + geometry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2 data </a:t>
            </a:r>
            <a:r>
              <a:rPr lang="en-US" dirty="0">
                <a:sym typeface="Wingdings" panose="05000000000000000000" pitchFamily="2" charset="2"/>
              </a:rPr>
              <a:t> We have to review our current energy calibration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 and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Athiray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Other next steps for images: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 statistical analysis to say what is the probability that the counts are randomly distributed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Other next steps for active region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Lightcurves</a:t>
            </a:r>
            <a:r>
              <a:rPr lang="en-US" dirty="0">
                <a:sym typeface="Wingdings" panose="05000000000000000000" pitchFamily="2" charset="2"/>
              </a:rPr>
              <a:t>  time binning and/or kernel density estimation 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(Sophie?)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Spectroscopy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9948-B5B1-489D-AE33-603A2897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Timing (estimates)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348C-39CE-4467-B6B2-3DE611938833}"/>
              </a:ext>
            </a:extLst>
          </p:cNvPr>
          <p:cNvSpPr txBox="1"/>
          <p:nvPr/>
        </p:nvSpPr>
        <p:spPr>
          <a:xfrm>
            <a:off x="838201" y="1618135"/>
            <a:ext cx="11143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frame = 2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HV started ramping up at +30 seconds after launch</a:t>
            </a:r>
          </a:p>
          <a:p>
            <a:endParaRPr lang="en-US" dirty="0"/>
          </a:p>
          <a:p>
            <a:r>
              <a:rPr lang="en-US" dirty="0"/>
              <a:t>Assume:</a:t>
            </a:r>
          </a:p>
          <a:p>
            <a:r>
              <a:rPr lang="en-US" dirty="0"/>
              <a:t>Observation started at +110 seconds after launch</a:t>
            </a:r>
          </a:p>
          <a:p>
            <a:endParaRPr lang="en-US" dirty="0"/>
          </a:p>
          <a:p>
            <a:r>
              <a:rPr lang="en-US" dirty="0"/>
              <a:t>Target exposure time:</a:t>
            </a:r>
          </a:p>
          <a:p>
            <a:r>
              <a:rPr lang="en-US" dirty="0"/>
              <a:t>1 (AR): 120 seconds</a:t>
            </a:r>
          </a:p>
          <a:p>
            <a:r>
              <a:rPr lang="en-US" dirty="0"/>
              <a:t>2 (NP): 30 seconds</a:t>
            </a:r>
          </a:p>
          <a:p>
            <a:r>
              <a:rPr lang="en-US" dirty="0"/>
              <a:t>3 (QS): 150 seconds</a:t>
            </a:r>
          </a:p>
          <a:p>
            <a:r>
              <a:rPr lang="en-US" dirty="0"/>
              <a:t>4 (AR): 60 seconds</a:t>
            </a:r>
          </a:p>
          <a:p>
            <a:endParaRPr lang="en-US" dirty="0"/>
          </a:p>
          <a:p>
            <a:r>
              <a:rPr lang="en-US" dirty="0"/>
              <a:t>On the plot, t=0 is launch</a:t>
            </a:r>
          </a:p>
          <a:p>
            <a:endParaRPr lang="en-US" dirty="0"/>
          </a:p>
          <a:p>
            <a:r>
              <a:rPr lang="en-US" dirty="0"/>
              <a:t>To select target, assume that we needed 4 seconds to point at the beginning of the target observation time and 2 seconds of uncertainty at the end </a:t>
            </a:r>
            <a:r>
              <a:rPr lang="en-US" dirty="0">
                <a:sym typeface="Wingdings" panose="05000000000000000000" pitchFamily="2" charset="2"/>
              </a:rPr>
              <a:t> Exclude the 4 first seconds and the 2 last seconds of each target from analysis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following, focus on active region = target 1 + target 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8D35B-85CC-4D1E-BF69-E8A96AEE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63" y="1883434"/>
            <a:ext cx="5886450" cy="332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00C68-2B2E-47E4-A232-5DEFDE9D6071}"/>
              </a:ext>
            </a:extLst>
          </p:cNvPr>
          <p:cNvSpPr txBox="1"/>
          <p:nvPr/>
        </p:nvSpPr>
        <p:spPr>
          <a:xfrm>
            <a:off x="9188820" y="1949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8270F-C892-4A22-A843-73D7456BEA7C}"/>
              </a:ext>
            </a:extLst>
          </p:cNvPr>
          <p:cNvSpPr txBox="1"/>
          <p:nvPr/>
        </p:nvSpPr>
        <p:spPr>
          <a:xfrm>
            <a:off x="9959780" y="2102226"/>
            <a:ext cx="15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  1    2     3      4 </a:t>
            </a:r>
          </a:p>
        </p:txBody>
      </p:sp>
    </p:spTree>
    <p:extLst>
      <p:ext uri="{BB962C8B-B14F-4D97-AF65-F5344CB8AC3E}">
        <p14:creationId xmlns:p14="http://schemas.microsoft.com/office/powerpoint/2010/main" val="211504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images with level1 data: 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number of events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9BA314-E51E-461A-8EE2-20DEB87C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98476"/>
              </p:ext>
            </p:extLst>
          </p:nvPr>
        </p:nvGraphicFramePr>
        <p:xfrm>
          <a:off x="993244" y="2803769"/>
          <a:ext cx="79950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624">
                  <a:extLst>
                    <a:ext uri="{9D8B030D-6E8A-4147-A177-3AD203B41FA5}">
                      <a16:colId xmlns:a16="http://schemas.microsoft.com/office/drawing/2014/main" val="577016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0997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4266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30512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07825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97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events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events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events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events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8261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Det. Pos. 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28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Det. Pos.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020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Det. Pos.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06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Det. Pos. 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11759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7636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184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DD2619-3953-4F9E-9193-0071A7DAFA02}"/>
              </a:ext>
            </a:extLst>
          </p:cNvPr>
          <p:cNvSpPr txBox="1"/>
          <p:nvPr/>
        </p:nvSpPr>
        <p:spPr>
          <a:xfrm>
            <a:off x="914400" y="2106706"/>
            <a:ext cx="1051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frame, check the error flag. If error flag is 0, the event is a “good event”, otherwise it is a “bad event”.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EC3DA-EB9F-41D4-AE9B-35090CD21B5F}"/>
              </a:ext>
            </a:extLst>
          </p:cNvPr>
          <p:cNvSpPr txBox="1"/>
          <p:nvPr/>
        </p:nvSpPr>
        <p:spPr>
          <a:xfrm>
            <a:off x="1084729" y="5544671"/>
            <a:ext cx="465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6 is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usually have that many “bad” events?</a:t>
            </a:r>
          </a:p>
        </p:txBody>
      </p:sp>
    </p:spTree>
    <p:extLst>
      <p:ext uri="{BB962C8B-B14F-4D97-AF65-F5344CB8AC3E}">
        <p14:creationId xmlns:p14="http://schemas.microsoft.com/office/powerpoint/2010/main" val="2937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preliminary level 2 data: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error 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D2619-3953-4F9E-9193-0071A7DAFA02}"/>
              </a:ext>
            </a:extLst>
          </p:cNvPr>
          <p:cNvSpPr txBox="1"/>
          <p:nvPr/>
        </p:nvSpPr>
        <p:spPr>
          <a:xfrm>
            <a:off x="878541" y="1763953"/>
            <a:ext cx="299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set of data, HV 200V.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EC3DA-EB9F-41D4-AE9B-35090CD21B5F}"/>
              </a:ext>
            </a:extLst>
          </p:cNvPr>
          <p:cNvSpPr txBox="1"/>
          <p:nvPr/>
        </p:nvSpPr>
        <p:spPr>
          <a:xfrm>
            <a:off x="1084729" y="5544671"/>
            <a:ext cx="465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6 is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usually have that many “bad” events?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1FF44-0F9F-4002-B4EE-856B6570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72298"/>
              </p:ext>
            </p:extLst>
          </p:nvPr>
        </p:nvGraphicFramePr>
        <p:xfrm>
          <a:off x="878541" y="2575360"/>
          <a:ext cx="1022275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1064662910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57834008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03968230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369988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18031945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997291068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64668301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309132078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3870957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5718191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4889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0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Det. 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Det. 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9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Det. 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Det.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7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images in detector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39611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images in detector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4</a:t>
            </a:r>
          </a:p>
        </p:txBody>
      </p:sp>
    </p:spTree>
    <p:extLst>
      <p:ext uri="{BB962C8B-B14F-4D97-AF65-F5344CB8AC3E}">
        <p14:creationId xmlns:p14="http://schemas.microsoft.com/office/powerpoint/2010/main" val="330400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“images” in payload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250051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“images” in payload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154144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Preliminary level 2 Si data: energy!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F286-D7F4-40DC-AA36-BA9ACADA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201960"/>
            <a:ext cx="5120640" cy="3072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D4EA6-083D-4815-B10E-597B2446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93" y="1201960"/>
            <a:ext cx="5120640" cy="3072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98BD08-CF65-4C09-AA0B-7C0180D339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90" y="3933742"/>
            <a:ext cx="5120640" cy="3072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E88A8-B08A-4CF7-9A82-C14155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93" y="3933742"/>
            <a:ext cx="5120640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514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Bahnschrift</vt:lpstr>
      <vt:lpstr>Calibri</vt:lpstr>
      <vt:lpstr>Calibri Light</vt:lpstr>
      <vt:lpstr>Wingdings</vt:lpstr>
      <vt:lpstr>Office Theme</vt:lpstr>
      <vt:lpstr>Preliminary images  for FOXSI-3 Silicon detector – Active region targets</vt:lpstr>
      <vt:lpstr>Timing (estimates)</vt:lpstr>
      <vt:lpstr>Silicon images with level1 data:  number of events</vt:lpstr>
      <vt:lpstr>Silicon preliminary level 2 data: error flags</vt:lpstr>
      <vt:lpstr>Silicon images in detector coordinates With level1 data</vt:lpstr>
      <vt:lpstr>Silicon images in detector coordinates With level1 data</vt:lpstr>
      <vt:lpstr>Silicon “images” in payload coordinates With level1 data</vt:lpstr>
      <vt:lpstr>Silicon “images” in payload coordinates With level1 data</vt:lpstr>
      <vt:lpstr>Preliminary level 2 Si data: energy!</vt:lpstr>
      <vt:lpstr>Next steps for active region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images  for FOXSI-3 Silicon detector – Active region targets</dc:title>
  <dc:creator>Sophie Musset</dc:creator>
  <cp:lastModifiedBy>Sophie Musset</cp:lastModifiedBy>
  <cp:revision>10</cp:revision>
  <dcterms:created xsi:type="dcterms:W3CDTF">2018-09-26T01:34:12Z</dcterms:created>
  <dcterms:modified xsi:type="dcterms:W3CDTF">2018-10-02T06:11:14Z</dcterms:modified>
</cp:coreProperties>
</file>